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0" r:id="rId2"/>
    <p:sldId id="257" r:id="rId3"/>
    <p:sldId id="258" r:id="rId4"/>
    <p:sldId id="260" r:id="rId5"/>
    <p:sldId id="26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A6B05-FFD0-4DFB-A1C5-4441860323FB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9FE8D-9DB8-488C-A58A-AA013CFAF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5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964109" y="2001429"/>
            <a:ext cx="5019253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IN" sz="4400" b="1" dirty="0">
                <a:latin typeface="Paytone One" panose="020B0604020202020204" charset="0"/>
              </a:rPr>
              <a:t>Analysis of Indian Movies Data</a:t>
            </a:r>
            <a:endParaRPr sz="4400" b="1" dirty="0">
              <a:latin typeface="Paytone One" panose="020B0604020202020204" charset="0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292202" y="2001429"/>
            <a:ext cx="1013653" cy="766690"/>
          </a:xfrm>
          <a:custGeom>
            <a:avLst/>
            <a:gdLst/>
            <a:ahLst/>
            <a:cxnLst/>
            <a:rect l="l" t="t" r="r" b="b"/>
            <a:pathLst>
              <a:path w="2027306" h="1533380" extrusionOk="0">
                <a:moveTo>
                  <a:pt x="0" y="0"/>
                </a:moveTo>
                <a:lnTo>
                  <a:pt x="2027306" y="0"/>
                </a:lnTo>
                <a:lnTo>
                  <a:pt x="2027306" y="1533381"/>
                </a:lnTo>
                <a:lnTo>
                  <a:pt x="0" y="1533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sz="900"/>
          </a:p>
        </p:txBody>
      </p:sp>
      <p:sp>
        <p:nvSpPr>
          <p:cNvPr id="87" name="Google Shape;87;p13"/>
          <p:cNvSpPr txBox="1"/>
          <p:nvPr/>
        </p:nvSpPr>
        <p:spPr>
          <a:xfrm>
            <a:off x="2783610" y="4261267"/>
            <a:ext cx="338025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sz="1400" dirty="0">
                <a:latin typeface="KoHo" panose="020B0604020202020204" charset="-34"/>
                <a:cs typeface="KoHo" panose="020B0604020202020204" charset="-34"/>
              </a:rPr>
              <a:t>India‑centric EDA and trends | Jayesh Salunke | 2025</a:t>
            </a:r>
          </a:p>
          <a:p>
            <a:pPr algn="ctr">
              <a:lnSpc>
                <a:spcPct val="140000"/>
              </a:lnSpc>
            </a:pPr>
            <a:endParaRPr sz="1400" dirty="0">
              <a:latin typeface="KoHo" panose="020B0604020202020204" charset="-34"/>
              <a:cs typeface="KoHo" panose="020B0604020202020204" charset="-34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16297" y="2571750"/>
            <a:ext cx="353311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352" y="1680371"/>
            <a:ext cx="2011648" cy="5161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Paytone One" panose="020B0604020202020204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>
                <a:latin typeface="Paytone One" panose="020B0604020202020204" charset="0"/>
              </a:rPr>
              <a:t>India‑centric catalog with Hindi/Tamil/Malayalam leading language share.</a:t>
            </a:r>
          </a:p>
          <a:p>
            <a:r>
              <a:rPr sz="2800" dirty="0">
                <a:latin typeface="Paytone One" panose="020B0604020202020204" charset="0"/>
              </a:rPr>
              <a:t>Runtimes have risen; average ratings softened in recent years.</a:t>
            </a:r>
          </a:p>
          <a:p>
            <a:r>
              <a:rPr sz="2800" dirty="0">
                <a:latin typeface="Paytone One" panose="020B0604020202020204" charset="0"/>
              </a:rPr>
              <a:t>Drama and drama‑adjacent genres dominate across the corpus.</a:t>
            </a:r>
          </a:p>
          <a:p>
            <a:r>
              <a:rPr sz="2800" dirty="0">
                <a:latin typeface="Paytone One" panose="020B0604020202020204" charset="0"/>
              </a:rPr>
              <a:t>Output concentrated among a core set of directors and studios.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Paytone One" panose="020B0604020202020204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Paytone One" panose="020B0604020202020204" charset="0"/>
              </a:rPr>
              <a:t>Fields: </a:t>
            </a:r>
            <a:r>
              <a:rPr dirty="0" err="1">
                <a:latin typeface="Paytone One" panose="020B0604020202020204" charset="0"/>
              </a:rPr>
              <a:t>MovieTitle</a:t>
            </a:r>
            <a:r>
              <a:rPr dirty="0">
                <a:latin typeface="Paytone One" panose="020B0604020202020204" charset="0"/>
              </a:rPr>
              <a:t>, </a:t>
            </a:r>
            <a:r>
              <a:rPr dirty="0" err="1">
                <a:latin typeface="Paytone One" panose="020B0604020202020204" charset="0"/>
              </a:rPr>
              <a:t>ReleaseYear</a:t>
            </a:r>
            <a:r>
              <a:rPr dirty="0">
                <a:latin typeface="Paytone One" panose="020B0604020202020204" charset="0"/>
              </a:rPr>
              <a:t>, </a:t>
            </a:r>
            <a:r>
              <a:rPr dirty="0" err="1">
                <a:latin typeface="Paytone One" panose="020B0604020202020204" charset="0"/>
              </a:rPr>
              <a:t>RunTime</a:t>
            </a:r>
            <a:r>
              <a:rPr dirty="0">
                <a:latin typeface="Paytone One" panose="020B0604020202020204" charset="0"/>
              </a:rPr>
              <a:t>, Genres, </a:t>
            </a:r>
            <a:r>
              <a:rPr dirty="0" err="1">
                <a:latin typeface="Paytone One" panose="020B0604020202020204" charset="0"/>
              </a:rPr>
              <a:t>DirectorName</a:t>
            </a:r>
            <a:r>
              <a:rPr dirty="0">
                <a:latin typeface="Paytone One" panose="020B0604020202020204" charset="0"/>
              </a:rPr>
              <a:t>, Rating, Studio, </a:t>
            </a:r>
            <a:r>
              <a:rPr dirty="0" err="1">
                <a:latin typeface="Paytone One" panose="020B0604020202020204" charset="0"/>
              </a:rPr>
              <a:t>OriginCountry</a:t>
            </a:r>
            <a:r>
              <a:rPr dirty="0">
                <a:latin typeface="Paytone One" panose="020B0604020202020204" charset="0"/>
              </a:rPr>
              <a:t>, </a:t>
            </a:r>
            <a:r>
              <a:rPr dirty="0" err="1">
                <a:latin typeface="Paytone One" panose="020B0604020202020204" charset="0"/>
              </a:rPr>
              <a:t>OriginalLanguage</a:t>
            </a:r>
            <a:r>
              <a:rPr dirty="0">
                <a:latin typeface="Paytone One" panose="020B0604020202020204" charset="0"/>
              </a:rPr>
              <a:t>, cast.</a:t>
            </a:r>
          </a:p>
          <a:p>
            <a:r>
              <a:rPr dirty="0">
                <a:latin typeface="Paytone One" panose="020B0604020202020204" charset="0"/>
              </a:rPr>
              <a:t>Scope: Highly India‑dominated by country and language composition.</a:t>
            </a:r>
          </a:p>
          <a:p>
            <a:r>
              <a:rPr dirty="0">
                <a:latin typeface="Paytone One" panose="020B0604020202020204" charset="0"/>
              </a:rPr>
              <a:t>Use case: Time, language, geography, creator, and studio cuts.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Paytone One" panose="020B0604020202020204" charset="0"/>
              </a:rPr>
              <a:t>Runtime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ytone One" panose="020B0604020202020204" charset="0"/>
              </a:rPr>
              <a:t>Mean runtime increases into 2020s; ~148 minutes in 2025.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BC180-8187-3256-3651-F917336C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2815420"/>
            <a:ext cx="7039897" cy="3493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Paytone One" panose="020B0604020202020204" charset="0"/>
              </a:rPr>
              <a:t>Rating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latin typeface="Paytone One" panose="020B0604020202020204" charset="0"/>
              </a:rPr>
              <a:t>Mean ratings dip to ~2.98 in 2025 with variability by 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D069A-781E-2307-AABC-03204038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5" y="2684770"/>
            <a:ext cx="8146025" cy="40359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"/>
          <p:cNvSpPr txBox="1"/>
          <p:nvPr/>
        </p:nvSpPr>
        <p:spPr>
          <a:xfrm>
            <a:off x="4281780" y="2406650"/>
            <a:ext cx="4347871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8500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THANK</a:t>
            </a:r>
            <a:endParaRPr sz="900"/>
          </a:p>
          <a:p>
            <a:r>
              <a:rPr lang="en-US" sz="8500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YOU!</a:t>
            </a:r>
            <a:endParaRPr sz="900"/>
          </a:p>
        </p:txBody>
      </p:sp>
      <p:pic>
        <p:nvPicPr>
          <p:cNvPr id="465" name="Google Shape;4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88" y="1553063"/>
            <a:ext cx="2974213" cy="375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Perfect Slides for a Movie Review Presentation</Template>
  <TotalTime>20</TotalTime>
  <Words>148</Words>
  <Application>Microsoft Office PowerPoint</Application>
  <PresentationFormat>On-screen Show (4:3)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KoHo</vt:lpstr>
      <vt:lpstr>Paytone One</vt:lpstr>
      <vt:lpstr>Office Theme</vt:lpstr>
      <vt:lpstr>PowerPoint Presentation</vt:lpstr>
      <vt:lpstr>Executive summary</vt:lpstr>
      <vt:lpstr>Dataset overview</vt:lpstr>
      <vt:lpstr>Runtime trend</vt:lpstr>
      <vt:lpstr>Rating trend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Jayesh Salunke</cp:lastModifiedBy>
  <cp:revision>2</cp:revision>
  <dcterms:created xsi:type="dcterms:W3CDTF">2013-01-27T09:14:16Z</dcterms:created>
  <dcterms:modified xsi:type="dcterms:W3CDTF">2025-10-19T16:15:04Z</dcterms:modified>
  <cp:category/>
</cp:coreProperties>
</file>