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0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F251D-4503-42EB-B406-694498ECE56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2A9AC-F5B0-4C2E-B198-508EE6CFF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27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A9AC-F5B0-4C2E-B198-508EE6CFF37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6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A047-7D2D-4156-97D4-ADC56FA16CF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CC1-CD6E-4624-9BAD-B162FA92B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26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A047-7D2D-4156-97D4-ADC56FA16CF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CC1-CD6E-4624-9BAD-B162FA92B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7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A047-7D2D-4156-97D4-ADC56FA16CF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CC1-CD6E-4624-9BAD-B162FA92B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25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A047-7D2D-4156-97D4-ADC56FA16CF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CC1-CD6E-4624-9BAD-B162FA92B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A047-7D2D-4156-97D4-ADC56FA16CF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CC1-CD6E-4624-9BAD-B162FA92B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31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A047-7D2D-4156-97D4-ADC56FA16CF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CC1-CD6E-4624-9BAD-B162FA92B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18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A047-7D2D-4156-97D4-ADC56FA16CF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CC1-CD6E-4624-9BAD-B162FA92B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85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A047-7D2D-4156-97D4-ADC56FA16CF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CC1-CD6E-4624-9BAD-B162FA92B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68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A047-7D2D-4156-97D4-ADC56FA16CF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CC1-CD6E-4624-9BAD-B162FA92B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34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A047-7D2D-4156-97D4-ADC56FA16CF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CC1-CD6E-4624-9BAD-B162FA92B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19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A047-7D2D-4156-97D4-ADC56FA16CF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CC1-CD6E-4624-9BAD-B162FA92B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3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A047-7D2D-4156-97D4-ADC56FA16CF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8CC1-CD6E-4624-9BAD-B162FA92B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45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Single Corner Rounded 23">
            <a:extLst>
              <a:ext uri="{FF2B5EF4-FFF2-40B4-BE49-F238E27FC236}">
                <a16:creationId xmlns:a16="http://schemas.microsoft.com/office/drawing/2014/main" id="{77AD3784-3F24-AA50-0FDD-BD2F32F08920}"/>
              </a:ext>
            </a:extLst>
          </p:cNvPr>
          <p:cNvSpPr/>
          <p:nvPr/>
        </p:nvSpPr>
        <p:spPr>
          <a:xfrm>
            <a:off x="119495" y="3259375"/>
            <a:ext cx="9362210" cy="2031325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0A7DE4-1484-C056-D152-8F7AFDA7A976}"/>
              </a:ext>
            </a:extLst>
          </p:cNvPr>
          <p:cNvSpPr/>
          <p:nvPr/>
        </p:nvSpPr>
        <p:spPr>
          <a:xfrm>
            <a:off x="223488" y="950330"/>
            <a:ext cx="2471831" cy="21646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F7FED8-1C3E-85F8-DC28-075B3EEFCF71}"/>
              </a:ext>
            </a:extLst>
          </p:cNvPr>
          <p:cNvSpPr/>
          <p:nvPr/>
        </p:nvSpPr>
        <p:spPr>
          <a:xfrm>
            <a:off x="337705" y="5552907"/>
            <a:ext cx="8925790" cy="714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BC8EE-E733-7711-A8CD-395FDE28A14F}"/>
              </a:ext>
            </a:extLst>
          </p:cNvPr>
          <p:cNvSpPr txBox="1"/>
          <p:nvPr/>
        </p:nvSpPr>
        <p:spPr>
          <a:xfrm>
            <a:off x="2350423" y="149629"/>
            <a:ext cx="51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Drugs Supply Chain Tracking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2F0E3-C3D4-DD64-F9A1-08A29AB8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65" t="1839" r="7544" b="2155"/>
          <a:stretch/>
        </p:blipFill>
        <p:spPr>
          <a:xfrm>
            <a:off x="461356" y="6230980"/>
            <a:ext cx="8678488" cy="6337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246401-A887-B5FB-44C3-E6F9938A8C38}"/>
              </a:ext>
            </a:extLst>
          </p:cNvPr>
          <p:cNvSpPr txBox="1"/>
          <p:nvPr/>
        </p:nvSpPr>
        <p:spPr>
          <a:xfrm>
            <a:off x="4676949" y="3259375"/>
            <a:ext cx="48047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Innovation and Uniqueness of the Solution: 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Integrated Multi-Database Approach 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Real-Time Dashboard Monitoring 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Focus on Data-Driven Decisions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Enhanced Security with Modern Protocols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AI based Forecasting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Ecommerce platform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1727F-AF94-6E32-DDF4-15FE4B01657C}"/>
              </a:ext>
            </a:extLst>
          </p:cNvPr>
          <p:cNvSpPr txBox="1"/>
          <p:nvPr/>
        </p:nvSpPr>
        <p:spPr>
          <a:xfrm>
            <a:off x="119495" y="3259376"/>
            <a:ext cx="48047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How the Solution Addresses the Problem: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Ensures Drug Availability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Improves Procurement Efficiency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Monitors Drug Consumption Patterns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Reduces Costs and Waste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Improves Data Security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Enhances Regulatory Compliance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408E7D-0690-D477-40D0-27DC82600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5" y="0"/>
            <a:ext cx="1146147" cy="11522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5DD88FB-4CE7-FFB2-262C-2250076302A7}"/>
              </a:ext>
            </a:extLst>
          </p:cNvPr>
          <p:cNvSpPr txBox="1"/>
          <p:nvPr/>
        </p:nvSpPr>
        <p:spPr>
          <a:xfrm>
            <a:off x="223488" y="1083673"/>
            <a:ext cx="2471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Laksh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 Kuber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Warungase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Krushna Kasar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Khushi Mehata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Vedant Jadhav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Jayesh Salunke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AE3F25EC-FE06-4C04-7D16-14A45E8861F5}"/>
              </a:ext>
            </a:extLst>
          </p:cNvPr>
          <p:cNvSpPr/>
          <p:nvPr/>
        </p:nvSpPr>
        <p:spPr>
          <a:xfrm>
            <a:off x="3325091" y="950330"/>
            <a:ext cx="5696297" cy="2154674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0EA133-8496-9A75-4EEF-43E4CDB5F593}"/>
              </a:ext>
            </a:extLst>
          </p:cNvPr>
          <p:cNvSpPr txBox="1"/>
          <p:nvPr/>
        </p:nvSpPr>
        <p:spPr>
          <a:xfrm>
            <a:off x="4255061" y="570727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211288-B4D2-5F32-0116-9CC7BA7C1E86}"/>
              </a:ext>
            </a:extLst>
          </p:cNvPr>
          <p:cNvSpPr txBox="1"/>
          <p:nvPr/>
        </p:nvSpPr>
        <p:spPr>
          <a:xfrm>
            <a:off x="3489267" y="743590"/>
            <a:ext cx="5696297" cy="2222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Problem Statement ID –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SIH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1627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Drug Inventory and Supply Chain Tracking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MedTech / BioTech / HealthTech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5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</TotalTime>
  <Words>99</Words>
  <Application>Microsoft Office PowerPoint</Application>
  <PresentationFormat>A3 Paper (297x420 mm)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Jayesh Salunke</dc:creator>
  <cp:lastModifiedBy>Jayesh Salunke</cp:lastModifiedBy>
  <cp:revision>1</cp:revision>
  <dcterms:created xsi:type="dcterms:W3CDTF">2024-10-03T06:26:15Z</dcterms:created>
  <dcterms:modified xsi:type="dcterms:W3CDTF">2024-10-03T07:08:25Z</dcterms:modified>
</cp:coreProperties>
</file>