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03" r:id="rId3"/>
    <p:sldId id="304" r:id="rId4"/>
    <p:sldId id="305" r:id="rId5"/>
    <p:sldId id="306" r:id="rId6"/>
    <p:sldId id="307" r:id="rId7"/>
    <p:sldId id="308" r:id="rId8"/>
    <p:sldId id="309" r:id="rId9"/>
    <p:sldId id="311" r:id="rId10"/>
    <p:sldId id="312" r:id="rId11"/>
    <p:sldId id="319" r:id="rId12"/>
    <p:sldId id="314" r:id="rId13"/>
    <p:sldId id="316" r:id="rId14"/>
    <p:sldId id="317"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3" d="100"/>
          <a:sy n="123"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Kishor Suryavanshi" userId="15c20a08-8266-4bf5-ba5e-dcd5c8052429" providerId="ADAL" clId="{B3940613-A6F2-D649-90ED-B3BDCDC11765}"/>
    <pc:docChg chg="modSld">
      <pc:chgData name="Jayesh Kishor Suryavanshi" userId="15c20a08-8266-4bf5-ba5e-dcd5c8052429" providerId="ADAL" clId="{B3940613-A6F2-D649-90ED-B3BDCDC11765}" dt="2022-06-09T13:11:39.997" v="15" actId="20577"/>
      <pc:docMkLst>
        <pc:docMk/>
      </pc:docMkLst>
      <pc:sldChg chg="modSp mod">
        <pc:chgData name="Jayesh Kishor Suryavanshi" userId="15c20a08-8266-4bf5-ba5e-dcd5c8052429" providerId="ADAL" clId="{B3940613-A6F2-D649-90ED-B3BDCDC11765}" dt="2022-06-09T13:11:39.997" v="15" actId="20577"/>
        <pc:sldMkLst>
          <pc:docMk/>
          <pc:sldMk cId="3778988346" sldId="303"/>
        </pc:sldMkLst>
        <pc:spChg chg="mod">
          <ac:chgData name="Jayesh Kishor Suryavanshi" userId="15c20a08-8266-4bf5-ba5e-dcd5c8052429" providerId="ADAL" clId="{B3940613-A6F2-D649-90ED-B3BDCDC11765}" dt="2022-06-09T13:11:39.997" v="15" actId="20577"/>
          <ac:spMkLst>
            <pc:docMk/>
            <pc:sldMk cId="3778988346" sldId="303"/>
            <ac:spMk id="3" creationId="{9FEB3328-251D-C427-223C-1292032B26BE}"/>
          </ac:spMkLst>
        </pc:spChg>
      </pc:sldChg>
      <pc:sldChg chg="modSp mod">
        <pc:chgData name="Jayesh Kishor Suryavanshi" userId="15c20a08-8266-4bf5-ba5e-dcd5c8052429" providerId="ADAL" clId="{B3940613-A6F2-D649-90ED-B3BDCDC11765}" dt="2022-06-09T11:52:02.252" v="10" actId="20577"/>
        <pc:sldMkLst>
          <pc:docMk/>
          <pc:sldMk cId="3338258040" sldId="307"/>
        </pc:sldMkLst>
        <pc:spChg chg="mod">
          <ac:chgData name="Jayesh Kishor Suryavanshi" userId="15c20a08-8266-4bf5-ba5e-dcd5c8052429" providerId="ADAL" clId="{B3940613-A6F2-D649-90ED-B3BDCDC11765}" dt="2022-06-09T11:52:02.252" v="10" actId="20577"/>
          <ac:spMkLst>
            <pc:docMk/>
            <pc:sldMk cId="3338258040" sldId="307"/>
            <ac:spMk id="8" creationId="{1B4AAD9D-F67E-609D-B0CC-B43AC8E0A43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09.040"/>
    </inkml:context>
    <inkml:brush xml:id="br0">
      <inkml:brushProperty name="width" value="0.05" units="cm"/>
      <inkml:brushProperty name="height" value="0.05" units="cm"/>
    </inkml:brush>
  </inkml:definitions>
  <inkml:trace contextRef="#ctx0" brushRef="#br0">1 1 24575,'125'8'0,"-28"0"0,420 2 0,-44-3 0,-1 33 0,-401-28 48,37 5-1461,-81-15-5413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52.624"/>
    </inkml:context>
    <inkml:brush xml:id="br0">
      <inkml:brushProperty name="width" value="0.05" units="cm"/>
      <inkml:brushProperty name="height" value="0.05" units="cm"/>
    </inkml:brush>
  </inkml:definitions>
  <inkml:trace contextRef="#ctx0" brushRef="#br0">1 1 24575,'4'4'0,"2"6"0,4 2 0,4-2 0,5 1 0,4 5 0,5-2 0,-1 2 0,4 2 0,0-1 0,-4 0 0,-4-3 0,0-3 0,-4 0 0,-6-1-8191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53.390"/>
    </inkml:context>
    <inkml:brush xml:id="br0">
      <inkml:brushProperty name="width" value="0.05" units="cm"/>
      <inkml:brushProperty name="height" value="0.05" units="cm"/>
    </inkml:brush>
  </inkml:definitions>
  <inkml:trace contextRef="#ctx0" brushRef="#br0">210 1 24575,'-4'0'0,"-2"4"0,-3 2 0,-6 4 0,-4 1 0,2 2 0,-2 3 0,-1 0 0,2 1 0,5 1 0,4 3 0,-1-2 0,-2 0 0,0 0 0,-2-2 0,1-4-8191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03.644"/>
    </inkml:context>
    <inkml:brush xml:id="br0">
      <inkml:brushProperty name="width" value="0.05" units="cm"/>
      <inkml:brushProperty name="height" value="0.05" units="cm"/>
    </inkml:brush>
  </inkml:definitions>
  <inkml:trace contextRef="#ctx0" brushRef="#br0">1 52 24575,'467'-16'0,"12"4"0,-88 4 0,-117-6-1365,-221 12-5461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04.725"/>
    </inkml:context>
    <inkml:brush xml:id="br0">
      <inkml:brushProperty name="width" value="0.05" units="cm"/>
      <inkml:brushProperty name="height" value="0.05" units="cm"/>
    </inkml:brush>
  </inkml:definitions>
  <inkml:trace contextRef="#ctx0" brushRef="#br0">1 0 24575,'4'0'0,"11"0"0,6 5 0,5 0 0,2 5 0,0 0 0,1-1 0,3 2 0,1-1 0,3 2 0,1 0 0,-3-3 0,-6 1 0,-8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05.623"/>
    </inkml:context>
    <inkml:brush xml:id="br0">
      <inkml:brushProperty name="width" value="0.05" units="cm"/>
      <inkml:brushProperty name="height" value="0.05" units="cm"/>
    </inkml:brush>
  </inkml:definitions>
  <inkml:trace contextRef="#ctx0" brushRef="#br0">207 0 24575,'0'5'0,"0"5"0,-4 5 0,-2 6 0,-4 6 0,-5 0 0,-4 3 0,1 2 0,0-1 0,2-1 0,0-2 0,-2 0 0,2-2 0,0 0 0,-2 0 0,1-5-8191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13.634"/>
    </inkml:context>
    <inkml:brush xml:id="br0">
      <inkml:brushProperty name="width" value="0.05" units="cm"/>
      <inkml:brushProperty name="height" value="0.05" units="cm"/>
    </inkml:brush>
  </inkml:definitions>
  <inkml:trace contextRef="#ctx0" brushRef="#br0">1 0 24575,'0'5'0,"0"5"0,0 10 0,0 11 0,0 3 0,0 2 0,0-2 0,0-2 0,0-3 0,0-1 0,0-1 0,0-1 0,0 0 0,0-1 0,0-4-8191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17.343"/>
    </inkml:context>
    <inkml:brush xml:id="br0">
      <inkml:brushProperty name="width" value="0.05" units="cm"/>
      <inkml:brushProperty name="height" value="0.05" units="cm"/>
    </inkml:brush>
  </inkml:definitions>
  <inkml:trace contextRef="#ctx0" brushRef="#br0">517 102 24575,'0'-4'0,"0"0"0,-1 0 0,1 0 0,-1 0 0,0 0 0,0 0 0,0 1 0,-1-1 0,1 0 0,-1 0 0,0 1 0,0-1 0,0 1 0,-1 0 0,1 0 0,-1-1 0,0 2 0,0-1 0,0 0 0,0 0 0,-6-3 0,4 3 0,-1 0 0,1 0 0,-1 1 0,0 0 0,0 0 0,0 0 0,0 1 0,0 0 0,0 0 0,-1 0 0,1 1 0,0 0 0,-9 1 0,-12 3 0,1 1 0,0 1 0,0 1 0,-29 14 0,-95 51 0,147-69 0,-1 0 0,0 0 0,0 0 0,1 0 0,0 1 0,0-1 0,0 1 0,0 0 0,0 0 0,1 0 0,-1 0 0,1 1 0,0-1 0,1 0 0,-3 9 0,-1 8 0,1-1 0,-2 27 0,5-39 0,-2 22 0,0 1 0,3-1 0,0 0 0,8 56 0,-5-74 0,0 0 0,0 0 0,1 0 0,1 0 0,0-1 0,0 1 0,1-1 0,1-1 0,-1 1 0,2-1 0,0 0 0,0-1 0,0 0 0,16 12 0,-7-8 0,2-2 0,0 0 0,36 16 0,-5-4 0,-40-18 0,1-1 0,-1-1 0,1 1 0,0-2 0,0 1 0,21 1 0,70-4 0,-62-1 0,-31 1 0,-1-1 0,0 0 0,0 0 0,0-1 0,1 1 0,-1-2 0,-1 1 0,1-1 0,0-1 0,-1 1 0,14-9 0,-17 8 0,1 1 0,-1-1 0,0 0 0,0 0 0,-1 0 0,1-1 0,-1 0 0,0 1 0,0-1 0,0 0 0,-1 0 0,1 0 0,-1-1 0,-1 1 0,1-1 0,-1 1 0,0-1 0,1-7 0,-1-203 0,-4 98 0,3 111 0,0 0 0,0 0 0,-1 1 0,0-1 0,0 0 0,0 0 0,-1 0 0,0 1 0,-1-1 0,1 1 0,-1 0 0,0 0 0,-1 0 0,0 0 0,0 0 0,0 1 0,0-1 0,-1 1 0,0 0 0,0 1 0,-7-6 0,-3-3 0,-26-30 0,33 35 0,2 1 0,-1 0 0,0 1 0,0 0 0,0 0 0,-1 1 0,0 0 0,0 0 0,-1 1 0,1 0 0,-1 1 0,0 0 0,0 0 0,-14-3 0,-28-1-1365,28 6-5461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21.089"/>
    </inkml:context>
    <inkml:brush xml:id="br0">
      <inkml:brushProperty name="width" value="0.05" units="cm"/>
      <inkml:brushProperty name="height" value="0.05" units="cm"/>
    </inkml:brush>
  </inkml:definitions>
  <inkml:trace contextRef="#ctx0" brushRef="#br0">62 70 24575,'0'-3'0,"0"0"0,1 0 0,-1 0 0,1 0 0,0 0 0,0 0 0,0 0 0,0 1 0,0-1 0,1 0 0,0 0 0,-1 1 0,1-1 0,0 1 0,0 0 0,0-1 0,1 1 0,-1 0 0,0 0 0,1 0 0,-1 1 0,1-1 0,0 1 0,-1-1 0,1 1 0,0 0 0,6-2 0,-6 2 0,0 1 0,0-1 0,0 0 0,0 1 0,0 0 0,0 0 0,0 0 0,1 0 0,-1 0 0,0 0 0,0 1 0,0-1 0,0 1 0,0 0 0,0 0 0,0 0 0,0 1 0,-1-1 0,1 1 0,0-1 0,-1 1 0,1 0 0,-1 0 0,0 0 0,1 0 0,-1 1 0,4 4 0,1 9 0,-1 0 0,0 0 0,0 1 0,-2-1 0,0 1 0,-1 0 0,1 35 0,-2-28 0,-1 1 0,-1 0 0,-5 42 0,3-58 0,0 1 0,-1-1 0,0 1 0,0-1 0,-1 0 0,0 0 0,-1-1 0,0 1 0,0-1 0,-1 0 0,0 0 0,-9 8 0,-11 13 0,13-15 0,-28 24 0,32-31 0,0-2 0,-1 1 0,0-1 0,0-1 0,0 1 0,0-2 0,-16 4 0,66-8 0,0-2 0,50-10 0,-51 7-158,0 2 0,76 3 0,-84 1-733,-9 0-5935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23.411"/>
    </inkml:context>
    <inkml:brush xml:id="br0">
      <inkml:brushProperty name="width" value="0.05" units="cm"/>
      <inkml:brushProperty name="height" value="0.05" units="cm"/>
    </inkml:brush>
  </inkml:definitions>
  <inkml:trace contextRef="#ctx0" brushRef="#br0">566 55 24575,'0'-2'0,"0"1"0,-1 0 0,1 0 0,-1 0 0,0 0 0,1 0 0,-1 0 0,0 0 0,0 0 0,1 0 0,-1 0 0,0 0 0,0 1 0,0-1 0,0 0 0,0 0 0,0 1 0,0-1 0,0 1 0,-1-1 0,1 1 0,0 0 0,0-1 0,0 1 0,0 0 0,-1 0 0,-1 0 0,-39-5 0,37 5 0,-99-14 0,63 7 0,-41-1 0,69 8 0,0 0 0,0 1 0,0 0 0,0 1 0,0 0 0,1 1 0,-18 6 0,25-6 0,0 0 0,0-1 0,1 2 0,-1-1 0,1 0 0,0 1 0,0 0 0,0 0 0,1 0 0,-1 0 0,1 1 0,0-1 0,0 1 0,-3 8 0,-5 10 0,-13 47 0,11-29 0,4-13 0,2-1 0,0 1 0,2 1 0,2-1 0,0 1 0,2 50 0,2-58 0,5 100 0,-4-106 0,1 0 0,0 0 0,1-1 0,1 1 0,12 26 0,-7-20 0,-5-11 0,0 0 0,0 0 0,1 0 0,1 0 0,-1-1 0,2 0 0,9 10 0,6 3 0,-19-17 0,-1-1 0,1 0 0,0-1 0,0 1 0,0-1 0,1 1 0,-1-1 0,1 0 0,0-1 0,0 1 0,0-1 0,0 0 0,0-1 0,0 1 0,9 1 0,27 0 0,0-1 0,76-8 0,-109 6 0,-1-1 0,1-1 0,-1 1 0,0-1 0,0-1 0,0 1 0,0-1 0,0-1 0,-1 1 0,0-1 0,8-5 0,-6 2 0,-1 0 0,1-1 0,-2 0 0,1 0 0,-1 0 0,0-1 0,6-12 0,-1 2 0,2 1 0,16-20 0,3-3 0,-29 35 0,0 0 0,0 0 0,0 0 0,0-1 0,-1 1 0,0 0 0,-1-1 0,0 0 0,0 1 0,1-10 0,-4-73 0,0 47 0,2-21 0,-4-70 0,2 114 0,-1 0 0,0-1 0,-2 1 0,-12-32 0,6 21-91,9 22-37,-1-1 1,0 1-1,-1 0 1,0 0 0,0 0-1,-1 0 1,0 1 0,0 0-1,-8-8 1,0 3-6699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26.348"/>
    </inkml:context>
    <inkml:brush xml:id="br0">
      <inkml:brushProperty name="width" value="0.05" units="cm"/>
      <inkml:brushProperty name="height" value="0.05" units="cm"/>
    </inkml:brush>
  </inkml:definitions>
  <inkml:trace contextRef="#ctx0" brushRef="#br0">76 123 24575,'1'-6'0,"0"0"0,0 0 0,0 1 0,0-1 0,1 0 0,0 1 0,0-1 0,1 1 0,0 0 0,-1 0 0,2 0 0,-1 0 0,1 1 0,-1-1 0,1 1 0,6-5 0,-7 6 0,0 0 0,0 0 0,1 1 0,-1-1 0,1 1 0,-1 0 0,1 0 0,0 0 0,0 0 0,0 1 0,0 0 0,0 0 0,0 0 0,0 0 0,1 1 0,-1-1 0,0 1 0,0 0 0,1 0 0,-1 1 0,0-1 0,0 1 0,5 1 0,-6 0 0,-1-1 0,1 1 0,-1 0 0,1 0 0,-1-1 0,0 2 0,0-1 0,0 0 0,0 0 0,0 1 0,0-1 0,-1 1 0,1-1 0,-1 1 0,0 0 0,0 0 0,0 0 0,0-1 0,0 1 0,0 0 0,-1 0 0,1 6 0,0 9 0,0 1 0,-3 29 0,1-26 0,0-15 0,1-1 0,-1 0 0,-1 1 0,0-1 0,1 0 0,-2 0 0,1 0 0,-1 0 0,0 0 0,0-1 0,0 1 0,-1-1 0,0 0 0,0 0 0,-7 6 0,4-5 0,1 0 0,-1-1 0,0 1 0,0-2 0,-1 1 0,1-1 0,-1 0 0,0-1 0,0 0 0,-17 5 0,15-8 0,14-5 0,15-5 0,-8 6 0,0 0 0,1 0 0,0 0 0,0 1 0,23-2 0,-33 5 0,1 0 0,-1 0 0,1 0 0,-1 0 0,0 0 0,1 0 0,-1 1 0,0-1 0,1 1 0,-1 0 0,0 0 0,0 0 0,1 0 0,-1 0 0,0 0 0,0 1 0,0-1 0,0 1 0,-1-1 0,1 1 0,0 0 0,-1-1 0,1 1 0,-1 0 0,0 0 0,1 0 0,-1 0 0,0 1 0,0-1 0,0 0 0,1 5 0,0 6 0,1 1 0,-2 0 0,0 0 0,0 0 0,-1 0 0,-1 0 0,-1 0 0,0-1 0,0 1 0,-2 0 0,-8 22 0,10-31 0,0-1 0,-1 0 0,0-1 0,0 1 0,0 0 0,0-1 0,-1 0 0,1 0 0,-1 0 0,0 0 0,0 0 0,0-1 0,0 1 0,0-1 0,0 0 0,-1-1 0,-7 3 0,6-2 0,1-1 0,0 0 0,-1 0 0,1 0 0,0 0 0,-1-1 0,1 0 0,-1 0 0,1-1 0,-1 1 0,1-1 0,-1 0 0,1-1 0,0 1 0,-5-3 0,-2-3 43,1-1 0,-17-14 0,-4-5-1537,12 15-5332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11.332"/>
    </inkml:context>
    <inkml:brush xml:id="br0">
      <inkml:brushProperty name="width" value="0.05" units="cm"/>
      <inkml:brushProperty name="height" value="0.05" units="cm"/>
    </inkml:brush>
  </inkml:definitions>
  <inkml:trace contextRef="#ctx0" brushRef="#br0">0 0 24575,'5'0'0,"5"5"0,5 1 0,1 3 0,1 2 0,3 2 0,2 3 0,2 0 0,-4 1 0,0-3 0,-4 2 0,0 1 0,10 12-6784,1 4 6784,9 11 0,-2-3-1407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28.562"/>
    </inkml:context>
    <inkml:brush xml:id="br0">
      <inkml:brushProperty name="width" value="0.05" units="cm"/>
      <inkml:brushProperty name="height" value="0.05" units="cm"/>
    </inkml:brush>
  </inkml:definitions>
  <inkml:trace contextRef="#ctx0" brushRef="#br0">441 30 24575,'-29'-10'0,"4"0"0,-8 5 0,-1 2 0,0 1 0,1 2 0,-36 4 0,63-3 0,1 0 0,-1 0 0,1 1 0,0 0 0,-1 0 0,1 0 0,0 0 0,0 1 0,0 0 0,1 0 0,-1 0 0,1 0 0,-1 1 0,1 0 0,0 0 0,1 0 0,-1 0 0,1 1 0,-1 0 0,-2 5 0,-4 11 0,0 0 0,1 0 0,-10 37 0,6-16 0,7-22 0,1 0 0,0 0 0,2 0 0,-1 34 0,5 85 0,2-51 0,-3-65 0,1 0 0,1-1 0,0 0 0,2 1 0,1-1 0,1-1 0,13 36 0,-15-50 0,-1 1 0,1-1 0,1 1 0,-1-1 0,1-1 0,1 1 0,-1-1 0,1 1 0,0-2 0,0 1 0,1-1 0,0 0 0,0 0 0,0 0 0,1-1 0,-1-1 0,1 1 0,0-1 0,0 0 0,0-1 0,0 0 0,0 0 0,12 0 0,29 1 0,1-2 0,58-6 0,-99 5 0,-1-1 0,0-1 0,0 1 0,1-2 0,-1 1 0,0-1 0,-1 0 0,1 0 0,0-1 0,-1 0 0,0-1 0,0 1 0,0-1 0,-1-1 0,0 1 0,0-1 0,0 0 0,0-1 0,-1 1 0,0-1 0,-1 0 0,1 0 0,-1-1 0,-1 1 0,1-1 0,-1 0 0,-1 0 0,1 0 0,-2 0 0,1 0 0,0-10 0,-2-227 0,-3 98 0,4 84 0,-2-75 0,0 133 0,1-1 0,-1 0 0,0 0 0,-1 1 0,1-1 0,-1 0 0,0 1 0,0 0 0,-1-1 0,1 1 0,-1 0 0,-1 0 0,1 1 0,0-1 0,-1 1 0,0-1 0,-6-3 0,4 3 0,0 1 0,-1 1 0,0-1 0,0 1 0,0 0 0,0 1 0,0 0 0,-1 0 0,1 0 0,-1 1 0,1 0 0,-13 1 0,-85 1-1365,83 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41.450"/>
    </inkml:context>
    <inkml:brush xml:id="br0">
      <inkml:brushProperty name="width" value="0.05" units="cm"/>
      <inkml:brushProperty name="height" value="0.05" units="cm"/>
    </inkml:brush>
  </inkml:definitions>
  <inkml:trace contextRef="#ctx0" brushRef="#br0">404 375 24575,'-338'0'0,"333"0"0,1 0 0,-1 0 0,1 0 0,0-1 0,-1 0 0,1 0 0,-1 0 0,1 0 0,0-1 0,-5-2 0,8 3 0,0 0 0,0 1 0,0-1 0,0 0 0,0 0 0,0-1 0,1 1 0,-1 0 0,0 0 0,1 0 0,-1 0 0,0-1 0,1 1 0,-1 0 0,1 0 0,0-1 0,0 1 0,-1 0 0,1-1 0,0 1 0,0-1 0,0 1 0,0 0 0,0-1 0,1 1 0,-1 0 0,0-1 0,1 1 0,-1 0 0,1 0 0,-1-1 0,1 1 0,-1 0 0,1 0 0,0 0 0,0 0 0,1-2 0,51-75 0,-34 52 0,26-46 0,-28 21 0,0 0 0,-16 48 0,1 0 0,-1 0 0,1 0 0,0 0 0,-1 0 0,2 0 0,-1 0 0,0 1 0,0-1 0,1 1 0,3-3 0,-5 4 0,0 1 0,0 0 0,0-1 0,0 1 0,0 0 0,0 0 0,0-1 0,0 1 0,0 0 0,0 0 0,0 0 0,0 0 0,0 1 0,1-1 0,-1 0 0,0 0 0,0 1 0,0-1 0,0 0 0,-1 1 0,1-1 0,0 1 0,0-1 0,0 1 0,0 0 0,0-1 0,0 1 0,-1 0 0,1 0 0,0-1 0,-1 1 0,1 0 0,-1 0 0,1 0 0,-1 0 0,1 0 0,-1 0 0,1 0 0,-1 1 0,17 42 0,-10-6 0,-1 1 0,-3 0 0,-1 0 0,-5 74 0,0-14 0,3-24-1365,0-53-5461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43.383"/>
    </inkml:context>
    <inkml:brush xml:id="br0">
      <inkml:brushProperty name="width" value="0.05" units="cm"/>
      <inkml:brushProperty name="height" value="0.05" units="cm"/>
    </inkml:brush>
  </inkml:definitions>
  <inkml:trace contextRef="#ctx0" brushRef="#br0">643 157 24575,'0'-1'0,"-1"-1"0,1 1 0,-1 0 0,1-1 0,-1 1 0,0 0 0,0 0 0,0 0 0,1 0 0,-1-1 0,0 1 0,0 1 0,-1-1 0,1 0 0,0 0 0,0 0 0,0 0 0,-2 0 0,-29-15 0,24 12 0,-43-19 0,37 18 0,0 0 0,1-2 0,0 1 0,1-2 0,0 1 0,-15-13 0,23 16 0,0 1 0,-1-1 0,0 1 0,1 0 0,-1 1 0,0-1 0,-1 1 0,1 0 0,0 0 0,-1 0 0,1 1 0,-11-1 0,6 1 0,1 1 0,0 0 0,-1 1 0,1 0 0,0 0 0,-1 1 0,-10 4 0,1 1 0,1 0 0,-1 2 0,1 0 0,1 1 0,-1 1 0,-24 21 0,35-26 0,1 1 0,-1 0 0,1 0 0,0 0 0,1 1 0,0-1 0,0 1 0,1 1 0,0-1 0,0 1 0,1-1 0,-3 11 0,-1 10 0,2 2 0,-3 40 0,-5 32 0,7-74 0,2 0 0,0 1 0,2-1 0,2 42 0,1-59 0,0-1 0,1 1 0,0-1 0,0 1 0,2-1 0,-1 0 0,1 0 0,1 0 0,0-1 0,0 1 0,1-1 0,1-1 0,-1 1 0,10 9 0,5 1 0,0-1 0,1 0 0,1-2 0,0 0 0,36 17 0,-41-24 0,1-2 0,0-1 0,0 0 0,1-1 0,0-1 0,0-1 0,0-1 0,27 1 0,-19-3 0,-14 1 0,0-1 0,0-1 0,0-1 0,0 0 0,0 0 0,0-1 0,0-1 0,16-6 0,-26 7 0,-1 0 0,0 0 0,0-1 0,0 1 0,0-1 0,0 0 0,0 0 0,-1 0 0,1 0 0,-1 0 0,0-1 0,0 1 0,0-1 0,-1 1 0,1-1 0,-1 0 0,2-6 0,1-9 0,0-1 0,1-25 0,-3 22 0,5-13 0,10-37 0,-9 46 0,-2 0 0,-1-1 0,2-29 0,-6-135 0,-2 91 0,0 85 15,0 0 0,-1 1 0,0-1 0,-1 0 0,-1 1 0,0 0 0,-8-16 0,10 25-86,0 0 1,-1 0-1,0 1 0,0 0 0,0-1 1,-1 1-1,0 1 0,0-1 1,0 0-1,0 1 0,-1 0 0,0 0 1,0 0-1,0 1 0,0-1 1,0 1-1,-1 1 0,1-1 0,-1 1 1,-10-3-1,-5 2-6755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46.824"/>
    </inkml:context>
    <inkml:brush xml:id="br0">
      <inkml:brushProperty name="width" value="0.05" units="cm"/>
      <inkml:brushProperty name="height" value="0.05" units="cm"/>
    </inkml:brush>
  </inkml:definitions>
  <inkml:trace contextRef="#ctx0" brushRef="#br0">449 2 24575,'-92'-1'0,"-100"3"0,186-2 0,1 0 0,-1 1 0,1 0 0,0 0 0,-1 0 0,1 1 0,0 0 0,0 0 0,0 0 0,0 0 0,0 1 0,-8 6 0,10-6 0,0 1 0,0-1 0,1 0 0,0 1 0,-1 0 0,1-1 0,0 1 0,1 0 0,-1 0 0,1 0 0,-1 0 0,1 0 0,1 1 0,-1-1 0,1 0 0,-1 9 0,2 73 0,1-51 0,0-29 0,-1-12 0,0-3 0,0 1 0,1-1 0,0 0 0,0 1 0,1-1 0,6-12 0,-8 17 0,1 1 0,0 0 0,1 0 0,-1 0 0,0 0 0,1 1 0,-1-1 0,1 1 0,0-1 0,0 1 0,0 0 0,0 0 0,1 0 0,-1 0 0,0 1 0,1 0 0,-1-1 0,7 0 0,4-1 0,1 1 0,-1 0 0,0 1 0,28 1 0,-37 1 0,0-1 0,0 1 0,0 0 0,0 0 0,0 0 0,0 1 0,-1 0 0,1 0 0,0 0 0,-1 0 0,1 1 0,-1-1 0,0 1 0,0 1 0,0-1 0,0 0 0,3 5 0,-1 0 0,-1 1 0,0 0 0,0 1 0,0-1 0,-1 1 0,-1 0 0,0 0 0,0 0 0,-1 0 0,2 13 0,-2 10 0,-3 62 0,-1-40 0,2-50 0,0 0 0,0 0 0,0 0 0,-1 0 0,0 0 0,0 0 0,-1 0 0,1 0 0,-1-1 0,0 1 0,0 0 0,-1-1 0,1 0 0,-4 5 0,1-5 0,1 0 0,0 0 0,-1 0 0,0-1 0,0 1 0,0-1 0,0-1 0,-1 1 0,1-1 0,-1 0 0,-10 3 0,-15 4-117,-84 19 368,103-26-438,1-1-1,-1 0 1,1-1-1,-1 0 1,0 0 0,1-2-1,-23-4 1,17 0-6639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9:48.953"/>
    </inkml:context>
    <inkml:brush xml:id="br0">
      <inkml:brushProperty name="width" value="0.05" units="cm"/>
      <inkml:brushProperty name="height" value="0.05" units="cm"/>
    </inkml:brush>
  </inkml:definitions>
  <inkml:trace contextRef="#ctx0" brushRef="#br0">490 128 24575,'0'-2'0,"-1"0"0,1 1 0,-1-1 0,0 0 0,1 0 0,-1 0 0,0 1 0,0-1 0,0 0 0,0 1 0,0-1 0,0 1 0,-1-1 0,1 1 0,0-1 0,-1 1 0,1 0 0,-1 0 0,0 0 0,1 0 0,-1 0 0,0 0 0,0 0 0,1 0 0,-1 1 0,-3-1 0,-6-2 0,1 0 0,-1 1 0,-13-2 0,-20 1 0,1 1 0,-62 5 0,101-2 0,-1 0 0,0 0 0,0 0 0,1 0 0,-1 1 0,1 0 0,-1 0 0,1 0 0,0 0 0,0 1 0,0 0 0,0 0 0,0 0 0,0 0 0,1 0 0,0 1 0,0 0 0,0-1 0,-4 7 0,-2 7 0,0 0 0,0 1 0,-8 30 0,-3 4 0,8-18 0,2 1 0,1 1 0,1-1 0,-3 52 0,10-82 0,-5 73 0,6 118 0,2-80 0,-2-107 0,0 0 0,1 0 0,0 1 0,1-1 0,0 0 0,0 0 0,1 0 0,0-1 0,1 1 0,5 9 0,-2-7 0,1 0 0,0 0 0,1 0 0,0-1 0,1 0 0,13 10 0,3 3 0,-21-17 0,1 0 0,1 0 0,-1-1 0,1 0 0,-1 0 0,1-1 0,1 0 0,-1 0 0,1 0 0,10 3 0,17 1 0,-1-1 0,1-1 0,0-2 0,1-2 0,-1-1 0,1-1 0,46-7 0,-45 2 0,-23 4 0,0-1 0,0 0 0,24-8 0,-34 9 0,-1 0 0,0-1 0,1 1 0,-1-1 0,0 0 0,0 0 0,0 0 0,0 0 0,-1-1 0,1 1 0,-1-1 0,1 1 0,-1-1 0,0 0 0,0 0 0,0 0 0,0 0 0,-1-1 0,3-5 0,1-15 0,-1 0 0,-1 0 0,-1 0 0,-1-1 0,-1 1 0,-4-26 0,2-6 0,0 20 0,3 1 0,8-59 0,0 15 0,-3-1 0,-5-96 0,-1 104 0,-1 48 0,0 0 0,-2 0 0,-8-32 0,8 43 0,0 1 0,-2-1 0,1 1 0,-2-1 0,1 2 0,-2-1 0,-12-18 0,16 27 0,-1-1 0,1 1 0,-1 0 0,0 0 0,0 0 0,0 1 0,0-1 0,0 1 0,-1 0 0,1 0 0,-1 1 0,-7-3 0,-62-7 0,40 7 0,-5 0-682,-47 1-1,64 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12.756"/>
    </inkml:context>
    <inkml:brush xml:id="br0">
      <inkml:brushProperty name="width" value="0.05" units="cm"/>
      <inkml:brushProperty name="height" value="0.05" units="cm"/>
    </inkml:brush>
  </inkml:definitions>
  <inkml:trace contextRef="#ctx0" brushRef="#br0">403 0 24575,'0'5'0,"-5"5"0,-5 1 0,-32 56 0,-13 16 0,3-2 0,-3-1 0,4-15 0,10-13 0,8-16 0,1-1 0,5-7-8191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15.831"/>
    </inkml:context>
    <inkml:brush xml:id="br0">
      <inkml:brushProperty name="width" value="0.05" units="cm"/>
      <inkml:brushProperty name="height" value="0.05" units="cm"/>
    </inkml:brush>
  </inkml:definitions>
  <inkml:trace contextRef="#ctx0" brushRef="#br0">0 0 24575,'5'9'0,"5"7"0,6 5 0,8 8 0,1 3 0,39 36 0,14 5 0,-3-8 0,-5-8 0,-5-8 0,-11-13 0,-8-8 0,-14-9-8191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45.415"/>
    </inkml:context>
    <inkml:brush xml:id="br0">
      <inkml:brushProperty name="width" value="0.05" units="cm"/>
      <inkml:brushProperty name="height" value="0.05" units="cm"/>
    </inkml:brush>
  </inkml:definitions>
  <inkml:trace contextRef="#ctx0" brushRef="#br0">1 1 24575,'0'411'-1365,"0"-389"-5461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46.683"/>
    </inkml:context>
    <inkml:brush xml:id="br0">
      <inkml:brushProperty name="width" value="0.05" units="cm"/>
      <inkml:brushProperty name="height" value="0.05" units="cm"/>
    </inkml:brush>
  </inkml:definitions>
  <inkml:trace contextRef="#ctx0" brushRef="#br0">0 1 24575,'0'4'0,"5"2"0,5-1 0,1 4 0,-1 4 0,2 1 0,-1 1 0,2-1 0,-2 1 0,-2 3 0,2-2 0,-1 0 0,2-2 0,-1 1 0,-3 2 0,3-2 0,-2 2 0,-1-4-8191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47.811"/>
    </inkml:context>
    <inkml:brush xml:id="br0">
      <inkml:brushProperty name="width" value="0.05" units="cm"/>
      <inkml:brushProperty name="height" value="0.05" units="cm"/>
    </inkml:brush>
  </inkml:definitions>
  <inkml:trace contextRef="#ctx0" brushRef="#br0">154 0 24575,'-1'10'0,"0"0"0,-1-1 0,0 1 0,-1-1 0,0 0 0,-1 1 0,-8 15 0,-5 15 0,8-19 0,-18 32 0,2-4 0,23-45-114,1-1 1,-1 1-1,0-1 0,0 1 0,0-1 1,-1 0-1,1 0 0,-1 0 0,0 0 1,0 0-1,-5 4 0,-6 1-6712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48.138"/>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4:38:51.291"/>
    </inkml:context>
    <inkml:brush xml:id="br0">
      <inkml:brushProperty name="width" value="0.05" units="cm"/>
      <inkml:brushProperty name="height" value="0.05" units="cm"/>
    </inkml:brush>
  </inkml:definitions>
  <inkml:trace contextRef="#ctx0" brushRef="#br0">1 26 24575,'231'2'0,"254"-4"0,-296-12 112,-78 4-1589,-77 8-5349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6AEB-6536-59C2-F315-C589E61C1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6005D-7F49-B61C-3E5A-4C309F984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146006-9ACE-277D-3C51-D60612EE51AE}"/>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5" name="Footer Placeholder 4">
            <a:extLst>
              <a:ext uri="{FF2B5EF4-FFF2-40B4-BE49-F238E27FC236}">
                <a16:creationId xmlns:a16="http://schemas.microsoft.com/office/drawing/2014/main" id="{46F0FFC1-819B-CB22-BFF1-52197E372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D0044-F1DE-38CC-B1A7-E63CEE568BD9}"/>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122104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089F-3292-6824-953D-0DB473B57F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1A5B2-9D98-6ED4-E5CD-7124639AB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B3505-82DC-8431-E78B-289CD27F469F}"/>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5" name="Footer Placeholder 4">
            <a:extLst>
              <a:ext uri="{FF2B5EF4-FFF2-40B4-BE49-F238E27FC236}">
                <a16:creationId xmlns:a16="http://schemas.microsoft.com/office/drawing/2014/main" id="{C176646D-5906-E510-AEAC-DF3FBFBC8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23D6D-DE0A-9545-2814-5A7353194103}"/>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341906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69D33-4633-FAB2-F734-00414FD5B7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54D68-C19C-83A5-FBAD-B6105629D5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830A0-C5CE-907D-6EEE-C85329646000}"/>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5" name="Footer Placeholder 4">
            <a:extLst>
              <a:ext uri="{FF2B5EF4-FFF2-40B4-BE49-F238E27FC236}">
                <a16:creationId xmlns:a16="http://schemas.microsoft.com/office/drawing/2014/main" id="{96574892-8798-910A-CCC2-58E180C7C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CFFBB-E4FE-2062-CBE7-29263108E550}"/>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74824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CFDB-056F-4B06-1B9B-FED9709A2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81C5B-BD09-32BC-6221-C4F7B4D77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08C96-0772-A969-7B07-5F7F8FDC8757}"/>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5" name="Footer Placeholder 4">
            <a:extLst>
              <a:ext uri="{FF2B5EF4-FFF2-40B4-BE49-F238E27FC236}">
                <a16:creationId xmlns:a16="http://schemas.microsoft.com/office/drawing/2014/main" id="{380812B2-EF5D-22B3-11AF-DDD073156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F2321-B60A-BA9A-41B7-D7A565377B2C}"/>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139034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378-301A-35E5-DDEE-E2C829DEA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3BFBB-A47C-E1EF-60D0-546DC9B3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BC2D4-7FF2-48CD-A029-048C83FE4196}"/>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5" name="Footer Placeholder 4">
            <a:extLst>
              <a:ext uri="{FF2B5EF4-FFF2-40B4-BE49-F238E27FC236}">
                <a16:creationId xmlns:a16="http://schemas.microsoft.com/office/drawing/2014/main" id="{E73E7A7F-DF42-EC4D-FA74-8008DBD0C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90549-2C49-5164-2BCF-7D6496B43F14}"/>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243067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1763-39DC-D08B-2531-B641A3EB0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44C842-8E5C-4EF3-A73E-505695962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128EB1-33DB-0EE9-F81D-4C36947DC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9E805-F58C-A0A1-109C-2CC28EEDE043}"/>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6" name="Footer Placeholder 5">
            <a:extLst>
              <a:ext uri="{FF2B5EF4-FFF2-40B4-BE49-F238E27FC236}">
                <a16:creationId xmlns:a16="http://schemas.microsoft.com/office/drawing/2014/main" id="{6D29B703-022A-DA21-BB75-A7463C7C4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EF427-FAD4-8CF8-4B6A-C3B7AA675693}"/>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25066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2C68-64C3-A820-0A91-67CFCD84B2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5F703-19A2-0805-5F14-7EA5971E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01A4D-EB55-378F-7A16-E7771D241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FB488-24C6-5872-6530-9654AB344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099439-54A1-FDB4-1366-5A0EA4830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AC90D-46F2-BF8F-91E8-00CD998DE25B}"/>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8" name="Footer Placeholder 7">
            <a:extLst>
              <a:ext uri="{FF2B5EF4-FFF2-40B4-BE49-F238E27FC236}">
                <a16:creationId xmlns:a16="http://schemas.microsoft.com/office/drawing/2014/main" id="{42857378-CDD8-D383-7ADF-B175ED71F5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26B388-E382-A351-718F-3577FA7DD610}"/>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63222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2B8F-3EA0-F49C-CF38-17184B0098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25A41E-59C1-51F2-14A4-A1BB89DA7A57}"/>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4" name="Footer Placeholder 3">
            <a:extLst>
              <a:ext uri="{FF2B5EF4-FFF2-40B4-BE49-F238E27FC236}">
                <a16:creationId xmlns:a16="http://schemas.microsoft.com/office/drawing/2014/main" id="{B2971DE7-7E56-F99E-B555-2DF370D23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DF77C-4BC9-D1A9-D7B8-35E72963694F}"/>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36375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55E4D-BD79-8279-1831-E390E38EB75B}"/>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3" name="Footer Placeholder 2">
            <a:extLst>
              <a:ext uri="{FF2B5EF4-FFF2-40B4-BE49-F238E27FC236}">
                <a16:creationId xmlns:a16="http://schemas.microsoft.com/office/drawing/2014/main" id="{E6358888-62BC-CA06-AC27-884A2F24C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E28091-45AD-A46B-D877-E043C97CAB18}"/>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346721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624B-36A3-2398-3D8E-4C0376F95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1DAA3C-3B82-79E0-7D59-1C1AE3B03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23B1D-E3A3-AC34-00D6-EB047AC01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E5E6D-123D-3A1B-9D04-A679D807F221}"/>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6" name="Footer Placeholder 5">
            <a:extLst>
              <a:ext uri="{FF2B5EF4-FFF2-40B4-BE49-F238E27FC236}">
                <a16:creationId xmlns:a16="http://schemas.microsoft.com/office/drawing/2014/main" id="{40FD0D0F-5452-A466-0E50-255047C05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A9C7A-27C1-8CDB-EB2E-FB70D4D9462D}"/>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229994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69E2-9BDF-E7DD-DC88-2527E90BB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9F741-FDF8-19DE-A6A8-09B30E4BF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B3C6FA-D768-13DA-92ED-B7507E179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FDFE8-E87A-7F3B-80FF-1391CD6E2CB2}"/>
              </a:ext>
            </a:extLst>
          </p:cNvPr>
          <p:cNvSpPr>
            <a:spLocks noGrp="1"/>
          </p:cNvSpPr>
          <p:nvPr>
            <p:ph type="dt" sz="half" idx="10"/>
          </p:nvPr>
        </p:nvSpPr>
        <p:spPr/>
        <p:txBody>
          <a:bodyPr/>
          <a:lstStyle/>
          <a:p>
            <a:fld id="{DACB6A56-821B-4EA0-A294-BFB599DFB7E9}" type="datetimeFigureOut">
              <a:rPr lang="en-US" smtClean="0"/>
              <a:t>6/9/22</a:t>
            </a:fld>
            <a:endParaRPr lang="en-US"/>
          </a:p>
        </p:txBody>
      </p:sp>
      <p:sp>
        <p:nvSpPr>
          <p:cNvPr id="6" name="Footer Placeholder 5">
            <a:extLst>
              <a:ext uri="{FF2B5EF4-FFF2-40B4-BE49-F238E27FC236}">
                <a16:creationId xmlns:a16="http://schemas.microsoft.com/office/drawing/2014/main" id="{E1697D1C-FB39-8794-4E51-BA10E5A5E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AE25B-AEB8-C9CB-9524-A95E73E210FA}"/>
              </a:ext>
            </a:extLst>
          </p:cNvPr>
          <p:cNvSpPr>
            <a:spLocks noGrp="1"/>
          </p:cNvSpPr>
          <p:nvPr>
            <p:ph type="sldNum" sz="quarter" idx="12"/>
          </p:nvPr>
        </p:nvSpPr>
        <p:spPr/>
        <p:txBody>
          <a:bodyPr/>
          <a:lstStyle/>
          <a:p>
            <a:fld id="{C0DDCDAF-979D-42C5-BA35-D8EA90762360}" type="slidenum">
              <a:rPr lang="en-US" smtClean="0"/>
              <a:t>‹#›</a:t>
            </a:fld>
            <a:endParaRPr lang="en-US"/>
          </a:p>
        </p:txBody>
      </p:sp>
    </p:spTree>
    <p:extLst>
      <p:ext uri="{BB962C8B-B14F-4D97-AF65-F5344CB8AC3E}">
        <p14:creationId xmlns:p14="http://schemas.microsoft.com/office/powerpoint/2010/main" val="71665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48880-347B-9B44-4809-B18465C77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375C4-47CC-A87F-86BF-157AD1A7C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795C7-C4D6-B206-6AA9-12E31A9B0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B6A56-821B-4EA0-A294-BFB599DFB7E9}" type="datetimeFigureOut">
              <a:rPr lang="en-US" smtClean="0"/>
              <a:t>6/9/22</a:t>
            </a:fld>
            <a:endParaRPr lang="en-US"/>
          </a:p>
        </p:txBody>
      </p:sp>
      <p:sp>
        <p:nvSpPr>
          <p:cNvPr id="5" name="Footer Placeholder 4">
            <a:extLst>
              <a:ext uri="{FF2B5EF4-FFF2-40B4-BE49-F238E27FC236}">
                <a16:creationId xmlns:a16="http://schemas.microsoft.com/office/drawing/2014/main" id="{10806D6B-0248-755D-B28A-417D63669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24A49-1075-4CC4-9BDD-8DAAF7877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DCDAF-979D-42C5-BA35-D8EA90762360}" type="slidenum">
              <a:rPr lang="en-US" smtClean="0"/>
              <a:t>‹#›</a:t>
            </a:fld>
            <a:endParaRPr lang="en-US"/>
          </a:p>
        </p:txBody>
      </p:sp>
    </p:spTree>
    <p:extLst>
      <p:ext uri="{BB962C8B-B14F-4D97-AF65-F5344CB8AC3E}">
        <p14:creationId xmlns:p14="http://schemas.microsoft.com/office/powerpoint/2010/main" val="351983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32.png"/><Relationship Id="rId26" Type="http://schemas.openxmlformats.org/officeDocument/2006/relationships/image" Target="../media/image36.png"/><Relationship Id="rId39" Type="http://schemas.openxmlformats.org/officeDocument/2006/relationships/customXml" Target="../ink/ink16.xml"/><Relationship Id="rId21" Type="http://schemas.openxmlformats.org/officeDocument/2006/relationships/customXml" Target="../ink/ink7.xml"/><Relationship Id="rId34" Type="http://schemas.openxmlformats.org/officeDocument/2006/relationships/image" Target="../media/image40.png"/><Relationship Id="rId42" Type="http://schemas.openxmlformats.org/officeDocument/2006/relationships/image" Target="../media/image44.png"/><Relationship Id="rId47" Type="http://schemas.openxmlformats.org/officeDocument/2006/relationships/customXml" Target="../ink/ink20.xml"/><Relationship Id="rId50" Type="http://schemas.openxmlformats.org/officeDocument/2006/relationships/image" Target="../media/image48.png"/><Relationship Id="rId55" Type="http://schemas.openxmlformats.org/officeDocument/2006/relationships/customXml" Target="../ink/ink24.xml"/><Relationship Id="rId7" Type="http://schemas.openxmlformats.org/officeDocument/2006/relationships/image" Target="../media/image26.png"/><Relationship Id="rId2" Type="http://schemas.openxmlformats.org/officeDocument/2006/relationships/image" Target="../media/image23.png"/><Relationship Id="rId16" Type="http://schemas.openxmlformats.org/officeDocument/2006/relationships/image" Target="../media/image31.png"/><Relationship Id="rId29" Type="http://schemas.openxmlformats.org/officeDocument/2006/relationships/customXml" Target="../ink/ink11.xml"/><Relationship Id="rId11" Type="http://schemas.openxmlformats.org/officeDocument/2006/relationships/customXml" Target="../ink/ink2.xml"/><Relationship Id="rId24" Type="http://schemas.openxmlformats.org/officeDocument/2006/relationships/image" Target="../media/image35.png"/><Relationship Id="rId32" Type="http://schemas.openxmlformats.org/officeDocument/2006/relationships/image" Target="../media/image39.png"/><Relationship Id="rId37" Type="http://schemas.openxmlformats.org/officeDocument/2006/relationships/customXml" Target="../ink/ink15.xml"/><Relationship Id="rId40" Type="http://schemas.openxmlformats.org/officeDocument/2006/relationships/image" Target="../media/image43.png"/><Relationship Id="rId45" Type="http://schemas.openxmlformats.org/officeDocument/2006/relationships/customXml" Target="../ink/ink19.xml"/><Relationship Id="rId53" Type="http://schemas.openxmlformats.org/officeDocument/2006/relationships/customXml" Target="../ink/ink23.xml"/><Relationship Id="rId5" Type="http://schemas.openxmlformats.org/officeDocument/2006/relationships/image" Target="../media/image2.png"/><Relationship Id="rId10" Type="http://schemas.openxmlformats.org/officeDocument/2006/relationships/image" Target="../media/image28.png"/><Relationship Id="rId19" Type="http://schemas.openxmlformats.org/officeDocument/2006/relationships/customXml" Target="../ink/ink6.xml"/><Relationship Id="rId31" Type="http://schemas.openxmlformats.org/officeDocument/2006/relationships/customXml" Target="../ink/ink12.xml"/><Relationship Id="rId44" Type="http://schemas.openxmlformats.org/officeDocument/2006/relationships/image" Target="../media/image45.png"/><Relationship Id="rId52" Type="http://schemas.openxmlformats.org/officeDocument/2006/relationships/image" Target="../media/image49.png"/><Relationship Id="rId4" Type="http://schemas.openxmlformats.org/officeDocument/2006/relationships/image" Target="../media/image8.png"/><Relationship Id="rId9" Type="http://schemas.openxmlformats.org/officeDocument/2006/relationships/customXml" Target="../ink/ink1.xml"/><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customXml" Target="../ink/ink10.xml"/><Relationship Id="rId30" Type="http://schemas.openxmlformats.org/officeDocument/2006/relationships/image" Target="../media/image38.png"/><Relationship Id="rId35" Type="http://schemas.openxmlformats.org/officeDocument/2006/relationships/customXml" Target="../ink/ink14.xml"/><Relationship Id="rId43" Type="http://schemas.openxmlformats.org/officeDocument/2006/relationships/customXml" Target="../ink/ink18.xml"/><Relationship Id="rId48" Type="http://schemas.openxmlformats.org/officeDocument/2006/relationships/image" Target="../media/image47.png"/><Relationship Id="rId56" Type="http://schemas.openxmlformats.org/officeDocument/2006/relationships/image" Target="../media/image51.png"/><Relationship Id="rId8" Type="http://schemas.openxmlformats.org/officeDocument/2006/relationships/image" Target="../media/image27.png"/><Relationship Id="rId51" Type="http://schemas.openxmlformats.org/officeDocument/2006/relationships/customXml" Target="../ink/ink22.xml"/><Relationship Id="rId3"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customXml" Target="../ink/ink5.xml"/><Relationship Id="rId25" Type="http://schemas.openxmlformats.org/officeDocument/2006/relationships/customXml" Target="../ink/ink9.xml"/><Relationship Id="rId33" Type="http://schemas.openxmlformats.org/officeDocument/2006/relationships/customXml" Target="../ink/ink13.xml"/><Relationship Id="rId38" Type="http://schemas.openxmlformats.org/officeDocument/2006/relationships/image" Target="../media/image42.png"/><Relationship Id="rId46" Type="http://schemas.openxmlformats.org/officeDocument/2006/relationships/image" Target="../media/image46.png"/><Relationship Id="rId20" Type="http://schemas.openxmlformats.org/officeDocument/2006/relationships/image" Target="../media/image33.png"/><Relationship Id="rId41" Type="http://schemas.openxmlformats.org/officeDocument/2006/relationships/customXml" Target="../ink/ink17.xml"/><Relationship Id="rId54"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5.png"/><Relationship Id="rId15" Type="http://schemas.openxmlformats.org/officeDocument/2006/relationships/customXml" Target="../ink/ink4.xml"/><Relationship Id="rId23" Type="http://schemas.openxmlformats.org/officeDocument/2006/relationships/customXml" Target="../ink/ink8.xml"/><Relationship Id="rId28" Type="http://schemas.openxmlformats.org/officeDocument/2006/relationships/image" Target="../media/image37.png"/><Relationship Id="rId36" Type="http://schemas.openxmlformats.org/officeDocument/2006/relationships/image" Target="../media/image41.png"/><Relationship Id="rId49" Type="http://schemas.openxmlformats.org/officeDocument/2006/relationships/customXml" Target="../ink/ink21.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iuwan.com/docs/display/K5/Understanding+Data-Flow+Vulnerabilities#UnderstandingData-FlowVulnerabiliti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7BEBE1C-FDC8-966B-9529-5BC93E6D14E6}"/>
              </a:ext>
            </a:extLst>
          </p:cNvPr>
          <p:cNvSpPr txBox="1">
            <a:spLocks/>
          </p:cNvSpPr>
          <p:nvPr/>
        </p:nvSpPr>
        <p:spPr>
          <a:xfrm>
            <a:off x="658368" y="1663031"/>
            <a:ext cx="6638544" cy="23865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latin typeface="Apercu Pro" panose="02000506040000020004" pitchFamily="50" charset="0"/>
                <a:ea typeface="Anonymous Pro" panose="02060609030202000504" pitchFamily="49" charset="0"/>
              </a:rPr>
              <a:t>TAINTDROID</a:t>
            </a:r>
          </a:p>
        </p:txBody>
      </p:sp>
      <p:sp>
        <p:nvSpPr>
          <p:cNvPr id="3" name="Text Placeholder 1">
            <a:extLst>
              <a:ext uri="{FF2B5EF4-FFF2-40B4-BE49-F238E27FC236}">
                <a16:creationId xmlns:a16="http://schemas.microsoft.com/office/drawing/2014/main" id="{3D30AEFA-E3C7-C9BD-AE42-CF4963D06855}"/>
              </a:ext>
            </a:extLst>
          </p:cNvPr>
          <p:cNvSpPr txBox="1">
            <a:spLocks/>
          </p:cNvSpPr>
          <p:nvPr/>
        </p:nvSpPr>
        <p:spPr>
          <a:xfrm>
            <a:off x="658368" y="2193484"/>
            <a:ext cx="6638544" cy="165038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latin typeface="Apercu Pro" panose="02000506040000020004" pitchFamily="50" charset="0"/>
              </a:rPr>
              <a:t>Information Flow Tracking System for Realtime Privacy Monitoring </a:t>
            </a:r>
          </a:p>
        </p:txBody>
      </p:sp>
      <p:sp>
        <p:nvSpPr>
          <p:cNvPr id="4" name="Text Placeholder 1">
            <a:extLst>
              <a:ext uri="{FF2B5EF4-FFF2-40B4-BE49-F238E27FC236}">
                <a16:creationId xmlns:a16="http://schemas.microsoft.com/office/drawing/2014/main" id="{C306C5B7-187A-0B90-71B1-3660BCD45FE8}"/>
              </a:ext>
            </a:extLst>
          </p:cNvPr>
          <p:cNvSpPr txBox="1">
            <a:spLocks/>
          </p:cNvSpPr>
          <p:nvPr/>
        </p:nvSpPr>
        <p:spPr>
          <a:xfrm>
            <a:off x="721121" y="4074077"/>
            <a:ext cx="6638544" cy="165038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percu Pro" panose="02000506040000020004" pitchFamily="50" charset="0"/>
              </a:rPr>
              <a:t>CSE 711: </a:t>
            </a:r>
            <a:r>
              <a:rPr lang="en-US" dirty="0">
                <a:latin typeface="Apercu Pro" panose="02000506040000020004" pitchFamily="50" charset="0"/>
              </a:rPr>
              <a:t>Malware Detection for Android: Static and Dynamic Analysis</a:t>
            </a:r>
          </a:p>
          <a:p>
            <a:r>
              <a:rPr lang="en-US" b="1" dirty="0">
                <a:latin typeface="Apercu Pro" panose="02000506040000020004" pitchFamily="50" charset="0"/>
              </a:rPr>
              <a:t>Instructor: </a:t>
            </a:r>
            <a:r>
              <a:rPr lang="en-US" dirty="0">
                <a:latin typeface="Apercu Pro" panose="02000506040000020004" pitchFamily="50" charset="0"/>
              </a:rPr>
              <a:t>Prof. Lucasz Ziarek</a:t>
            </a:r>
          </a:p>
          <a:p>
            <a:r>
              <a:rPr lang="en-US" b="1" dirty="0">
                <a:latin typeface="Apercu Pro" panose="02000506040000020004" pitchFamily="50" charset="0"/>
              </a:rPr>
              <a:t>Presented by </a:t>
            </a:r>
            <a:r>
              <a:rPr lang="en-US" dirty="0">
                <a:latin typeface="Apercu Pro" panose="02000506040000020004" pitchFamily="50" charset="0"/>
              </a:rPr>
              <a:t>Jayesh Suryavanshi</a:t>
            </a:r>
          </a:p>
        </p:txBody>
      </p:sp>
      <p:pic>
        <p:nvPicPr>
          <p:cNvPr id="6" name="Picture 5">
            <a:extLst>
              <a:ext uri="{FF2B5EF4-FFF2-40B4-BE49-F238E27FC236}">
                <a16:creationId xmlns:a16="http://schemas.microsoft.com/office/drawing/2014/main" id="{5041A62A-3583-095F-35FC-2B16FBFED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51" y="1776043"/>
            <a:ext cx="3305914" cy="3305914"/>
          </a:xfrm>
          <a:prstGeom prst="rect">
            <a:avLst/>
          </a:prstGeom>
        </p:spPr>
      </p:pic>
      <p:pic>
        <p:nvPicPr>
          <p:cNvPr id="11" name="Picture 10">
            <a:extLst>
              <a:ext uri="{FF2B5EF4-FFF2-40B4-BE49-F238E27FC236}">
                <a16:creationId xmlns:a16="http://schemas.microsoft.com/office/drawing/2014/main" id="{162E6127-0B33-BC2F-1832-48158EFB9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142" y="1069849"/>
            <a:ext cx="1255102" cy="672353"/>
          </a:xfrm>
          <a:prstGeom prst="rect">
            <a:avLst/>
          </a:prstGeom>
        </p:spPr>
      </p:pic>
    </p:spTree>
    <p:extLst>
      <p:ext uri="{BB962C8B-B14F-4D97-AF65-F5344CB8AC3E}">
        <p14:creationId xmlns:p14="http://schemas.microsoft.com/office/powerpoint/2010/main" val="285241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23D47442-7A08-E160-A3E9-BD2F491A81D1}"/>
              </a:ext>
            </a:extLst>
          </p:cNvPr>
          <p:cNvSpPr txBox="1">
            <a:spLocks/>
          </p:cNvSpPr>
          <p:nvPr/>
        </p:nvSpPr>
        <p:spPr>
          <a:xfrm>
            <a:off x="694764" y="556139"/>
            <a:ext cx="10627659" cy="5821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b="1" dirty="0">
                <a:solidFill>
                  <a:prstClr val="black"/>
                </a:solidFill>
                <a:effectLst>
                  <a:outerShdw blurRad="38100" dist="38100" dir="2700000" algn="tl">
                    <a:srgbClr val="000000">
                      <a:alpha val="43137"/>
                    </a:srgbClr>
                  </a:outerShdw>
                </a:effectLst>
                <a:latin typeface="Apercu Pro" panose="02000506040000020004" pitchFamily="50" charset="0"/>
              </a:rPr>
              <a:t>Privacy Hook Placement:</a:t>
            </a:r>
          </a:p>
          <a:p>
            <a:pPr marL="0" indent="0">
              <a:buNone/>
              <a:defRPr/>
            </a:pPr>
            <a:endParaRPr lang="en-US" sz="1400" dirty="0">
              <a:solidFill>
                <a:prstClr val="black"/>
              </a:solidFill>
              <a:latin typeface="Product Sans" panose="020B0403030502040203" pitchFamily="34" charset="0"/>
            </a:endParaRPr>
          </a:p>
          <a:p>
            <a:pPr algn="l"/>
            <a:r>
              <a:rPr lang="fr-FR" sz="2000" b="1" dirty="0">
                <a:latin typeface="Product Sans" panose="020B0403030502040203" pitchFamily="34" charset="0"/>
              </a:rPr>
              <a:t>Low Bandwidth Sensors</a:t>
            </a:r>
          </a:p>
          <a:p>
            <a:pPr lvl="1"/>
            <a:r>
              <a:rPr lang="en-US" sz="1200" dirty="0">
                <a:latin typeface="Product Sans" panose="020B0403030502040203" pitchFamily="34" charset="0"/>
              </a:rPr>
              <a:t>A variety of privacy-sensitive information types are acquired through low-bandwidth sensors. </a:t>
            </a:r>
          </a:p>
          <a:p>
            <a:pPr lvl="1"/>
            <a:r>
              <a:rPr lang="en-US" sz="1200" dirty="0">
                <a:latin typeface="Product Sans" panose="020B0403030502040203" pitchFamily="34" charset="0"/>
              </a:rPr>
              <a:t>Such information often changes frequently and is simultaneously used by multiple applications. </a:t>
            </a:r>
          </a:p>
          <a:p>
            <a:pPr lvl="1"/>
            <a:r>
              <a:rPr lang="en-US" sz="1200" dirty="0">
                <a:latin typeface="Product Sans" panose="020B0403030502040203" pitchFamily="34" charset="0"/>
              </a:rPr>
              <a:t>Ex. </a:t>
            </a:r>
            <a:r>
              <a:rPr lang="en-US" sz="1200" b="1" dirty="0">
                <a:latin typeface="Product Sans" panose="020B0403030502040203" pitchFamily="34" charset="0"/>
              </a:rPr>
              <a:t>Location</a:t>
            </a:r>
            <a:r>
              <a:rPr lang="en-US" sz="1200" dirty="0">
                <a:latin typeface="Product Sans" panose="020B0403030502040203" pitchFamily="34" charset="0"/>
              </a:rPr>
              <a:t> (GPS), </a:t>
            </a:r>
            <a:r>
              <a:rPr lang="en-US" sz="1200" b="1" dirty="0">
                <a:latin typeface="Product Sans" panose="020B0403030502040203" pitchFamily="34" charset="0"/>
              </a:rPr>
              <a:t>accelerometer</a:t>
            </a:r>
            <a:r>
              <a:rPr lang="en-US" sz="1200" dirty="0">
                <a:latin typeface="Product Sans" panose="020B0403030502040203" pitchFamily="34" charset="0"/>
              </a:rPr>
              <a:t>, </a:t>
            </a:r>
            <a:r>
              <a:rPr lang="en-US" sz="1200" b="1" dirty="0">
                <a:latin typeface="Product Sans" panose="020B0403030502040203" pitchFamily="34" charset="0"/>
              </a:rPr>
              <a:t>gyroscope</a:t>
            </a:r>
            <a:r>
              <a:rPr lang="en-US" sz="1200" dirty="0">
                <a:latin typeface="Product Sans" panose="020B0403030502040203" pitchFamily="34" charset="0"/>
              </a:rPr>
              <a:t> etc. </a:t>
            </a:r>
          </a:p>
          <a:p>
            <a:pPr algn="l"/>
            <a:r>
              <a:rPr lang="fr-FR" sz="2000" b="1" dirty="0">
                <a:latin typeface="Product Sans" panose="020B0403030502040203" pitchFamily="34" charset="0"/>
              </a:rPr>
              <a:t>High Bandwidth Sensors </a:t>
            </a:r>
          </a:p>
          <a:p>
            <a:pPr lvl="1"/>
            <a:r>
              <a:rPr lang="en-US" sz="1200" dirty="0">
                <a:latin typeface="Product Sans" panose="020B0403030502040203" pitchFamily="34" charset="0"/>
              </a:rPr>
              <a:t>Smartphone OS may share sensor information via large data buffers, files, or both. </a:t>
            </a:r>
          </a:p>
          <a:p>
            <a:pPr lvl="1"/>
            <a:r>
              <a:rPr lang="en-US" sz="1200" dirty="0">
                <a:latin typeface="Product Sans" panose="020B0403030502040203" pitchFamily="34" charset="0"/>
              </a:rPr>
              <a:t>Due to flexible APIs, we placed hooks for both data buffer and file tainting for tracking microphone and camera information.</a:t>
            </a:r>
          </a:p>
          <a:p>
            <a:pPr lvl="1"/>
            <a:r>
              <a:rPr lang="en-US" sz="1200" dirty="0">
                <a:latin typeface="Product Sans" panose="020B0403030502040203" pitchFamily="34" charset="0"/>
              </a:rPr>
              <a:t>Ex. </a:t>
            </a:r>
            <a:r>
              <a:rPr lang="en-US" sz="1200" b="1" dirty="0">
                <a:latin typeface="Product Sans" panose="020B0403030502040203" pitchFamily="34" charset="0"/>
              </a:rPr>
              <a:t>Camera</a:t>
            </a:r>
            <a:r>
              <a:rPr lang="en-US" sz="1200" dirty="0">
                <a:latin typeface="Product Sans" panose="020B0403030502040203" pitchFamily="34" charset="0"/>
              </a:rPr>
              <a:t>, </a:t>
            </a:r>
            <a:r>
              <a:rPr lang="en-US" sz="1200" b="1" dirty="0">
                <a:latin typeface="Product Sans" panose="020B0403030502040203" pitchFamily="34" charset="0"/>
              </a:rPr>
              <a:t>Microphone</a:t>
            </a:r>
            <a:endParaRPr lang="fr-FR" sz="1200" b="1" dirty="0">
              <a:latin typeface="Product Sans" panose="020B0403030502040203" pitchFamily="34" charset="0"/>
            </a:endParaRPr>
          </a:p>
          <a:p>
            <a:pPr algn="l"/>
            <a:r>
              <a:rPr lang="fr-FR" sz="2000" b="1" dirty="0">
                <a:latin typeface="Product Sans" panose="020B0403030502040203" pitchFamily="34" charset="0"/>
              </a:rPr>
              <a:t>Information Databases </a:t>
            </a:r>
          </a:p>
          <a:p>
            <a:pPr lvl="1"/>
            <a:r>
              <a:rPr lang="en-US" sz="1200" b="1" dirty="0">
                <a:latin typeface="Product Sans" panose="020B0403030502040203" pitchFamily="34" charset="0"/>
              </a:rPr>
              <a:t>P</a:t>
            </a:r>
            <a:r>
              <a:rPr lang="en-US" sz="1200" b="1" i="0" u="none" strike="noStrike" baseline="0" dirty="0">
                <a:latin typeface="Product Sans" panose="020B0403030502040203" pitchFamily="34" charset="0"/>
              </a:rPr>
              <a:t>rogrammatically taint query response </a:t>
            </a:r>
            <a:r>
              <a:rPr lang="en-US" sz="1200" b="0" i="0" u="none" strike="noStrike" baseline="0" dirty="0">
                <a:latin typeface="Product Sans" panose="020B0403030502040203" pitchFamily="34" charset="0"/>
              </a:rPr>
              <a:t>strings based on the </a:t>
            </a:r>
            <a:r>
              <a:rPr lang="en-US" sz="1200" b="1" i="0" u="none" strike="noStrike" baseline="0" dirty="0">
                <a:latin typeface="Product Sans" panose="020B0403030502040203" pitchFamily="34" charset="0"/>
              </a:rPr>
              <a:t>content provider </a:t>
            </a:r>
            <a:r>
              <a:rPr lang="en-US" sz="1200" b="0" i="0" u="none" strike="noStrike" baseline="0" dirty="0">
                <a:latin typeface="Product Sans" panose="020B0403030502040203" pitchFamily="34" charset="0"/>
              </a:rPr>
              <a:t>authority. </a:t>
            </a:r>
          </a:p>
          <a:p>
            <a:pPr lvl="1"/>
            <a:r>
              <a:rPr lang="en-US" sz="1200" dirty="0">
                <a:latin typeface="Product Sans" panose="020B0403030502040203" pitchFamily="34" charset="0"/>
              </a:rPr>
              <a:t>R</a:t>
            </a:r>
            <a:r>
              <a:rPr lang="en-US" sz="1200" b="0" i="0" u="none" strike="noStrike" baseline="0" dirty="0">
                <a:latin typeface="Product Sans" panose="020B0403030502040203" pitchFamily="34" charset="0"/>
              </a:rPr>
              <a:t>ules are added for bookmarks, SMS, and MMS.</a:t>
            </a:r>
            <a:endParaRPr lang="fr-FR" sz="1200" b="0" i="0" u="none" strike="noStrike" baseline="0" dirty="0">
              <a:latin typeface="Product Sans" panose="020B0403030502040203" pitchFamily="34" charset="0"/>
            </a:endParaRPr>
          </a:p>
          <a:p>
            <a:pPr algn="l"/>
            <a:r>
              <a:rPr lang="fr-FR" sz="2000" b="1" i="0" u="none" strike="noStrike" baseline="0" dirty="0">
                <a:latin typeface="Product Sans" panose="020B0403030502040203" pitchFamily="34" charset="0"/>
              </a:rPr>
              <a:t>Device Identifiers</a:t>
            </a:r>
          </a:p>
          <a:p>
            <a:pPr lvl="1"/>
            <a:r>
              <a:rPr lang="fr-FR" sz="1200" dirty="0">
                <a:latin typeface="Product Sans" panose="020B0403030502040203" pitchFamily="34" charset="0"/>
              </a:rPr>
              <a:t>Information that </a:t>
            </a:r>
            <a:r>
              <a:rPr lang="fr-FR" sz="1200" b="1" dirty="0">
                <a:latin typeface="Product Sans" panose="020B0403030502040203" pitchFamily="34" charset="0"/>
              </a:rPr>
              <a:t>uniquely</a:t>
            </a:r>
            <a:r>
              <a:rPr lang="fr-FR" sz="1200" dirty="0">
                <a:latin typeface="Product Sans" panose="020B0403030502040203" pitchFamily="34" charset="0"/>
              </a:rPr>
              <a:t> </a:t>
            </a:r>
            <a:r>
              <a:rPr lang="fr-FR" sz="1200" b="1" dirty="0">
                <a:latin typeface="Product Sans" panose="020B0403030502040203" pitchFamily="34" charset="0"/>
              </a:rPr>
              <a:t>identifies</a:t>
            </a:r>
            <a:r>
              <a:rPr lang="fr-FR" sz="1200" dirty="0">
                <a:latin typeface="Product Sans" panose="020B0403030502040203" pitchFamily="34" charset="0"/>
              </a:rPr>
              <a:t> the phone/user </a:t>
            </a:r>
          </a:p>
          <a:p>
            <a:pPr lvl="1"/>
            <a:r>
              <a:rPr lang="fr-FR" sz="1200" i="0" u="none" strike="noStrike" baseline="0" dirty="0">
                <a:latin typeface="Product Sans" panose="020B0403030502040203" pitchFamily="34" charset="0"/>
              </a:rPr>
              <a:t>Ex. </a:t>
            </a:r>
            <a:r>
              <a:rPr lang="fr-FR" sz="1200" b="1" i="0" u="none" strike="noStrike" baseline="0" dirty="0">
                <a:latin typeface="Product Sans" panose="020B0403030502040203" pitchFamily="34" charset="0"/>
              </a:rPr>
              <a:t>IMEI</a:t>
            </a:r>
            <a:r>
              <a:rPr lang="fr-FR" sz="1200" i="0" u="none" strike="noStrike" baseline="0" dirty="0">
                <a:latin typeface="Product Sans" panose="020B0403030502040203" pitchFamily="34" charset="0"/>
              </a:rPr>
              <a:t>, IMSI, </a:t>
            </a:r>
            <a:r>
              <a:rPr lang="fr-FR" sz="1200" b="1" i="0" u="none" strike="noStrike" baseline="0" dirty="0">
                <a:latin typeface="Product Sans" panose="020B0403030502040203" pitchFamily="34" charset="0"/>
              </a:rPr>
              <a:t>Phone Numbers</a:t>
            </a:r>
            <a:r>
              <a:rPr lang="fr-FR" sz="1200" i="0" u="none" strike="noStrike" baseline="0" dirty="0">
                <a:latin typeface="Product Sans" panose="020B0403030502040203" pitchFamily="34" charset="0"/>
              </a:rPr>
              <a:t>, </a:t>
            </a:r>
            <a:r>
              <a:rPr lang="fr-FR" sz="1200" b="1" i="0" u="none" strike="noStrike" baseline="0" dirty="0">
                <a:latin typeface="Product Sans" panose="020B0403030502040203" pitchFamily="34" charset="0"/>
              </a:rPr>
              <a:t>SIM</a:t>
            </a:r>
            <a:r>
              <a:rPr lang="fr-FR" sz="1200" i="0" u="none" strike="noStrike" baseline="0" dirty="0">
                <a:latin typeface="Product Sans" panose="020B0403030502040203" pitchFamily="34" charset="0"/>
              </a:rPr>
              <a:t> card identifiers</a:t>
            </a:r>
          </a:p>
          <a:p>
            <a:pPr algn="l"/>
            <a:r>
              <a:rPr lang="en-US" sz="2000" b="1" dirty="0">
                <a:latin typeface="Product Sans" panose="020B0403030502040203" pitchFamily="34" charset="0"/>
              </a:rPr>
              <a:t>Network Taint Sink</a:t>
            </a:r>
          </a:p>
          <a:p>
            <a:pPr lvl="1"/>
            <a:r>
              <a:rPr lang="en-US" sz="1200" i="0" u="none" strike="noStrike" baseline="0" dirty="0">
                <a:solidFill>
                  <a:prstClr val="black"/>
                </a:solidFill>
                <a:latin typeface="Product Sans" panose="020B0403030502040203" pitchFamily="34" charset="0"/>
              </a:rPr>
              <a:t>Identify tain</a:t>
            </a:r>
            <a:r>
              <a:rPr lang="en-US" sz="1200" dirty="0">
                <a:solidFill>
                  <a:prstClr val="black"/>
                </a:solidFill>
                <a:latin typeface="Product Sans" panose="020B0403030502040203" pitchFamily="34" charset="0"/>
              </a:rPr>
              <a:t>ted information over network interface</a:t>
            </a:r>
            <a:endParaRPr lang="en-US" sz="1200" i="0" u="none" strike="noStrike" baseline="0" dirty="0">
              <a:solidFill>
                <a:prstClr val="black"/>
              </a:solidFill>
              <a:latin typeface="Product Sans" panose="020B0403030502040203" pitchFamily="34" charset="0"/>
            </a:endParaRPr>
          </a:p>
        </p:txBody>
      </p:sp>
      <p:pic>
        <p:nvPicPr>
          <p:cNvPr id="7" name="Picture 6">
            <a:extLst>
              <a:ext uri="{FF2B5EF4-FFF2-40B4-BE49-F238E27FC236}">
                <a16:creationId xmlns:a16="http://schemas.microsoft.com/office/drawing/2014/main" id="{AE137647-E16F-5AF3-EA04-03E04C908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pic>
        <p:nvPicPr>
          <p:cNvPr id="5" name="Picture 4">
            <a:extLst>
              <a:ext uri="{FF2B5EF4-FFF2-40B4-BE49-F238E27FC236}">
                <a16:creationId xmlns:a16="http://schemas.microsoft.com/office/drawing/2014/main" id="{A88FDDD1-386F-1BB9-FC2F-8DD9D1C67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7598" y="917736"/>
            <a:ext cx="1667165" cy="1667165"/>
          </a:xfrm>
          <a:prstGeom prst="rect">
            <a:avLst/>
          </a:prstGeom>
        </p:spPr>
      </p:pic>
      <p:pic>
        <p:nvPicPr>
          <p:cNvPr id="11" name="Picture 10">
            <a:extLst>
              <a:ext uri="{FF2B5EF4-FFF2-40B4-BE49-F238E27FC236}">
                <a16:creationId xmlns:a16="http://schemas.microsoft.com/office/drawing/2014/main" id="{67900593-89C8-B516-C6B5-771E50957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1012" y="1298737"/>
            <a:ext cx="905162" cy="905162"/>
          </a:xfrm>
          <a:prstGeom prst="rect">
            <a:avLst/>
          </a:prstGeom>
        </p:spPr>
      </p:pic>
      <p:pic>
        <p:nvPicPr>
          <p:cNvPr id="14" name="Picture 13">
            <a:extLst>
              <a:ext uri="{FF2B5EF4-FFF2-40B4-BE49-F238E27FC236}">
                <a16:creationId xmlns:a16="http://schemas.microsoft.com/office/drawing/2014/main" id="{E94DFA33-1E9D-3E2B-BBE2-896AB9C13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5992" y="2563190"/>
            <a:ext cx="1233055" cy="1233055"/>
          </a:xfrm>
          <a:prstGeom prst="rect">
            <a:avLst/>
          </a:prstGeom>
        </p:spPr>
      </p:pic>
      <p:pic>
        <p:nvPicPr>
          <p:cNvPr id="16" name="Picture 15">
            <a:extLst>
              <a:ext uri="{FF2B5EF4-FFF2-40B4-BE49-F238E27FC236}">
                <a16:creationId xmlns:a16="http://schemas.microsoft.com/office/drawing/2014/main" id="{2080BDBB-D597-E0FF-4418-8B825C6C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2296" y="2614700"/>
            <a:ext cx="1108364" cy="1108364"/>
          </a:xfrm>
          <a:prstGeom prst="rect">
            <a:avLst/>
          </a:prstGeom>
        </p:spPr>
      </p:pic>
      <p:pic>
        <p:nvPicPr>
          <p:cNvPr id="18" name="Picture 17">
            <a:extLst>
              <a:ext uri="{FF2B5EF4-FFF2-40B4-BE49-F238E27FC236}">
                <a16:creationId xmlns:a16="http://schemas.microsoft.com/office/drawing/2014/main" id="{FF884C74-406B-349F-AE6B-F09EDA796A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137" y="3467025"/>
            <a:ext cx="1528618" cy="1528618"/>
          </a:xfrm>
          <a:prstGeom prst="rect">
            <a:avLst/>
          </a:prstGeom>
        </p:spPr>
      </p:pic>
      <p:pic>
        <p:nvPicPr>
          <p:cNvPr id="20" name="Picture 19">
            <a:extLst>
              <a:ext uri="{FF2B5EF4-FFF2-40B4-BE49-F238E27FC236}">
                <a16:creationId xmlns:a16="http://schemas.microsoft.com/office/drawing/2014/main" id="{A77C6939-1A28-E586-FBB1-9AF200A6BA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1306" y="3682212"/>
            <a:ext cx="1108363" cy="1108363"/>
          </a:xfrm>
          <a:prstGeom prst="rect">
            <a:avLst/>
          </a:prstGeom>
        </p:spPr>
      </p:pic>
      <p:pic>
        <p:nvPicPr>
          <p:cNvPr id="22" name="Picture 21">
            <a:extLst>
              <a:ext uri="{FF2B5EF4-FFF2-40B4-BE49-F238E27FC236}">
                <a16:creationId xmlns:a16="http://schemas.microsoft.com/office/drawing/2014/main" id="{6A8768CA-5E24-6E24-58C9-9930DDBDB0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00366" y="4069945"/>
            <a:ext cx="1851393" cy="1851393"/>
          </a:xfrm>
          <a:prstGeom prst="rect">
            <a:avLst/>
          </a:prstGeom>
        </p:spPr>
      </p:pic>
      <p:pic>
        <p:nvPicPr>
          <p:cNvPr id="24" name="Picture 23">
            <a:extLst>
              <a:ext uri="{FF2B5EF4-FFF2-40B4-BE49-F238E27FC236}">
                <a16:creationId xmlns:a16="http://schemas.microsoft.com/office/drawing/2014/main" id="{0C3BC636-9E50-9D16-78CD-8CF99548AB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62817" y="5132595"/>
            <a:ext cx="1108363" cy="1108363"/>
          </a:xfrm>
          <a:prstGeom prst="rect">
            <a:avLst/>
          </a:prstGeom>
        </p:spPr>
      </p:pic>
    </p:spTree>
    <p:extLst>
      <p:ext uri="{BB962C8B-B14F-4D97-AF65-F5344CB8AC3E}">
        <p14:creationId xmlns:p14="http://schemas.microsoft.com/office/powerpoint/2010/main" val="384644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BF6AC23-25AD-9657-A684-B1A52EE31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859" y="1637454"/>
            <a:ext cx="3119942" cy="4810950"/>
          </a:xfrm>
          <a:prstGeom prst="rect">
            <a:avLst/>
          </a:prstGeom>
        </p:spPr>
      </p:pic>
      <p:pic>
        <p:nvPicPr>
          <p:cNvPr id="17" name="Picture 16">
            <a:extLst>
              <a:ext uri="{FF2B5EF4-FFF2-40B4-BE49-F238E27FC236}">
                <a16:creationId xmlns:a16="http://schemas.microsoft.com/office/drawing/2014/main" id="{8B34E304-64FB-0B46-ACFD-28A3C53E0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014" y="1592984"/>
            <a:ext cx="3637632" cy="4899891"/>
          </a:xfrm>
          <a:prstGeom prst="rect">
            <a:avLst/>
          </a:prstGeom>
        </p:spPr>
      </p:pic>
      <p:pic>
        <p:nvPicPr>
          <p:cNvPr id="5" name="Picture 4">
            <a:extLst>
              <a:ext uri="{FF2B5EF4-FFF2-40B4-BE49-F238E27FC236}">
                <a16:creationId xmlns:a16="http://schemas.microsoft.com/office/drawing/2014/main" id="{BBE12888-244F-DB12-D6FD-85EC1BC69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1890" y="167700"/>
            <a:ext cx="2887880" cy="1681925"/>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How TaintDroid works?</a:t>
            </a:r>
          </a:p>
        </p:txBody>
      </p:sp>
      <p:pic>
        <p:nvPicPr>
          <p:cNvPr id="8" name="Picture 7">
            <a:extLst>
              <a:ext uri="{FF2B5EF4-FFF2-40B4-BE49-F238E27FC236}">
                <a16:creationId xmlns:a16="http://schemas.microsoft.com/office/drawing/2014/main" id="{A69AADBE-A2B2-D169-7F1A-244B465E42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pic>
        <p:nvPicPr>
          <p:cNvPr id="11" name="Picture 10">
            <a:extLst>
              <a:ext uri="{FF2B5EF4-FFF2-40B4-BE49-F238E27FC236}">
                <a16:creationId xmlns:a16="http://schemas.microsoft.com/office/drawing/2014/main" id="{7DFF7C3A-5322-80FA-320B-3BB3F3C4F3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690688"/>
            <a:ext cx="3981220" cy="5008375"/>
          </a:xfrm>
          <a:prstGeom prst="rect">
            <a:avLst/>
          </a:prstGeom>
        </p:spPr>
      </p:pic>
      <p:pic>
        <p:nvPicPr>
          <p:cNvPr id="13" name="Picture 12">
            <a:extLst>
              <a:ext uri="{FF2B5EF4-FFF2-40B4-BE49-F238E27FC236}">
                <a16:creationId xmlns:a16="http://schemas.microsoft.com/office/drawing/2014/main" id="{A60BDFEF-994C-7ADC-6D95-DA7C4FD87D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0286" y="1306863"/>
            <a:ext cx="1545886" cy="2932545"/>
          </a:xfrm>
          <a:prstGeom prst="rect">
            <a:avLst/>
          </a:prstGeom>
        </p:spPr>
      </p:pic>
      <p:pic>
        <p:nvPicPr>
          <p:cNvPr id="15" name="Picture 14">
            <a:extLst>
              <a:ext uri="{FF2B5EF4-FFF2-40B4-BE49-F238E27FC236}">
                <a16:creationId xmlns:a16="http://schemas.microsoft.com/office/drawing/2014/main" id="{1D7BD0A4-B8E7-AB3C-674F-FF1A50E315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0402" y="4194875"/>
            <a:ext cx="1245654" cy="2443973"/>
          </a:xfrm>
          <a:prstGeom prst="rect">
            <a:avLst/>
          </a:prstGeom>
        </p:spPr>
      </p:pic>
      <p:grpSp>
        <p:nvGrpSpPr>
          <p:cNvPr id="25" name="Group 24">
            <a:extLst>
              <a:ext uri="{FF2B5EF4-FFF2-40B4-BE49-F238E27FC236}">
                <a16:creationId xmlns:a16="http://schemas.microsoft.com/office/drawing/2014/main" id="{F950F764-78E2-59F0-60E3-45CB4EADF4EB}"/>
              </a:ext>
            </a:extLst>
          </p:cNvPr>
          <p:cNvGrpSpPr/>
          <p:nvPr/>
        </p:nvGrpSpPr>
        <p:grpSpPr>
          <a:xfrm>
            <a:off x="3038800" y="3713127"/>
            <a:ext cx="729720" cy="356400"/>
            <a:chOff x="3038800" y="3713127"/>
            <a:chExt cx="729720" cy="356400"/>
          </a:xfrm>
        </p:grpSpPr>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313F7E24-889C-5878-6EF0-9D3D1A4CB053}"/>
                    </a:ext>
                  </a:extLst>
                </p14:cNvPr>
                <p14:cNvContentPartPr/>
                <p14:nvPr/>
              </p14:nvContentPartPr>
              <p14:xfrm>
                <a:off x="3038800" y="3860367"/>
                <a:ext cx="680760" cy="37800"/>
              </p14:xfrm>
            </p:contentPart>
          </mc:Choice>
          <mc:Fallback xmlns="">
            <p:pic>
              <p:nvPicPr>
                <p:cNvPr id="20" name="Ink 19">
                  <a:extLst>
                    <a:ext uri="{FF2B5EF4-FFF2-40B4-BE49-F238E27FC236}">
                      <a16:creationId xmlns:a16="http://schemas.microsoft.com/office/drawing/2014/main" id="{313F7E24-889C-5878-6EF0-9D3D1A4CB053}"/>
                    </a:ext>
                  </a:extLst>
                </p:cNvPr>
                <p:cNvPicPr/>
                <p:nvPr/>
              </p:nvPicPr>
              <p:blipFill>
                <a:blip r:embed="rId10"/>
                <a:stretch>
                  <a:fillRect/>
                </a:stretch>
              </p:blipFill>
              <p:spPr>
                <a:xfrm>
                  <a:off x="3030160" y="3851727"/>
                  <a:ext cx="6984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B3DEBC85-9AC0-9449-CC8C-761E1D0FC1BB}"/>
                    </a:ext>
                  </a:extLst>
                </p14:cNvPr>
                <p14:cNvContentPartPr/>
                <p14:nvPr/>
              </p14:nvContentPartPr>
              <p14:xfrm>
                <a:off x="3602200" y="3777567"/>
                <a:ext cx="116640" cy="103680"/>
              </p14:xfrm>
            </p:contentPart>
          </mc:Choice>
          <mc:Fallback xmlns="">
            <p:pic>
              <p:nvPicPr>
                <p:cNvPr id="21" name="Ink 20">
                  <a:extLst>
                    <a:ext uri="{FF2B5EF4-FFF2-40B4-BE49-F238E27FC236}">
                      <a16:creationId xmlns:a16="http://schemas.microsoft.com/office/drawing/2014/main" id="{B3DEBC85-9AC0-9449-CC8C-761E1D0FC1BB}"/>
                    </a:ext>
                  </a:extLst>
                </p:cNvPr>
                <p:cNvPicPr/>
                <p:nvPr/>
              </p:nvPicPr>
              <p:blipFill>
                <a:blip r:embed="rId12"/>
                <a:stretch>
                  <a:fillRect/>
                </a:stretch>
              </p:blipFill>
              <p:spPr>
                <a:xfrm>
                  <a:off x="3593200" y="3768567"/>
                  <a:ext cx="1342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690AE6F0-7B26-E78D-4A0D-1632EEF9280C}"/>
                    </a:ext>
                  </a:extLst>
                </p14:cNvPr>
                <p14:cNvContentPartPr/>
                <p14:nvPr/>
              </p14:nvContentPartPr>
              <p14:xfrm>
                <a:off x="3577360" y="3870087"/>
                <a:ext cx="145080" cy="199440"/>
              </p14:xfrm>
            </p:contentPart>
          </mc:Choice>
          <mc:Fallback xmlns="">
            <p:pic>
              <p:nvPicPr>
                <p:cNvPr id="22" name="Ink 21">
                  <a:extLst>
                    <a:ext uri="{FF2B5EF4-FFF2-40B4-BE49-F238E27FC236}">
                      <a16:creationId xmlns:a16="http://schemas.microsoft.com/office/drawing/2014/main" id="{690AE6F0-7B26-E78D-4A0D-1632EEF9280C}"/>
                    </a:ext>
                  </a:extLst>
                </p:cNvPr>
                <p:cNvPicPr/>
                <p:nvPr/>
              </p:nvPicPr>
              <p:blipFill>
                <a:blip r:embed="rId14"/>
                <a:stretch>
                  <a:fillRect/>
                </a:stretch>
              </p:blipFill>
              <p:spPr>
                <a:xfrm>
                  <a:off x="3568360" y="3861087"/>
                  <a:ext cx="1627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53AD1AAF-5E39-4CD9-014B-E16EAE6D885D}"/>
                    </a:ext>
                  </a:extLst>
                </p14:cNvPr>
                <p14:cNvContentPartPr/>
                <p14:nvPr/>
              </p14:nvContentPartPr>
              <p14:xfrm>
                <a:off x="3565120" y="3713127"/>
                <a:ext cx="203400" cy="181080"/>
              </p14:xfrm>
            </p:contentPart>
          </mc:Choice>
          <mc:Fallback xmlns="">
            <p:pic>
              <p:nvPicPr>
                <p:cNvPr id="24" name="Ink 23">
                  <a:extLst>
                    <a:ext uri="{FF2B5EF4-FFF2-40B4-BE49-F238E27FC236}">
                      <a16:creationId xmlns:a16="http://schemas.microsoft.com/office/drawing/2014/main" id="{53AD1AAF-5E39-4CD9-014B-E16EAE6D885D}"/>
                    </a:ext>
                  </a:extLst>
                </p:cNvPr>
                <p:cNvPicPr/>
                <p:nvPr/>
              </p:nvPicPr>
              <p:blipFill>
                <a:blip r:embed="rId16"/>
                <a:stretch>
                  <a:fillRect/>
                </a:stretch>
              </p:blipFill>
              <p:spPr>
                <a:xfrm>
                  <a:off x="3556120" y="3704127"/>
                  <a:ext cx="221040" cy="198720"/>
                </a:xfrm>
                <a:prstGeom prst="rect">
                  <a:avLst/>
                </a:prstGeom>
              </p:spPr>
            </p:pic>
          </mc:Fallback>
        </mc:AlternateContent>
      </p:grpSp>
      <p:grpSp>
        <p:nvGrpSpPr>
          <p:cNvPr id="36" name="Group 35">
            <a:extLst>
              <a:ext uri="{FF2B5EF4-FFF2-40B4-BE49-F238E27FC236}">
                <a16:creationId xmlns:a16="http://schemas.microsoft.com/office/drawing/2014/main" id="{7DCEB914-9DC8-1980-2DFA-3E8184362838}"/>
              </a:ext>
            </a:extLst>
          </p:cNvPr>
          <p:cNvGrpSpPr/>
          <p:nvPr/>
        </p:nvGrpSpPr>
        <p:grpSpPr>
          <a:xfrm>
            <a:off x="4488880" y="3971247"/>
            <a:ext cx="129600" cy="193680"/>
            <a:chOff x="4488880" y="3971247"/>
            <a:chExt cx="129600" cy="193680"/>
          </a:xfrm>
        </p:grpSpPr>
        <mc:AlternateContent xmlns:mc="http://schemas.openxmlformats.org/markup-compatibility/2006" xmlns:p14="http://schemas.microsoft.com/office/powerpoint/2010/main">
          <mc:Choice Requires="p14">
            <p:contentPart p14:bwMode="auto" r:id="rId17">
              <p14:nvContentPartPr>
                <p14:cNvPr id="32" name="Ink 31">
                  <a:extLst>
                    <a:ext uri="{FF2B5EF4-FFF2-40B4-BE49-F238E27FC236}">
                      <a16:creationId xmlns:a16="http://schemas.microsoft.com/office/drawing/2014/main" id="{CCB31727-0A3E-8BC2-F647-4A7D2F0FA68E}"/>
                    </a:ext>
                  </a:extLst>
                </p14:cNvPr>
                <p14:cNvContentPartPr/>
                <p14:nvPr/>
              </p14:nvContentPartPr>
              <p14:xfrm>
                <a:off x="4553320" y="3971247"/>
                <a:ext cx="360" cy="156600"/>
              </p14:xfrm>
            </p:contentPart>
          </mc:Choice>
          <mc:Fallback xmlns="">
            <p:pic>
              <p:nvPicPr>
                <p:cNvPr id="32" name="Ink 31">
                  <a:extLst>
                    <a:ext uri="{FF2B5EF4-FFF2-40B4-BE49-F238E27FC236}">
                      <a16:creationId xmlns:a16="http://schemas.microsoft.com/office/drawing/2014/main" id="{CCB31727-0A3E-8BC2-F647-4A7D2F0FA68E}"/>
                    </a:ext>
                  </a:extLst>
                </p:cNvPr>
                <p:cNvPicPr/>
                <p:nvPr/>
              </p:nvPicPr>
              <p:blipFill>
                <a:blip r:embed="rId18"/>
                <a:stretch>
                  <a:fillRect/>
                </a:stretch>
              </p:blipFill>
              <p:spPr>
                <a:xfrm>
                  <a:off x="4544680" y="3962607"/>
                  <a:ext cx="180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 name="Ink 32">
                  <a:extLst>
                    <a:ext uri="{FF2B5EF4-FFF2-40B4-BE49-F238E27FC236}">
                      <a16:creationId xmlns:a16="http://schemas.microsoft.com/office/drawing/2014/main" id="{10186A14-06C2-F2C4-3583-07F5D7DB3092}"/>
                    </a:ext>
                  </a:extLst>
                </p14:cNvPr>
                <p14:cNvContentPartPr/>
                <p14:nvPr/>
              </p14:nvContentPartPr>
              <p14:xfrm>
                <a:off x="4488880" y="4063767"/>
                <a:ext cx="61920" cy="85680"/>
              </p14:xfrm>
            </p:contentPart>
          </mc:Choice>
          <mc:Fallback xmlns="">
            <p:pic>
              <p:nvPicPr>
                <p:cNvPr id="33" name="Ink 32">
                  <a:extLst>
                    <a:ext uri="{FF2B5EF4-FFF2-40B4-BE49-F238E27FC236}">
                      <a16:creationId xmlns:a16="http://schemas.microsoft.com/office/drawing/2014/main" id="{10186A14-06C2-F2C4-3583-07F5D7DB3092}"/>
                    </a:ext>
                  </a:extLst>
                </p:cNvPr>
                <p:cNvPicPr/>
                <p:nvPr/>
              </p:nvPicPr>
              <p:blipFill>
                <a:blip r:embed="rId20"/>
                <a:stretch>
                  <a:fillRect/>
                </a:stretch>
              </p:blipFill>
              <p:spPr>
                <a:xfrm>
                  <a:off x="4479880" y="4055127"/>
                  <a:ext cx="795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4" name="Ink 33">
                  <a:extLst>
                    <a:ext uri="{FF2B5EF4-FFF2-40B4-BE49-F238E27FC236}">
                      <a16:creationId xmlns:a16="http://schemas.microsoft.com/office/drawing/2014/main" id="{EDCBCC8D-53EA-E39C-7A62-694D859E30A8}"/>
                    </a:ext>
                  </a:extLst>
                </p14:cNvPr>
                <p14:cNvContentPartPr/>
                <p14:nvPr/>
              </p14:nvContentPartPr>
              <p14:xfrm>
                <a:off x="4562680" y="4054767"/>
                <a:ext cx="55800" cy="110160"/>
              </p14:xfrm>
            </p:contentPart>
          </mc:Choice>
          <mc:Fallback xmlns="">
            <p:pic>
              <p:nvPicPr>
                <p:cNvPr id="34" name="Ink 33">
                  <a:extLst>
                    <a:ext uri="{FF2B5EF4-FFF2-40B4-BE49-F238E27FC236}">
                      <a16:creationId xmlns:a16="http://schemas.microsoft.com/office/drawing/2014/main" id="{EDCBCC8D-53EA-E39C-7A62-694D859E30A8}"/>
                    </a:ext>
                  </a:extLst>
                </p:cNvPr>
                <p:cNvPicPr/>
                <p:nvPr/>
              </p:nvPicPr>
              <p:blipFill>
                <a:blip r:embed="rId22"/>
                <a:stretch>
                  <a:fillRect/>
                </a:stretch>
              </p:blipFill>
              <p:spPr>
                <a:xfrm>
                  <a:off x="4554040" y="4045767"/>
                  <a:ext cx="734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835EF494-13A5-4310-CD91-051930EC138C}"/>
                    </a:ext>
                  </a:extLst>
                </p14:cNvPr>
                <p14:cNvContentPartPr/>
                <p14:nvPr/>
              </p14:nvContentPartPr>
              <p14:xfrm>
                <a:off x="4544320" y="4147287"/>
                <a:ext cx="360" cy="360"/>
              </p14:xfrm>
            </p:contentPart>
          </mc:Choice>
          <mc:Fallback xmlns="">
            <p:pic>
              <p:nvPicPr>
                <p:cNvPr id="35" name="Ink 34">
                  <a:extLst>
                    <a:ext uri="{FF2B5EF4-FFF2-40B4-BE49-F238E27FC236}">
                      <a16:creationId xmlns:a16="http://schemas.microsoft.com/office/drawing/2014/main" id="{835EF494-13A5-4310-CD91-051930EC138C}"/>
                    </a:ext>
                  </a:extLst>
                </p:cNvPr>
                <p:cNvPicPr/>
                <p:nvPr/>
              </p:nvPicPr>
              <p:blipFill>
                <a:blip r:embed="rId24"/>
                <a:stretch>
                  <a:fillRect/>
                </a:stretch>
              </p:blipFill>
              <p:spPr>
                <a:xfrm>
                  <a:off x="4535320" y="4138287"/>
                  <a:ext cx="18000" cy="18000"/>
                </a:xfrm>
                <a:prstGeom prst="rect">
                  <a:avLst/>
                </a:prstGeom>
              </p:spPr>
            </p:pic>
          </mc:Fallback>
        </mc:AlternateContent>
      </p:grpSp>
      <p:grpSp>
        <p:nvGrpSpPr>
          <p:cNvPr id="40" name="Group 39">
            <a:extLst>
              <a:ext uri="{FF2B5EF4-FFF2-40B4-BE49-F238E27FC236}">
                <a16:creationId xmlns:a16="http://schemas.microsoft.com/office/drawing/2014/main" id="{99814E5A-973E-83CD-D621-0495F413F68A}"/>
              </a:ext>
            </a:extLst>
          </p:cNvPr>
          <p:cNvGrpSpPr/>
          <p:nvPr/>
        </p:nvGrpSpPr>
        <p:grpSpPr>
          <a:xfrm>
            <a:off x="5264680" y="4765767"/>
            <a:ext cx="415800" cy="171360"/>
            <a:chOff x="5264680" y="4765767"/>
            <a:chExt cx="415800" cy="171360"/>
          </a:xfrm>
        </p:grpSpPr>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53B957D3-08C6-145F-116F-10A53D0C4751}"/>
                    </a:ext>
                  </a:extLst>
                </p14:cNvPr>
                <p14:cNvContentPartPr/>
                <p14:nvPr/>
              </p14:nvContentPartPr>
              <p14:xfrm>
                <a:off x="5264680" y="4858287"/>
                <a:ext cx="378720" cy="10440"/>
              </p14:xfrm>
            </p:contentPart>
          </mc:Choice>
          <mc:Fallback xmlns="">
            <p:pic>
              <p:nvPicPr>
                <p:cNvPr id="37" name="Ink 36">
                  <a:extLst>
                    <a:ext uri="{FF2B5EF4-FFF2-40B4-BE49-F238E27FC236}">
                      <a16:creationId xmlns:a16="http://schemas.microsoft.com/office/drawing/2014/main" id="{53B957D3-08C6-145F-116F-10A53D0C4751}"/>
                    </a:ext>
                  </a:extLst>
                </p:cNvPr>
                <p:cNvPicPr/>
                <p:nvPr/>
              </p:nvPicPr>
              <p:blipFill>
                <a:blip r:embed="rId26"/>
                <a:stretch>
                  <a:fillRect/>
                </a:stretch>
              </p:blipFill>
              <p:spPr>
                <a:xfrm>
                  <a:off x="5256040" y="4849287"/>
                  <a:ext cx="396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8" name="Ink 37">
                  <a:extLst>
                    <a:ext uri="{FF2B5EF4-FFF2-40B4-BE49-F238E27FC236}">
                      <a16:creationId xmlns:a16="http://schemas.microsoft.com/office/drawing/2014/main" id="{5F2C243B-4664-5801-785B-A6B0B77F70E2}"/>
                    </a:ext>
                  </a:extLst>
                </p14:cNvPr>
                <p14:cNvContentPartPr/>
                <p14:nvPr/>
              </p14:nvContentPartPr>
              <p14:xfrm>
                <a:off x="5569240" y="4765767"/>
                <a:ext cx="107640" cy="69120"/>
              </p14:xfrm>
            </p:contentPart>
          </mc:Choice>
          <mc:Fallback xmlns="">
            <p:pic>
              <p:nvPicPr>
                <p:cNvPr id="38" name="Ink 37">
                  <a:extLst>
                    <a:ext uri="{FF2B5EF4-FFF2-40B4-BE49-F238E27FC236}">
                      <a16:creationId xmlns:a16="http://schemas.microsoft.com/office/drawing/2014/main" id="{5F2C243B-4664-5801-785B-A6B0B77F70E2}"/>
                    </a:ext>
                  </a:extLst>
                </p:cNvPr>
                <p:cNvPicPr/>
                <p:nvPr/>
              </p:nvPicPr>
              <p:blipFill>
                <a:blip r:embed="rId28"/>
                <a:stretch>
                  <a:fillRect/>
                </a:stretch>
              </p:blipFill>
              <p:spPr>
                <a:xfrm>
                  <a:off x="5560600" y="4757127"/>
                  <a:ext cx="1252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9" name="Ink 38">
                  <a:extLst>
                    <a:ext uri="{FF2B5EF4-FFF2-40B4-BE49-F238E27FC236}">
                      <a16:creationId xmlns:a16="http://schemas.microsoft.com/office/drawing/2014/main" id="{70EE1D61-2EC7-C073-19F8-53225E52FE44}"/>
                    </a:ext>
                  </a:extLst>
                </p14:cNvPr>
                <p14:cNvContentPartPr/>
                <p14:nvPr/>
              </p14:nvContentPartPr>
              <p14:xfrm>
                <a:off x="5604520" y="4857927"/>
                <a:ext cx="75960" cy="79200"/>
              </p14:xfrm>
            </p:contentPart>
          </mc:Choice>
          <mc:Fallback xmlns="">
            <p:pic>
              <p:nvPicPr>
                <p:cNvPr id="39" name="Ink 38">
                  <a:extLst>
                    <a:ext uri="{FF2B5EF4-FFF2-40B4-BE49-F238E27FC236}">
                      <a16:creationId xmlns:a16="http://schemas.microsoft.com/office/drawing/2014/main" id="{70EE1D61-2EC7-C073-19F8-53225E52FE44}"/>
                    </a:ext>
                  </a:extLst>
                </p:cNvPr>
                <p:cNvPicPr/>
                <p:nvPr/>
              </p:nvPicPr>
              <p:blipFill>
                <a:blip r:embed="rId30"/>
                <a:stretch>
                  <a:fillRect/>
                </a:stretch>
              </p:blipFill>
              <p:spPr>
                <a:xfrm>
                  <a:off x="5595520" y="4849287"/>
                  <a:ext cx="93600" cy="96840"/>
                </a:xfrm>
                <a:prstGeom prst="rect">
                  <a:avLst/>
                </a:prstGeom>
              </p:spPr>
            </p:pic>
          </mc:Fallback>
        </mc:AlternateContent>
      </p:grpSp>
      <p:grpSp>
        <p:nvGrpSpPr>
          <p:cNvPr id="46" name="Group 45">
            <a:extLst>
              <a:ext uri="{FF2B5EF4-FFF2-40B4-BE49-F238E27FC236}">
                <a16:creationId xmlns:a16="http://schemas.microsoft.com/office/drawing/2014/main" id="{176E4A46-E133-1CE6-CDAC-84A394592451}"/>
              </a:ext>
            </a:extLst>
          </p:cNvPr>
          <p:cNvGrpSpPr/>
          <p:nvPr/>
        </p:nvGrpSpPr>
        <p:grpSpPr>
          <a:xfrm>
            <a:off x="8035600" y="3888447"/>
            <a:ext cx="609840" cy="193680"/>
            <a:chOff x="8035600" y="3888447"/>
            <a:chExt cx="609840" cy="193680"/>
          </a:xfrm>
        </p:grpSpPr>
        <mc:AlternateContent xmlns:mc="http://schemas.openxmlformats.org/markup-compatibility/2006" xmlns:p14="http://schemas.microsoft.com/office/powerpoint/2010/main">
          <mc:Choice Requires="p14">
            <p:contentPart p14:bwMode="auto" r:id="rId31">
              <p14:nvContentPartPr>
                <p14:cNvPr id="42" name="Ink 41">
                  <a:extLst>
                    <a:ext uri="{FF2B5EF4-FFF2-40B4-BE49-F238E27FC236}">
                      <a16:creationId xmlns:a16="http://schemas.microsoft.com/office/drawing/2014/main" id="{F409E1AC-E5BD-CBF0-0A1F-78DBCDA5DCEB}"/>
                    </a:ext>
                  </a:extLst>
                </p14:cNvPr>
                <p14:cNvContentPartPr/>
                <p14:nvPr/>
              </p14:nvContentPartPr>
              <p14:xfrm>
                <a:off x="8035600" y="3971607"/>
                <a:ext cx="599400" cy="19080"/>
              </p14:xfrm>
            </p:contentPart>
          </mc:Choice>
          <mc:Fallback xmlns="">
            <p:pic>
              <p:nvPicPr>
                <p:cNvPr id="42" name="Ink 41">
                  <a:extLst>
                    <a:ext uri="{FF2B5EF4-FFF2-40B4-BE49-F238E27FC236}">
                      <a16:creationId xmlns:a16="http://schemas.microsoft.com/office/drawing/2014/main" id="{F409E1AC-E5BD-CBF0-0A1F-78DBCDA5DCEB}"/>
                    </a:ext>
                  </a:extLst>
                </p:cNvPr>
                <p:cNvPicPr/>
                <p:nvPr/>
              </p:nvPicPr>
              <p:blipFill>
                <a:blip r:embed="rId32"/>
                <a:stretch>
                  <a:fillRect/>
                </a:stretch>
              </p:blipFill>
              <p:spPr>
                <a:xfrm>
                  <a:off x="8026960" y="3962607"/>
                  <a:ext cx="617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3" name="Ink 42">
                  <a:extLst>
                    <a:ext uri="{FF2B5EF4-FFF2-40B4-BE49-F238E27FC236}">
                      <a16:creationId xmlns:a16="http://schemas.microsoft.com/office/drawing/2014/main" id="{5163DCBA-DBAB-E2A7-12F6-FD5945A0EADD}"/>
                    </a:ext>
                  </a:extLst>
                </p14:cNvPr>
                <p14:cNvContentPartPr/>
                <p14:nvPr/>
              </p14:nvContentPartPr>
              <p14:xfrm>
                <a:off x="8497120" y="3888447"/>
                <a:ext cx="133920" cy="41040"/>
              </p14:xfrm>
            </p:contentPart>
          </mc:Choice>
          <mc:Fallback xmlns="">
            <p:pic>
              <p:nvPicPr>
                <p:cNvPr id="43" name="Ink 42">
                  <a:extLst>
                    <a:ext uri="{FF2B5EF4-FFF2-40B4-BE49-F238E27FC236}">
                      <a16:creationId xmlns:a16="http://schemas.microsoft.com/office/drawing/2014/main" id="{5163DCBA-DBAB-E2A7-12F6-FD5945A0EADD}"/>
                    </a:ext>
                  </a:extLst>
                </p:cNvPr>
                <p:cNvPicPr/>
                <p:nvPr/>
              </p:nvPicPr>
              <p:blipFill>
                <a:blip r:embed="rId34"/>
                <a:stretch>
                  <a:fillRect/>
                </a:stretch>
              </p:blipFill>
              <p:spPr>
                <a:xfrm>
                  <a:off x="8488480" y="3879447"/>
                  <a:ext cx="1515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5" name="Ink 44">
                  <a:extLst>
                    <a:ext uri="{FF2B5EF4-FFF2-40B4-BE49-F238E27FC236}">
                      <a16:creationId xmlns:a16="http://schemas.microsoft.com/office/drawing/2014/main" id="{5AC5C388-4DE7-C364-1BDF-4E103829BDB1}"/>
                    </a:ext>
                  </a:extLst>
                </p14:cNvPr>
                <p14:cNvContentPartPr/>
                <p14:nvPr/>
              </p14:nvContentPartPr>
              <p14:xfrm>
                <a:off x="8570920" y="3943887"/>
                <a:ext cx="74520" cy="138240"/>
              </p14:xfrm>
            </p:contentPart>
          </mc:Choice>
          <mc:Fallback xmlns="">
            <p:pic>
              <p:nvPicPr>
                <p:cNvPr id="45" name="Ink 44">
                  <a:extLst>
                    <a:ext uri="{FF2B5EF4-FFF2-40B4-BE49-F238E27FC236}">
                      <a16:creationId xmlns:a16="http://schemas.microsoft.com/office/drawing/2014/main" id="{5AC5C388-4DE7-C364-1BDF-4E103829BDB1}"/>
                    </a:ext>
                  </a:extLst>
                </p:cNvPr>
                <p:cNvPicPr/>
                <p:nvPr/>
              </p:nvPicPr>
              <p:blipFill>
                <a:blip r:embed="rId36"/>
                <a:stretch>
                  <a:fillRect/>
                </a:stretch>
              </p:blipFill>
              <p:spPr>
                <a:xfrm>
                  <a:off x="8561920" y="3934887"/>
                  <a:ext cx="92160" cy="155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47" name="Ink 46">
                <a:extLst>
                  <a:ext uri="{FF2B5EF4-FFF2-40B4-BE49-F238E27FC236}">
                    <a16:creationId xmlns:a16="http://schemas.microsoft.com/office/drawing/2014/main" id="{7A934302-F94F-C9A5-5F90-53CC17136494}"/>
                  </a:ext>
                </a:extLst>
              </p14:cNvPr>
              <p14:cNvContentPartPr/>
              <p14:nvPr/>
            </p14:nvContentPartPr>
            <p14:xfrm>
              <a:off x="1874920" y="6132687"/>
              <a:ext cx="360" cy="138240"/>
            </p14:xfrm>
          </p:contentPart>
        </mc:Choice>
        <mc:Fallback xmlns="">
          <p:pic>
            <p:nvPicPr>
              <p:cNvPr id="47" name="Ink 46">
                <a:extLst>
                  <a:ext uri="{FF2B5EF4-FFF2-40B4-BE49-F238E27FC236}">
                    <a16:creationId xmlns:a16="http://schemas.microsoft.com/office/drawing/2014/main" id="{7A934302-F94F-C9A5-5F90-53CC17136494}"/>
                  </a:ext>
                </a:extLst>
              </p:cNvPr>
              <p:cNvPicPr/>
              <p:nvPr/>
            </p:nvPicPr>
            <p:blipFill>
              <a:blip r:embed="rId38"/>
              <a:stretch>
                <a:fillRect/>
              </a:stretch>
            </p:blipFill>
            <p:spPr>
              <a:xfrm>
                <a:off x="1866280" y="6123687"/>
                <a:ext cx="180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Ink 47">
                <a:extLst>
                  <a:ext uri="{FF2B5EF4-FFF2-40B4-BE49-F238E27FC236}">
                    <a16:creationId xmlns:a16="http://schemas.microsoft.com/office/drawing/2014/main" id="{938178FA-2948-5E0E-B5E6-DAEAA020E31C}"/>
                  </a:ext>
                </a:extLst>
              </p14:cNvPr>
              <p14:cNvContentPartPr/>
              <p14:nvPr/>
            </p14:nvContentPartPr>
            <p14:xfrm>
              <a:off x="1734880" y="6022167"/>
              <a:ext cx="242640" cy="277920"/>
            </p14:xfrm>
          </p:contentPart>
        </mc:Choice>
        <mc:Fallback xmlns="">
          <p:pic>
            <p:nvPicPr>
              <p:cNvPr id="48" name="Ink 47">
                <a:extLst>
                  <a:ext uri="{FF2B5EF4-FFF2-40B4-BE49-F238E27FC236}">
                    <a16:creationId xmlns:a16="http://schemas.microsoft.com/office/drawing/2014/main" id="{938178FA-2948-5E0E-B5E6-DAEAA020E31C}"/>
                  </a:ext>
                </a:extLst>
              </p:cNvPr>
              <p:cNvPicPr/>
              <p:nvPr/>
            </p:nvPicPr>
            <p:blipFill>
              <a:blip r:embed="rId40"/>
              <a:stretch>
                <a:fillRect/>
              </a:stretch>
            </p:blipFill>
            <p:spPr>
              <a:xfrm>
                <a:off x="1726240" y="6013527"/>
                <a:ext cx="260280" cy="295560"/>
              </a:xfrm>
              <a:prstGeom prst="rect">
                <a:avLst/>
              </a:prstGeom>
            </p:spPr>
          </p:pic>
        </mc:Fallback>
      </mc:AlternateContent>
      <p:grpSp>
        <p:nvGrpSpPr>
          <p:cNvPr id="51" name="Group 50">
            <a:extLst>
              <a:ext uri="{FF2B5EF4-FFF2-40B4-BE49-F238E27FC236}">
                <a16:creationId xmlns:a16="http://schemas.microsoft.com/office/drawing/2014/main" id="{0827CCA0-79E6-AC6D-86C2-85BB5DC5EC8E}"/>
              </a:ext>
            </a:extLst>
          </p:cNvPr>
          <p:cNvGrpSpPr/>
          <p:nvPr/>
        </p:nvGrpSpPr>
        <p:grpSpPr>
          <a:xfrm>
            <a:off x="5171800" y="2816007"/>
            <a:ext cx="242280" cy="326160"/>
            <a:chOff x="5171800" y="2816007"/>
            <a:chExt cx="242280" cy="326160"/>
          </a:xfrm>
        </p:grpSpPr>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23214EE9-B1CA-E9B0-9A85-7CB05C599946}"/>
                    </a:ext>
                  </a:extLst>
                </p14:cNvPr>
                <p14:cNvContentPartPr/>
                <p14:nvPr/>
              </p14:nvContentPartPr>
              <p14:xfrm>
                <a:off x="5242720" y="2865687"/>
                <a:ext cx="150480" cy="210960"/>
              </p14:xfrm>
            </p:contentPart>
          </mc:Choice>
          <mc:Fallback xmlns="">
            <p:pic>
              <p:nvPicPr>
                <p:cNvPr id="49" name="Ink 48">
                  <a:extLst>
                    <a:ext uri="{FF2B5EF4-FFF2-40B4-BE49-F238E27FC236}">
                      <a16:creationId xmlns:a16="http://schemas.microsoft.com/office/drawing/2014/main" id="{23214EE9-B1CA-E9B0-9A85-7CB05C599946}"/>
                    </a:ext>
                  </a:extLst>
                </p:cNvPr>
                <p:cNvPicPr/>
                <p:nvPr/>
              </p:nvPicPr>
              <p:blipFill>
                <a:blip r:embed="rId42"/>
                <a:stretch>
                  <a:fillRect/>
                </a:stretch>
              </p:blipFill>
              <p:spPr>
                <a:xfrm>
                  <a:off x="5234080" y="2857047"/>
                  <a:ext cx="1681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30F94716-DBB4-9205-B803-43E8EEAD02CB}"/>
                    </a:ext>
                  </a:extLst>
                </p14:cNvPr>
                <p14:cNvContentPartPr/>
                <p14:nvPr/>
              </p14:nvContentPartPr>
              <p14:xfrm>
                <a:off x="5171800" y="2816007"/>
                <a:ext cx="242280" cy="326160"/>
              </p14:xfrm>
            </p:contentPart>
          </mc:Choice>
          <mc:Fallback xmlns="">
            <p:pic>
              <p:nvPicPr>
                <p:cNvPr id="50" name="Ink 49">
                  <a:extLst>
                    <a:ext uri="{FF2B5EF4-FFF2-40B4-BE49-F238E27FC236}">
                      <a16:creationId xmlns:a16="http://schemas.microsoft.com/office/drawing/2014/main" id="{30F94716-DBB4-9205-B803-43E8EEAD02CB}"/>
                    </a:ext>
                  </a:extLst>
                </p:cNvPr>
                <p:cNvPicPr/>
                <p:nvPr/>
              </p:nvPicPr>
              <p:blipFill>
                <a:blip r:embed="rId44"/>
                <a:stretch>
                  <a:fillRect/>
                </a:stretch>
              </p:blipFill>
              <p:spPr>
                <a:xfrm>
                  <a:off x="5162800" y="2807367"/>
                  <a:ext cx="259920" cy="343800"/>
                </a:xfrm>
                <a:prstGeom prst="rect">
                  <a:avLst/>
                </a:prstGeom>
              </p:spPr>
            </p:pic>
          </mc:Fallback>
        </mc:AlternateContent>
      </p:grpSp>
      <p:grpSp>
        <p:nvGrpSpPr>
          <p:cNvPr id="54" name="Group 53">
            <a:extLst>
              <a:ext uri="{FF2B5EF4-FFF2-40B4-BE49-F238E27FC236}">
                <a16:creationId xmlns:a16="http://schemas.microsoft.com/office/drawing/2014/main" id="{BB57917C-B3D5-0087-39DA-69CE8F5B12BB}"/>
              </a:ext>
            </a:extLst>
          </p:cNvPr>
          <p:cNvGrpSpPr/>
          <p:nvPr/>
        </p:nvGrpSpPr>
        <p:grpSpPr>
          <a:xfrm>
            <a:off x="5327680" y="5447967"/>
            <a:ext cx="215640" cy="335880"/>
            <a:chOff x="5327680" y="5447967"/>
            <a:chExt cx="215640" cy="335880"/>
          </a:xfrm>
        </p:grpSpPr>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40E1DA51-3AC7-5360-B991-8ECD83867C05}"/>
                    </a:ext>
                  </a:extLst>
                </p14:cNvPr>
                <p14:cNvContentPartPr/>
                <p14:nvPr/>
              </p14:nvContentPartPr>
              <p14:xfrm>
                <a:off x="5366560" y="5544087"/>
                <a:ext cx="103680" cy="209160"/>
              </p14:xfrm>
            </p:contentPart>
          </mc:Choice>
          <mc:Fallback xmlns="">
            <p:pic>
              <p:nvPicPr>
                <p:cNvPr id="52" name="Ink 51">
                  <a:extLst>
                    <a:ext uri="{FF2B5EF4-FFF2-40B4-BE49-F238E27FC236}">
                      <a16:creationId xmlns:a16="http://schemas.microsoft.com/office/drawing/2014/main" id="{40E1DA51-3AC7-5360-B991-8ECD83867C05}"/>
                    </a:ext>
                  </a:extLst>
                </p:cNvPr>
                <p:cNvPicPr/>
                <p:nvPr/>
              </p:nvPicPr>
              <p:blipFill>
                <a:blip r:embed="rId46"/>
                <a:stretch>
                  <a:fillRect/>
                </a:stretch>
              </p:blipFill>
              <p:spPr>
                <a:xfrm>
                  <a:off x="5357560" y="5535087"/>
                  <a:ext cx="1213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3" name="Ink 52">
                  <a:extLst>
                    <a:ext uri="{FF2B5EF4-FFF2-40B4-BE49-F238E27FC236}">
                      <a16:creationId xmlns:a16="http://schemas.microsoft.com/office/drawing/2014/main" id="{A6B66278-965D-EB0A-29C7-097EC19BDCD2}"/>
                    </a:ext>
                  </a:extLst>
                </p14:cNvPr>
                <p14:cNvContentPartPr/>
                <p14:nvPr/>
              </p14:nvContentPartPr>
              <p14:xfrm>
                <a:off x="5327680" y="5447967"/>
                <a:ext cx="215640" cy="335880"/>
              </p14:xfrm>
            </p:contentPart>
          </mc:Choice>
          <mc:Fallback xmlns="">
            <p:pic>
              <p:nvPicPr>
                <p:cNvPr id="53" name="Ink 52">
                  <a:extLst>
                    <a:ext uri="{FF2B5EF4-FFF2-40B4-BE49-F238E27FC236}">
                      <a16:creationId xmlns:a16="http://schemas.microsoft.com/office/drawing/2014/main" id="{A6B66278-965D-EB0A-29C7-097EC19BDCD2}"/>
                    </a:ext>
                  </a:extLst>
                </p:cNvPr>
                <p:cNvPicPr/>
                <p:nvPr/>
              </p:nvPicPr>
              <p:blipFill>
                <a:blip r:embed="rId48"/>
                <a:stretch>
                  <a:fillRect/>
                </a:stretch>
              </p:blipFill>
              <p:spPr>
                <a:xfrm>
                  <a:off x="5319040" y="5438967"/>
                  <a:ext cx="233280" cy="353520"/>
                </a:xfrm>
                <a:prstGeom prst="rect">
                  <a:avLst/>
                </a:prstGeom>
              </p:spPr>
            </p:pic>
          </mc:Fallback>
        </mc:AlternateContent>
      </p:grpSp>
      <p:grpSp>
        <p:nvGrpSpPr>
          <p:cNvPr id="60" name="Group 59">
            <a:extLst>
              <a:ext uri="{FF2B5EF4-FFF2-40B4-BE49-F238E27FC236}">
                <a16:creationId xmlns:a16="http://schemas.microsoft.com/office/drawing/2014/main" id="{DC3F8C81-8F37-AAF3-50C4-78C544FBF46D}"/>
              </a:ext>
            </a:extLst>
          </p:cNvPr>
          <p:cNvGrpSpPr/>
          <p:nvPr/>
        </p:nvGrpSpPr>
        <p:grpSpPr>
          <a:xfrm>
            <a:off x="7970440" y="4617087"/>
            <a:ext cx="259560" cy="354240"/>
            <a:chOff x="7970440" y="4617087"/>
            <a:chExt cx="259560" cy="354240"/>
          </a:xfrm>
        </p:grpSpPr>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C53BAE65-89E2-A50F-7E3F-9B19F1712AD6}"/>
                    </a:ext>
                  </a:extLst>
                </p14:cNvPr>
                <p14:cNvContentPartPr/>
                <p14:nvPr/>
              </p14:nvContentPartPr>
              <p14:xfrm>
                <a:off x="8010400" y="4695567"/>
                <a:ext cx="145800" cy="189720"/>
              </p14:xfrm>
            </p:contentPart>
          </mc:Choice>
          <mc:Fallback xmlns="">
            <p:pic>
              <p:nvPicPr>
                <p:cNvPr id="58" name="Ink 57">
                  <a:extLst>
                    <a:ext uri="{FF2B5EF4-FFF2-40B4-BE49-F238E27FC236}">
                      <a16:creationId xmlns:a16="http://schemas.microsoft.com/office/drawing/2014/main" id="{C53BAE65-89E2-A50F-7E3F-9B19F1712AD6}"/>
                    </a:ext>
                  </a:extLst>
                </p:cNvPr>
                <p:cNvPicPr/>
                <p:nvPr/>
              </p:nvPicPr>
              <p:blipFill>
                <a:blip r:embed="rId50"/>
                <a:stretch>
                  <a:fillRect/>
                </a:stretch>
              </p:blipFill>
              <p:spPr>
                <a:xfrm>
                  <a:off x="8001400" y="4686567"/>
                  <a:ext cx="1634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526D7B08-1485-ACB5-D285-8AD94928FA3F}"/>
                    </a:ext>
                  </a:extLst>
                </p14:cNvPr>
                <p14:cNvContentPartPr/>
                <p14:nvPr/>
              </p14:nvContentPartPr>
              <p14:xfrm>
                <a:off x="7970440" y="4617087"/>
                <a:ext cx="259560" cy="354240"/>
              </p14:xfrm>
            </p:contentPart>
          </mc:Choice>
          <mc:Fallback xmlns="">
            <p:pic>
              <p:nvPicPr>
                <p:cNvPr id="59" name="Ink 58">
                  <a:extLst>
                    <a:ext uri="{FF2B5EF4-FFF2-40B4-BE49-F238E27FC236}">
                      <a16:creationId xmlns:a16="http://schemas.microsoft.com/office/drawing/2014/main" id="{526D7B08-1485-ACB5-D285-8AD94928FA3F}"/>
                    </a:ext>
                  </a:extLst>
                </p:cNvPr>
                <p:cNvPicPr/>
                <p:nvPr/>
              </p:nvPicPr>
              <p:blipFill>
                <a:blip r:embed="rId52"/>
                <a:stretch>
                  <a:fillRect/>
                </a:stretch>
              </p:blipFill>
              <p:spPr>
                <a:xfrm>
                  <a:off x="7961440" y="4608447"/>
                  <a:ext cx="277200" cy="371880"/>
                </a:xfrm>
                <a:prstGeom prst="rect">
                  <a:avLst/>
                </a:prstGeom>
              </p:spPr>
            </p:pic>
          </mc:Fallback>
        </mc:AlternateContent>
      </p:grpSp>
      <p:grpSp>
        <p:nvGrpSpPr>
          <p:cNvPr id="63" name="Group 62">
            <a:extLst>
              <a:ext uri="{FF2B5EF4-FFF2-40B4-BE49-F238E27FC236}">
                <a16:creationId xmlns:a16="http://schemas.microsoft.com/office/drawing/2014/main" id="{2E8678F9-E318-6545-E780-2CD455591A25}"/>
              </a:ext>
            </a:extLst>
          </p:cNvPr>
          <p:cNvGrpSpPr/>
          <p:nvPr/>
        </p:nvGrpSpPr>
        <p:grpSpPr>
          <a:xfrm>
            <a:off x="10694920" y="4313247"/>
            <a:ext cx="269280" cy="433800"/>
            <a:chOff x="10694920" y="4313247"/>
            <a:chExt cx="269280" cy="433800"/>
          </a:xfrm>
        </p:grpSpPr>
        <mc:AlternateContent xmlns:mc="http://schemas.openxmlformats.org/markup-compatibility/2006" xmlns:p14="http://schemas.microsoft.com/office/powerpoint/2010/main">
          <mc:Choice Requires="p14">
            <p:contentPart p14:bwMode="auto" r:id="rId53">
              <p14:nvContentPartPr>
                <p14:cNvPr id="61" name="Ink 60">
                  <a:extLst>
                    <a:ext uri="{FF2B5EF4-FFF2-40B4-BE49-F238E27FC236}">
                      <a16:creationId xmlns:a16="http://schemas.microsoft.com/office/drawing/2014/main" id="{555952D5-9158-C882-27E8-6F0C801090C9}"/>
                    </a:ext>
                  </a:extLst>
                </p14:cNvPr>
                <p14:cNvContentPartPr/>
                <p14:nvPr/>
              </p14:nvContentPartPr>
              <p14:xfrm>
                <a:off x="10718680" y="4451127"/>
                <a:ext cx="161640" cy="215280"/>
              </p14:xfrm>
            </p:contentPart>
          </mc:Choice>
          <mc:Fallback xmlns="">
            <p:pic>
              <p:nvPicPr>
                <p:cNvPr id="61" name="Ink 60">
                  <a:extLst>
                    <a:ext uri="{FF2B5EF4-FFF2-40B4-BE49-F238E27FC236}">
                      <a16:creationId xmlns:a16="http://schemas.microsoft.com/office/drawing/2014/main" id="{555952D5-9158-C882-27E8-6F0C801090C9}"/>
                    </a:ext>
                  </a:extLst>
                </p:cNvPr>
                <p:cNvPicPr/>
                <p:nvPr/>
              </p:nvPicPr>
              <p:blipFill>
                <a:blip r:embed="rId54"/>
                <a:stretch>
                  <a:fillRect/>
                </a:stretch>
              </p:blipFill>
              <p:spPr>
                <a:xfrm>
                  <a:off x="10710040" y="4442487"/>
                  <a:ext cx="1792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2" name="Ink 61">
                  <a:extLst>
                    <a:ext uri="{FF2B5EF4-FFF2-40B4-BE49-F238E27FC236}">
                      <a16:creationId xmlns:a16="http://schemas.microsoft.com/office/drawing/2014/main" id="{4564A0A7-0104-2EBC-E5DC-4E3881CF7796}"/>
                    </a:ext>
                  </a:extLst>
                </p14:cNvPr>
                <p14:cNvContentPartPr/>
                <p14:nvPr/>
              </p14:nvContentPartPr>
              <p14:xfrm>
                <a:off x="10694920" y="4313247"/>
                <a:ext cx="269280" cy="433800"/>
              </p14:xfrm>
            </p:contentPart>
          </mc:Choice>
          <mc:Fallback xmlns="">
            <p:pic>
              <p:nvPicPr>
                <p:cNvPr id="62" name="Ink 61">
                  <a:extLst>
                    <a:ext uri="{FF2B5EF4-FFF2-40B4-BE49-F238E27FC236}">
                      <a16:creationId xmlns:a16="http://schemas.microsoft.com/office/drawing/2014/main" id="{4564A0A7-0104-2EBC-E5DC-4E3881CF7796}"/>
                    </a:ext>
                  </a:extLst>
                </p:cNvPr>
                <p:cNvPicPr/>
                <p:nvPr/>
              </p:nvPicPr>
              <p:blipFill>
                <a:blip r:embed="rId56"/>
                <a:stretch>
                  <a:fillRect/>
                </a:stretch>
              </p:blipFill>
              <p:spPr>
                <a:xfrm>
                  <a:off x="10686280" y="4304247"/>
                  <a:ext cx="286920" cy="451440"/>
                </a:xfrm>
                <a:prstGeom prst="rect">
                  <a:avLst/>
                </a:prstGeom>
              </p:spPr>
            </p:pic>
          </mc:Fallback>
        </mc:AlternateContent>
      </p:grpSp>
    </p:spTree>
    <p:extLst>
      <p:ext uri="{BB962C8B-B14F-4D97-AF65-F5344CB8AC3E}">
        <p14:creationId xmlns:p14="http://schemas.microsoft.com/office/powerpoint/2010/main" val="27829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Performance Evaluation</a:t>
            </a:r>
          </a:p>
        </p:txBody>
      </p:sp>
      <p:pic>
        <p:nvPicPr>
          <p:cNvPr id="16" name="Picture 15">
            <a:extLst>
              <a:ext uri="{FF2B5EF4-FFF2-40B4-BE49-F238E27FC236}">
                <a16:creationId xmlns:a16="http://schemas.microsoft.com/office/drawing/2014/main" id="{7F0D5292-6BE4-95E6-3791-6ED8846C0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pic>
        <p:nvPicPr>
          <p:cNvPr id="5" name="Picture 4">
            <a:extLst>
              <a:ext uri="{FF2B5EF4-FFF2-40B4-BE49-F238E27FC236}">
                <a16:creationId xmlns:a16="http://schemas.microsoft.com/office/drawing/2014/main" id="{91FC4FC7-DE25-B440-799F-FEBB19B342EA}"/>
              </a:ext>
            </a:extLst>
          </p:cNvPr>
          <p:cNvPicPr>
            <a:picLocks noChangeAspect="1"/>
          </p:cNvPicPr>
          <p:nvPr/>
        </p:nvPicPr>
        <p:blipFill>
          <a:blip r:embed="rId3"/>
          <a:stretch>
            <a:fillRect/>
          </a:stretch>
        </p:blipFill>
        <p:spPr>
          <a:xfrm>
            <a:off x="1810870" y="1903936"/>
            <a:ext cx="2941575" cy="1082134"/>
          </a:xfrm>
          <a:prstGeom prst="rect">
            <a:avLst/>
          </a:prstGeom>
        </p:spPr>
      </p:pic>
      <p:sp>
        <p:nvSpPr>
          <p:cNvPr id="7" name="TextBox 6">
            <a:extLst>
              <a:ext uri="{FF2B5EF4-FFF2-40B4-BE49-F238E27FC236}">
                <a16:creationId xmlns:a16="http://schemas.microsoft.com/office/drawing/2014/main" id="{954E5D47-B7DA-EC10-2D47-B909FC237AE9}"/>
              </a:ext>
            </a:extLst>
          </p:cNvPr>
          <p:cNvSpPr txBox="1"/>
          <p:nvPr/>
        </p:nvSpPr>
        <p:spPr>
          <a:xfrm>
            <a:off x="2296451" y="3121223"/>
            <a:ext cx="2071401" cy="307777"/>
          </a:xfrm>
          <a:prstGeom prst="rect">
            <a:avLst/>
          </a:prstGeom>
          <a:noFill/>
        </p:spPr>
        <p:txBody>
          <a:bodyPr wrap="none" rtlCol="0">
            <a:spAutoFit/>
          </a:bodyPr>
          <a:lstStyle/>
          <a:p>
            <a:r>
              <a:rPr lang="en-US" sz="1400" b="1" u="sng" dirty="0">
                <a:latin typeface="Product Sans" panose="020B0403030502040203" pitchFamily="34" charset="0"/>
              </a:rPr>
              <a:t>Fig. Macrobenchmarks</a:t>
            </a:r>
          </a:p>
        </p:txBody>
      </p:sp>
      <p:pic>
        <p:nvPicPr>
          <p:cNvPr id="9" name="Picture 8">
            <a:extLst>
              <a:ext uri="{FF2B5EF4-FFF2-40B4-BE49-F238E27FC236}">
                <a16:creationId xmlns:a16="http://schemas.microsoft.com/office/drawing/2014/main" id="{35537DB6-8B0D-8EAB-C2EB-79134E54E2CF}"/>
              </a:ext>
            </a:extLst>
          </p:cNvPr>
          <p:cNvPicPr>
            <a:picLocks noChangeAspect="1"/>
          </p:cNvPicPr>
          <p:nvPr/>
        </p:nvPicPr>
        <p:blipFill>
          <a:blip r:embed="rId4"/>
          <a:stretch>
            <a:fillRect/>
          </a:stretch>
        </p:blipFill>
        <p:spPr>
          <a:xfrm>
            <a:off x="5835809" y="1552842"/>
            <a:ext cx="4877223" cy="1722269"/>
          </a:xfrm>
          <a:prstGeom prst="rect">
            <a:avLst/>
          </a:prstGeom>
        </p:spPr>
      </p:pic>
      <p:sp>
        <p:nvSpPr>
          <p:cNvPr id="11" name="TextBox 10">
            <a:extLst>
              <a:ext uri="{FF2B5EF4-FFF2-40B4-BE49-F238E27FC236}">
                <a16:creationId xmlns:a16="http://schemas.microsoft.com/office/drawing/2014/main" id="{DB30EE1F-3D47-741C-C5E1-4971DA15E1FF}"/>
              </a:ext>
            </a:extLst>
          </p:cNvPr>
          <p:cNvSpPr txBox="1"/>
          <p:nvPr/>
        </p:nvSpPr>
        <p:spPr>
          <a:xfrm>
            <a:off x="6720148" y="3429000"/>
            <a:ext cx="3275256" cy="307777"/>
          </a:xfrm>
          <a:prstGeom prst="rect">
            <a:avLst/>
          </a:prstGeom>
          <a:noFill/>
        </p:spPr>
        <p:txBody>
          <a:bodyPr wrap="none" rtlCol="0">
            <a:spAutoFit/>
          </a:bodyPr>
          <a:lstStyle/>
          <a:p>
            <a:r>
              <a:rPr lang="en-US" sz="1400" b="1" u="sng" dirty="0">
                <a:latin typeface="Product Sans" panose="020B0403030502040203" pitchFamily="34" charset="0"/>
              </a:rPr>
              <a:t>Fig. Java overhead Microbenchmarks</a:t>
            </a:r>
          </a:p>
        </p:txBody>
      </p:sp>
      <p:pic>
        <p:nvPicPr>
          <p:cNvPr id="12" name="Picture 11">
            <a:extLst>
              <a:ext uri="{FF2B5EF4-FFF2-40B4-BE49-F238E27FC236}">
                <a16:creationId xmlns:a16="http://schemas.microsoft.com/office/drawing/2014/main" id="{4DE61D1E-D82B-33F1-8F01-E0B8F20DC253}"/>
              </a:ext>
            </a:extLst>
          </p:cNvPr>
          <p:cNvPicPr>
            <a:picLocks noChangeAspect="1"/>
          </p:cNvPicPr>
          <p:nvPr/>
        </p:nvPicPr>
        <p:blipFill>
          <a:blip r:embed="rId5"/>
          <a:stretch>
            <a:fillRect/>
          </a:stretch>
        </p:blipFill>
        <p:spPr>
          <a:xfrm>
            <a:off x="3406654" y="3707309"/>
            <a:ext cx="4130398" cy="2690093"/>
          </a:xfrm>
          <a:prstGeom prst="rect">
            <a:avLst/>
          </a:prstGeom>
        </p:spPr>
      </p:pic>
      <p:sp>
        <p:nvSpPr>
          <p:cNvPr id="14" name="TextBox 13">
            <a:extLst>
              <a:ext uri="{FF2B5EF4-FFF2-40B4-BE49-F238E27FC236}">
                <a16:creationId xmlns:a16="http://schemas.microsoft.com/office/drawing/2014/main" id="{943AED4E-2443-412B-6476-1E49DE465A4F}"/>
              </a:ext>
            </a:extLst>
          </p:cNvPr>
          <p:cNvSpPr txBox="1"/>
          <p:nvPr/>
        </p:nvSpPr>
        <p:spPr>
          <a:xfrm>
            <a:off x="3886322" y="6338986"/>
            <a:ext cx="3171061" cy="307777"/>
          </a:xfrm>
          <a:prstGeom prst="rect">
            <a:avLst/>
          </a:prstGeom>
          <a:noFill/>
        </p:spPr>
        <p:txBody>
          <a:bodyPr wrap="none" rtlCol="0">
            <a:spAutoFit/>
          </a:bodyPr>
          <a:lstStyle/>
          <a:p>
            <a:r>
              <a:rPr lang="en-US" sz="1400" b="1" u="sng" dirty="0">
                <a:latin typeface="Product Sans" panose="020B0403030502040203" pitchFamily="34" charset="0"/>
              </a:rPr>
              <a:t>Fig. IPC overhead Microbenchmarks</a:t>
            </a:r>
          </a:p>
        </p:txBody>
      </p:sp>
      <p:pic>
        <p:nvPicPr>
          <p:cNvPr id="15" name="Picture 14">
            <a:extLst>
              <a:ext uri="{FF2B5EF4-FFF2-40B4-BE49-F238E27FC236}">
                <a16:creationId xmlns:a16="http://schemas.microsoft.com/office/drawing/2014/main" id="{78EB5F53-4ED4-52A0-C062-280A8A2457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6720" y="4258720"/>
            <a:ext cx="3400774" cy="2234155"/>
          </a:xfrm>
          <a:prstGeom prst="rect">
            <a:avLst/>
          </a:prstGeom>
        </p:spPr>
      </p:pic>
    </p:spTree>
    <p:extLst>
      <p:ext uri="{BB962C8B-B14F-4D97-AF65-F5344CB8AC3E}">
        <p14:creationId xmlns:p14="http://schemas.microsoft.com/office/powerpoint/2010/main" val="43720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F084D4-CB93-EF73-D358-AC8F66642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1927" y="-543308"/>
            <a:ext cx="2763981" cy="2763981"/>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Conclusion</a:t>
            </a:r>
          </a:p>
        </p:txBody>
      </p:sp>
      <p:pic>
        <p:nvPicPr>
          <p:cNvPr id="16" name="Picture 15">
            <a:extLst>
              <a:ext uri="{FF2B5EF4-FFF2-40B4-BE49-F238E27FC236}">
                <a16:creationId xmlns:a16="http://schemas.microsoft.com/office/drawing/2014/main" id="{7F0D5292-6BE4-95E6-3791-6ED8846C0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
        <p:nvSpPr>
          <p:cNvPr id="10" name="Content Placeholder 2">
            <a:extLst>
              <a:ext uri="{FF2B5EF4-FFF2-40B4-BE49-F238E27FC236}">
                <a16:creationId xmlns:a16="http://schemas.microsoft.com/office/drawing/2014/main" id="{7F3ED03D-18A8-BBB4-8253-EBA81764243B}"/>
              </a:ext>
            </a:extLst>
          </p:cNvPr>
          <p:cNvSpPr>
            <a:spLocks noGrp="1"/>
          </p:cNvSpPr>
          <p:nvPr>
            <p:ph idx="1"/>
          </p:nvPr>
        </p:nvSpPr>
        <p:spPr>
          <a:xfrm>
            <a:off x="694765" y="1834309"/>
            <a:ext cx="10515600" cy="4351338"/>
          </a:xfrm>
        </p:spPr>
        <p:txBody>
          <a:bodyPr>
            <a:normAutofit/>
          </a:bodyPr>
          <a:lstStyle/>
          <a:p>
            <a:pPr algn="l"/>
            <a:r>
              <a:rPr lang="en-US" sz="1800" dirty="0">
                <a:latin typeface="Product Sans" panose="020B0403030502040203" pitchFamily="34" charset="0"/>
              </a:rPr>
              <a:t>Taintdroid provides an </a:t>
            </a:r>
            <a:r>
              <a:rPr lang="en-US" sz="1800" b="1" dirty="0">
                <a:latin typeface="Product Sans" panose="020B0403030502040203" pitchFamily="34" charset="0"/>
              </a:rPr>
              <a:t>efficient</a:t>
            </a:r>
            <a:r>
              <a:rPr lang="en-US" sz="1800" dirty="0">
                <a:latin typeface="Product Sans" panose="020B0403030502040203" pitchFamily="34" charset="0"/>
              </a:rPr>
              <a:t>, </a:t>
            </a:r>
            <a:r>
              <a:rPr lang="en-US" sz="1800" b="1" dirty="0">
                <a:latin typeface="Product Sans" panose="020B0403030502040203" pitchFamily="34" charset="0"/>
              </a:rPr>
              <a:t>system-wide </a:t>
            </a:r>
            <a:r>
              <a:rPr lang="en-US" sz="1800" dirty="0">
                <a:latin typeface="Product Sans" panose="020B0403030502040203" pitchFamily="34" charset="0"/>
              </a:rPr>
              <a:t>information flow tracking tool that can simultaneously track </a:t>
            </a:r>
            <a:r>
              <a:rPr lang="en-US" sz="1800" b="1" dirty="0">
                <a:latin typeface="Product Sans" panose="020B0403030502040203" pitchFamily="34" charset="0"/>
              </a:rPr>
              <a:t>multiple sources </a:t>
            </a:r>
            <a:r>
              <a:rPr lang="en-US" sz="1800" dirty="0">
                <a:latin typeface="Product Sans" panose="020B0403030502040203" pitchFamily="34" charset="0"/>
              </a:rPr>
              <a:t>of sensitive data</a:t>
            </a:r>
          </a:p>
          <a:p>
            <a:pPr algn="l"/>
            <a:endParaRPr lang="en-US" sz="1800" dirty="0">
              <a:latin typeface="Product Sans" panose="020B0403030502040203" pitchFamily="34" charset="0"/>
            </a:endParaRPr>
          </a:p>
          <a:p>
            <a:pPr algn="l"/>
            <a:r>
              <a:rPr lang="en-US" sz="1800" dirty="0">
                <a:latin typeface="Product Sans" panose="020B0403030502040203" pitchFamily="34" charset="0"/>
              </a:rPr>
              <a:t>Achieves efficiency, 32% overhead on CPU-bound microbenchmark</a:t>
            </a:r>
          </a:p>
          <a:p>
            <a:pPr algn="l"/>
            <a:endParaRPr lang="en-US" sz="1800" dirty="0">
              <a:latin typeface="Product Sans" panose="020B0403030502040203" pitchFamily="34" charset="0"/>
            </a:endParaRPr>
          </a:p>
          <a:p>
            <a:pPr algn="l"/>
            <a:r>
              <a:rPr lang="en-US" sz="1800" dirty="0">
                <a:latin typeface="Product Sans" panose="020B0403030502040203" pitchFamily="34" charset="0"/>
              </a:rPr>
              <a:t>Integrates </a:t>
            </a:r>
            <a:r>
              <a:rPr lang="en-US" sz="1800" b="1" dirty="0">
                <a:latin typeface="Product Sans" panose="020B0403030502040203" pitchFamily="34" charset="0"/>
              </a:rPr>
              <a:t>four</a:t>
            </a:r>
            <a:r>
              <a:rPr lang="en-US" sz="1800" dirty="0">
                <a:latin typeface="Product Sans" panose="020B0403030502040203" pitchFamily="34" charset="0"/>
              </a:rPr>
              <a:t> </a:t>
            </a:r>
            <a:r>
              <a:rPr lang="en-US" sz="1800" b="1" dirty="0">
                <a:latin typeface="Product Sans" panose="020B0403030502040203" pitchFamily="34" charset="0"/>
              </a:rPr>
              <a:t>granularities</a:t>
            </a:r>
            <a:r>
              <a:rPr lang="en-US" sz="1800" dirty="0">
                <a:latin typeface="Product Sans" panose="020B0403030502040203" pitchFamily="34" charset="0"/>
              </a:rPr>
              <a:t> of taint propagation (</a:t>
            </a:r>
            <a:r>
              <a:rPr lang="en-US" sz="1800" b="1" dirty="0">
                <a:latin typeface="Product Sans" panose="020B0403030502040203" pitchFamily="34" charset="0"/>
              </a:rPr>
              <a:t>variable-level</a:t>
            </a:r>
            <a:r>
              <a:rPr lang="en-US" sz="1800" dirty="0">
                <a:latin typeface="Product Sans" panose="020B0403030502040203" pitchFamily="34" charset="0"/>
              </a:rPr>
              <a:t>, </a:t>
            </a:r>
            <a:r>
              <a:rPr lang="en-US" sz="1800" b="1" dirty="0">
                <a:latin typeface="Product Sans" panose="020B0403030502040203" pitchFamily="34" charset="0"/>
              </a:rPr>
              <a:t>message-level</a:t>
            </a:r>
            <a:r>
              <a:rPr lang="en-US" sz="1800" dirty="0">
                <a:latin typeface="Product Sans" panose="020B0403030502040203" pitchFamily="34" charset="0"/>
              </a:rPr>
              <a:t>, </a:t>
            </a:r>
            <a:r>
              <a:rPr lang="en-US" sz="1800" b="1" dirty="0">
                <a:latin typeface="Product Sans" panose="020B0403030502040203" pitchFamily="34" charset="0"/>
              </a:rPr>
              <a:t>method-level</a:t>
            </a:r>
            <a:r>
              <a:rPr lang="en-US" sz="1800" dirty="0">
                <a:latin typeface="Product Sans" panose="020B0403030502040203" pitchFamily="34" charset="0"/>
              </a:rPr>
              <a:t>, and </a:t>
            </a:r>
            <a:r>
              <a:rPr lang="en-US" sz="1800" b="1" dirty="0">
                <a:latin typeface="Product Sans" panose="020B0403030502040203" pitchFamily="34" charset="0"/>
              </a:rPr>
              <a:t>file-level</a:t>
            </a:r>
            <a:r>
              <a:rPr lang="en-US" sz="1800" dirty="0">
                <a:latin typeface="Product Sans" panose="020B0403030502040203" pitchFamily="34" charset="0"/>
              </a:rPr>
              <a:t>)</a:t>
            </a:r>
          </a:p>
          <a:p>
            <a:pPr algn="l"/>
            <a:endParaRPr lang="en-US" sz="1800" dirty="0">
              <a:latin typeface="Product Sans" panose="020B0403030502040203" pitchFamily="34" charset="0"/>
            </a:endParaRPr>
          </a:p>
          <a:p>
            <a:pPr algn="l"/>
            <a:r>
              <a:rPr lang="en-US" sz="1800" b="1" dirty="0">
                <a:latin typeface="Product Sans" panose="020B0403030502040203" pitchFamily="34" charset="0"/>
              </a:rPr>
              <a:t>2010</a:t>
            </a:r>
            <a:r>
              <a:rPr lang="en-US" sz="1800" dirty="0">
                <a:latin typeface="Product Sans" panose="020B0403030502040203" pitchFamily="34" charset="0"/>
              </a:rPr>
              <a:t> - Used for the analysis of 30 popular apps, around 20 apps exhibit suspicious handling of sensitive data, around 15/30 expose user location to remote advertising servers. </a:t>
            </a:r>
          </a:p>
          <a:p>
            <a:pPr algn="l"/>
            <a:endParaRPr lang="en-US" sz="1800" dirty="0">
              <a:latin typeface="Product Sans" panose="020B0403030502040203" pitchFamily="34" charset="0"/>
            </a:endParaRPr>
          </a:p>
          <a:p>
            <a:pPr algn="l"/>
            <a:r>
              <a:rPr lang="en-US" sz="1800" b="1" dirty="0">
                <a:latin typeface="Product Sans" panose="020B0403030502040203" pitchFamily="34" charset="0"/>
              </a:rPr>
              <a:t>2012</a:t>
            </a:r>
            <a:r>
              <a:rPr lang="en-US" sz="1800" dirty="0">
                <a:latin typeface="Product Sans" panose="020B0403030502040203" pitchFamily="34" charset="0"/>
              </a:rPr>
              <a:t> – Similar fraction of apps were doing the same. </a:t>
            </a:r>
          </a:p>
        </p:txBody>
      </p:sp>
    </p:spTree>
    <p:extLst>
      <p:ext uri="{BB962C8B-B14F-4D97-AF65-F5344CB8AC3E}">
        <p14:creationId xmlns:p14="http://schemas.microsoft.com/office/powerpoint/2010/main" val="136048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46498-FED0-FC50-CABB-EE56BF323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543" y="198020"/>
            <a:ext cx="2321184" cy="1659771"/>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Pros</a:t>
            </a:r>
          </a:p>
        </p:txBody>
      </p:sp>
      <p:pic>
        <p:nvPicPr>
          <p:cNvPr id="16" name="Picture 15">
            <a:extLst>
              <a:ext uri="{FF2B5EF4-FFF2-40B4-BE49-F238E27FC236}">
                <a16:creationId xmlns:a16="http://schemas.microsoft.com/office/drawing/2014/main" id="{7F0D5292-6BE4-95E6-3791-6ED8846C0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
        <p:nvSpPr>
          <p:cNvPr id="10" name="Content Placeholder 2">
            <a:extLst>
              <a:ext uri="{FF2B5EF4-FFF2-40B4-BE49-F238E27FC236}">
                <a16:creationId xmlns:a16="http://schemas.microsoft.com/office/drawing/2014/main" id="{7F3ED03D-18A8-BBB4-8253-EBA81764243B}"/>
              </a:ext>
            </a:extLst>
          </p:cNvPr>
          <p:cNvSpPr>
            <a:spLocks noGrp="1"/>
          </p:cNvSpPr>
          <p:nvPr>
            <p:ph idx="1"/>
          </p:nvPr>
        </p:nvSpPr>
        <p:spPr>
          <a:xfrm>
            <a:off x="694765" y="1834309"/>
            <a:ext cx="10515600" cy="4351338"/>
          </a:xfrm>
        </p:spPr>
        <p:txBody>
          <a:bodyPr>
            <a:normAutofit/>
          </a:bodyPr>
          <a:lstStyle/>
          <a:p>
            <a:pPr algn="l"/>
            <a:r>
              <a:rPr lang="en-US" sz="1800" b="1" dirty="0">
                <a:latin typeface="Product Sans" panose="020B0403030502040203" pitchFamily="34" charset="0"/>
              </a:rPr>
              <a:t>Efficient</a:t>
            </a:r>
            <a:r>
              <a:rPr lang="en-US" sz="1800" dirty="0">
                <a:latin typeface="Product Sans" panose="020B0403030502040203" pitchFamily="34" charset="0"/>
              </a:rPr>
              <a:t>, </a:t>
            </a:r>
            <a:r>
              <a:rPr lang="en-US" sz="1800" b="1" dirty="0">
                <a:latin typeface="Product Sans" panose="020B0403030502040203" pitchFamily="34" charset="0"/>
              </a:rPr>
              <a:t>system-wide</a:t>
            </a:r>
            <a:r>
              <a:rPr lang="en-US" sz="1800" dirty="0">
                <a:latin typeface="Product Sans" panose="020B0403030502040203" pitchFamily="34" charset="0"/>
              </a:rPr>
              <a:t> information flow tracking </a:t>
            </a:r>
          </a:p>
          <a:p>
            <a:pPr algn="l"/>
            <a:r>
              <a:rPr lang="en-US" sz="1800" dirty="0">
                <a:latin typeface="Product Sans" panose="020B0403030502040203" pitchFamily="34" charset="0"/>
              </a:rPr>
              <a:t>Can simultaneously track </a:t>
            </a:r>
            <a:r>
              <a:rPr lang="en-US" sz="1800" b="1" dirty="0">
                <a:latin typeface="Product Sans" panose="020B0403030502040203" pitchFamily="34" charset="0"/>
              </a:rPr>
              <a:t>multiple sources </a:t>
            </a:r>
            <a:r>
              <a:rPr lang="en-US" sz="1800" dirty="0">
                <a:latin typeface="Product Sans" panose="020B0403030502040203" pitchFamily="34" charset="0"/>
              </a:rPr>
              <a:t>of sensitive data</a:t>
            </a:r>
          </a:p>
          <a:p>
            <a:pPr algn="l"/>
            <a:r>
              <a:rPr lang="en-US" sz="1800" dirty="0">
                <a:latin typeface="Product Sans" panose="020B0403030502040203" pitchFamily="34" charset="0"/>
              </a:rPr>
              <a:t>Achieves efficiency, </a:t>
            </a:r>
            <a:r>
              <a:rPr lang="en-US" sz="1800" b="1" dirty="0">
                <a:latin typeface="Product Sans" panose="020B0403030502040203" pitchFamily="34" charset="0"/>
              </a:rPr>
              <a:t>32% overhead </a:t>
            </a:r>
            <a:r>
              <a:rPr lang="en-US" sz="1800" dirty="0">
                <a:latin typeface="Product Sans" panose="020B0403030502040203" pitchFamily="34" charset="0"/>
              </a:rPr>
              <a:t>on CPU-bound microbenchmark</a:t>
            </a:r>
          </a:p>
          <a:p>
            <a:pPr algn="l"/>
            <a:r>
              <a:rPr lang="en-US" sz="1800" b="1" dirty="0">
                <a:latin typeface="Product Sans" panose="020B0403030502040203" pitchFamily="34" charset="0"/>
              </a:rPr>
              <a:t>Fine-grain control </a:t>
            </a:r>
            <a:r>
              <a:rPr lang="en-US" sz="1800" dirty="0">
                <a:latin typeface="Product Sans" panose="020B0403030502040203" pitchFamily="34" charset="0"/>
              </a:rPr>
              <a:t>over taint propagation</a:t>
            </a:r>
          </a:p>
          <a:p>
            <a:pPr algn="l"/>
            <a:r>
              <a:rPr lang="en-US" sz="1800" dirty="0">
                <a:latin typeface="Product Sans" panose="020B0403030502040203" pitchFamily="34" charset="0"/>
              </a:rPr>
              <a:t>Notifies user in </a:t>
            </a:r>
            <a:r>
              <a:rPr lang="en-US" sz="1800" b="1" dirty="0">
                <a:latin typeface="Product Sans" panose="020B0403030502040203" pitchFamily="34" charset="0"/>
              </a:rPr>
              <a:t>real-time</a:t>
            </a:r>
            <a:r>
              <a:rPr lang="en-US" sz="1800" dirty="0">
                <a:latin typeface="Product Sans" panose="020B0403030502040203" pitchFamily="34" charset="0"/>
              </a:rPr>
              <a:t> about any malicious activity </a:t>
            </a:r>
          </a:p>
          <a:p>
            <a:pPr algn="l"/>
            <a:r>
              <a:rPr lang="en-US" sz="1800" dirty="0">
                <a:latin typeface="Product Sans" panose="020B0403030502040203" pitchFamily="34" charset="0"/>
              </a:rPr>
              <a:t>Although tested on popular apps, testing </a:t>
            </a:r>
            <a:r>
              <a:rPr lang="en-US" sz="1800" b="1" dirty="0">
                <a:latin typeface="Product Sans" panose="020B0403030502040203" pitchFamily="34" charset="0"/>
              </a:rPr>
              <a:t>can be scaled </a:t>
            </a:r>
            <a:r>
              <a:rPr lang="en-US" sz="1800" dirty="0">
                <a:latin typeface="Product Sans" panose="020B0403030502040203" pitchFamily="34" charset="0"/>
              </a:rPr>
              <a:t>to large number of apps</a:t>
            </a:r>
          </a:p>
          <a:p>
            <a:pPr algn="l"/>
            <a:r>
              <a:rPr lang="en-US" sz="1800" dirty="0">
                <a:latin typeface="Product Sans" panose="020B0403030502040203" pitchFamily="34" charset="0"/>
              </a:rPr>
              <a:t>Actively used by the systems security community</a:t>
            </a:r>
          </a:p>
          <a:p>
            <a:pPr algn="l"/>
            <a:r>
              <a:rPr lang="en-US" sz="1800" dirty="0">
                <a:latin typeface="Product Sans" panose="020B0403030502040203" pitchFamily="34" charset="0"/>
              </a:rPr>
              <a:t>Does </a:t>
            </a:r>
            <a:r>
              <a:rPr lang="en-US" sz="1800" b="1" dirty="0">
                <a:latin typeface="Product Sans" panose="020B0403030502040203" pitchFamily="34" charset="0"/>
              </a:rPr>
              <a:t>not collect data </a:t>
            </a:r>
            <a:r>
              <a:rPr lang="en-US" sz="1800" dirty="0">
                <a:latin typeface="Product Sans" panose="020B0403030502040203" pitchFamily="34" charset="0"/>
              </a:rPr>
              <a:t>unlike other approaches; </a:t>
            </a:r>
            <a:r>
              <a:rPr lang="en-US" sz="1800" b="1" dirty="0">
                <a:latin typeface="Product Sans" panose="020B0403030502040203" pitchFamily="34" charset="0"/>
              </a:rPr>
              <a:t>Safe</a:t>
            </a:r>
            <a:r>
              <a:rPr lang="en-US" sz="1800" dirty="0">
                <a:latin typeface="Product Sans" panose="020B0403030502040203" pitchFamily="34" charset="0"/>
              </a:rPr>
              <a:t> to install.</a:t>
            </a:r>
          </a:p>
          <a:p>
            <a:pPr algn="l"/>
            <a:endParaRPr lang="en-US" sz="1800" dirty="0">
              <a:latin typeface="Product Sans" panose="020B0403030502040203" pitchFamily="34" charset="0"/>
            </a:endParaRPr>
          </a:p>
        </p:txBody>
      </p:sp>
    </p:spTree>
    <p:extLst>
      <p:ext uri="{BB962C8B-B14F-4D97-AF65-F5344CB8AC3E}">
        <p14:creationId xmlns:p14="http://schemas.microsoft.com/office/powerpoint/2010/main" val="335800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Cons</a:t>
            </a:r>
          </a:p>
        </p:txBody>
      </p:sp>
      <p:pic>
        <p:nvPicPr>
          <p:cNvPr id="16" name="Picture 15">
            <a:extLst>
              <a:ext uri="{FF2B5EF4-FFF2-40B4-BE49-F238E27FC236}">
                <a16:creationId xmlns:a16="http://schemas.microsoft.com/office/drawing/2014/main" id="{7F0D5292-6BE4-95E6-3791-6ED8846C0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
        <p:nvSpPr>
          <p:cNvPr id="10" name="Content Placeholder 2">
            <a:extLst>
              <a:ext uri="{FF2B5EF4-FFF2-40B4-BE49-F238E27FC236}">
                <a16:creationId xmlns:a16="http://schemas.microsoft.com/office/drawing/2014/main" id="{7F3ED03D-18A8-BBB4-8253-EBA81764243B}"/>
              </a:ext>
            </a:extLst>
          </p:cNvPr>
          <p:cNvSpPr>
            <a:spLocks noGrp="1"/>
          </p:cNvSpPr>
          <p:nvPr>
            <p:ph idx="1"/>
          </p:nvPr>
        </p:nvSpPr>
        <p:spPr>
          <a:xfrm>
            <a:off x="694765" y="1834309"/>
            <a:ext cx="10515600" cy="4351338"/>
          </a:xfrm>
        </p:spPr>
        <p:txBody>
          <a:bodyPr>
            <a:normAutofit/>
          </a:bodyPr>
          <a:lstStyle/>
          <a:p>
            <a:pPr algn="l"/>
            <a:r>
              <a:rPr lang="en-US" sz="1800" b="1" dirty="0">
                <a:latin typeface="Product Sans" panose="020B0403030502040203" pitchFamily="34" charset="0"/>
              </a:rPr>
              <a:t>Approach Limitations </a:t>
            </a:r>
            <a:r>
              <a:rPr lang="en-US" sz="1800" dirty="0">
                <a:latin typeface="Product Sans" panose="020B0403030502040203" pitchFamily="34" charset="0"/>
              </a:rPr>
              <a:t>– tracks only </a:t>
            </a:r>
            <a:r>
              <a:rPr lang="en-US" sz="1800" b="1" dirty="0">
                <a:latin typeface="Product Sans" panose="020B0403030502040203" pitchFamily="34" charset="0"/>
              </a:rPr>
              <a:t>explicit</a:t>
            </a:r>
            <a:r>
              <a:rPr lang="en-US" sz="1800" dirty="0">
                <a:latin typeface="Product Sans" panose="020B0403030502040203" pitchFamily="34" charset="0"/>
              </a:rPr>
              <a:t> dataflows; not implicit where apps control flow indirectly        transfers sensitive information. Implicit dataflow tracking a long standing problem.</a:t>
            </a:r>
          </a:p>
          <a:p>
            <a:pPr algn="l"/>
            <a:endParaRPr lang="en-US" sz="1800" dirty="0">
              <a:latin typeface="Product Sans" panose="020B0403030502040203" pitchFamily="34" charset="0"/>
            </a:endParaRPr>
          </a:p>
          <a:p>
            <a:pPr algn="l"/>
            <a:r>
              <a:rPr lang="en-US" sz="1800" b="1" dirty="0">
                <a:latin typeface="Product Sans" panose="020B0403030502040203" pitchFamily="34" charset="0"/>
              </a:rPr>
              <a:t>Implementation Limitations </a:t>
            </a:r>
            <a:r>
              <a:rPr lang="en-US" sz="1800" dirty="0">
                <a:latin typeface="Product Sans" panose="020B0403030502040203" pitchFamily="34" charset="0"/>
              </a:rPr>
              <a:t>– cannot track taint tags on</a:t>
            </a:r>
            <a:r>
              <a:rPr lang="en-US" sz="1800" i="1" dirty="0">
                <a:latin typeface="Product Sans" panose="020B0403030502040203" pitchFamily="34" charset="0"/>
              </a:rPr>
              <a:t> </a:t>
            </a:r>
            <a:r>
              <a:rPr lang="en-US" sz="1800" b="1" i="1" dirty="0" err="1">
                <a:latin typeface="Product Sans" panose="020B0403030502040203" pitchFamily="34" charset="0"/>
              </a:rPr>
              <a:t>DirectBuffer</a:t>
            </a:r>
            <a:r>
              <a:rPr lang="en-US" sz="1800" i="1" dirty="0">
                <a:latin typeface="Product Sans" panose="020B0403030502040203" pitchFamily="34" charset="0"/>
              </a:rPr>
              <a:t> – </a:t>
            </a:r>
            <a:r>
              <a:rPr lang="en-US" sz="1800" dirty="0">
                <a:latin typeface="Product Sans" panose="020B0403030502040203" pitchFamily="34" charset="0"/>
              </a:rPr>
              <a:t>data stored in opaque native data structures.</a:t>
            </a:r>
            <a:r>
              <a:rPr lang="en-US" sz="1800" i="1" dirty="0">
                <a:latin typeface="Product Sans" panose="020B0403030502040203" pitchFamily="34" charset="0"/>
              </a:rPr>
              <a:t> </a:t>
            </a:r>
          </a:p>
          <a:p>
            <a:pPr algn="l"/>
            <a:endParaRPr lang="en-US" sz="1800" dirty="0">
              <a:latin typeface="Product Sans" panose="020B0403030502040203" pitchFamily="34" charset="0"/>
            </a:endParaRPr>
          </a:p>
          <a:p>
            <a:pPr algn="l"/>
            <a:r>
              <a:rPr lang="en-US" sz="1800" b="1" dirty="0">
                <a:latin typeface="Product Sans" panose="020B0403030502040203" pitchFamily="34" charset="0"/>
              </a:rPr>
              <a:t>Taint Source limitations </a:t>
            </a:r>
            <a:r>
              <a:rPr lang="en-US" sz="1800" dirty="0">
                <a:latin typeface="Product Sans" panose="020B0403030502040203" pitchFamily="34" charset="0"/>
              </a:rPr>
              <a:t>–  </a:t>
            </a:r>
            <a:r>
              <a:rPr lang="en-US" sz="1800" b="1" dirty="0">
                <a:latin typeface="Product Sans" panose="020B0403030502040203" pitchFamily="34" charset="0"/>
              </a:rPr>
              <a:t>False positives </a:t>
            </a:r>
            <a:r>
              <a:rPr lang="en-US" sz="1800" dirty="0">
                <a:latin typeface="Product Sans" panose="020B0403030502040203" pitchFamily="34" charset="0"/>
              </a:rPr>
              <a:t>when there are configuration identifiers in tracked information. Ex. IMSI numeric string consists MCC, MNC and MSIN all tainted together.</a:t>
            </a:r>
          </a:p>
          <a:p>
            <a:pPr algn="l"/>
            <a:endParaRPr lang="en-US" sz="1800" dirty="0">
              <a:latin typeface="Product Sans" panose="020B0403030502040203" pitchFamily="34" charset="0"/>
            </a:endParaRPr>
          </a:p>
          <a:p>
            <a:pPr algn="l"/>
            <a:r>
              <a:rPr lang="en-US" sz="1800" b="1" dirty="0">
                <a:latin typeface="Product Sans" panose="020B0403030502040203" pitchFamily="34" charset="0"/>
              </a:rPr>
              <a:t>Security Evaluation limitations </a:t>
            </a:r>
            <a:r>
              <a:rPr lang="en-US" sz="1800" dirty="0">
                <a:latin typeface="Product Sans" panose="020B0403030502040203" pitchFamily="34" charset="0"/>
              </a:rPr>
              <a:t>– trades </a:t>
            </a:r>
            <a:r>
              <a:rPr lang="en-US" sz="1800" b="1" dirty="0">
                <a:latin typeface="Product Sans" panose="020B0403030502040203" pitchFamily="34" charset="0"/>
              </a:rPr>
              <a:t>precision</a:t>
            </a:r>
            <a:r>
              <a:rPr lang="en-US" sz="1800" dirty="0">
                <a:latin typeface="Product Sans" panose="020B0403030502040203" pitchFamily="34" charset="0"/>
              </a:rPr>
              <a:t> for </a:t>
            </a:r>
            <a:r>
              <a:rPr lang="en-US" sz="1800" b="1" dirty="0">
                <a:latin typeface="Product Sans" panose="020B0403030502040203" pitchFamily="34" charset="0"/>
              </a:rPr>
              <a:t>performance</a:t>
            </a:r>
            <a:r>
              <a:rPr lang="en-US" sz="1800" dirty="0">
                <a:latin typeface="Product Sans" panose="020B0403030502040203" pitchFamily="34" charset="0"/>
              </a:rPr>
              <a:t> in array, IPC, file taint tracking due to </a:t>
            </a:r>
            <a:r>
              <a:rPr lang="en-US" sz="1800" b="1" dirty="0">
                <a:latin typeface="Product Sans" panose="020B0403030502040203" pitchFamily="34" charset="0"/>
              </a:rPr>
              <a:t>coarse grained tracking </a:t>
            </a:r>
            <a:r>
              <a:rPr lang="en-US" sz="1800" dirty="0">
                <a:latin typeface="Product Sans" panose="020B0403030502040203" pitchFamily="34" charset="0"/>
              </a:rPr>
              <a:t>in these areas. But even for fine-grained tracking systems ground truth is absent for applications studied.</a:t>
            </a:r>
          </a:p>
        </p:txBody>
      </p:sp>
      <p:pic>
        <p:nvPicPr>
          <p:cNvPr id="5" name="Picture 4">
            <a:extLst>
              <a:ext uri="{FF2B5EF4-FFF2-40B4-BE49-F238E27FC236}">
                <a16:creationId xmlns:a16="http://schemas.microsoft.com/office/drawing/2014/main" id="{39D2A5F9-8A28-E790-6441-734AE824B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119" y="174538"/>
            <a:ext cx="2321184" cy="1659771"/>
          </a:xfrm>
          <a:prstGeom prst="rect">
            <a:avLst/>
          </a:prstGeom>
        </p:spPr>
      </p:pic>
    </p:spTree>
    <p:extLst>
      <p:ext uri="{BB962C8B-B14F-4D97-AF65-F5344CB8AC3E}">
        <p14:creationId xmlns:p14="http://schemas.microsoft.com/office/powerpoint/2010/main" val="261591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494DE8-0AA0-AB09-00CE-63845D785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630" y="428485"/>
            <a:ext cx="2524406" cy="2524406"/>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Where does the problem lie?</a:t>
            </a:r>
          </a:p>
        </p:txBody>
      </p:sp>
      <p:sp>
        <p:nvSpPr>
          <p:cNvPr id="3" name="Content Placeholder 2">
            <a:extLst>
              <a:ext uri="{FF2B5EF4-FFF2-40B4-BE49-F238E27FC236}">
                <a16:creationId xmlns:a16="http://schemas.microsoft.com/office/drawing/2014/main" id="{9FEB3328-251D-C427-223C-1292032B26BE}"/>
              </a:ext>
            </a:extLst>
          </p:cNvPr>
          <p:cNvSpPr>
            <a:spLocks noGrp="1"/>
          </p:cNvSpPr>
          <p:nvPr>
            <p:ph idx="1"/>
          </p:nvPr>
        </p:nvSpPr>
        <p:spPr>
          <a:xfrm>
            <a:off x="838200" y="1849625"/>
            <a:ext cx="10515600" cy="4351338"/>
          </a:xfrm>
        </p:spPr>
        <p:txBody>
          <a:bodyPr>
            <a:normAutofit lnSpcReduction="10000"/>
          </a:bodyPr>
          <a:lstStyle/>
          <a:p>
            <a:r>
              <a:rPr lang="en-US" sz="1400" dirty="0">
                <a:latin typeface="Product Sans" panose="020B0403030502040203" pitchFamily="34" charset="0"/>
              </a:rPr>
              <a:t>Today’s smartphone operating systems frequently fail to provide users with visibility</a:t>
            </a:r>
          </a:p>
          <a:p>
            <a:pPr marL="0" indent="0">
              <a:buNone/>
            </a:pPr>
            <a:r>
              <a:rPr lang="en-US" sz="1400" dirty="0">
                <a:latin typeface="Product Sans" panose="020B0403030502040203" pitchFamily="34" charset="0"/>
              </a:rPr>
              <a:t>     into how third-party applications collect and share their private data.</a:t>
            </a:r>
          </a:p>
          <a:p>
            <a:pPr marL="0" indent="0">
              <a:buNone/>
            </a:pPr>
            <a:endParaRPr lang="en-US" sz="1400" dirty="0">
              <a:latin typeface="Product Sans" panose="020B0403030502040203" pitchFamily="34" charset="0"/>
            </a:endParaRPr>
          </a:p>
          <a:p>
            <a:r>
              <a:rPr lang="en-US" sz="1400" dirty="0">
                <a:latin typeface="Product Sans" panose="020B0403030502040203" pitchFamily="34" charset="0"/>
              </a:rPr>
              <a:t>Apps perform data exfiltration! </a:t>
            </a:r>
          </a:p>
          <a:p>
            <a:endParaRPr lang="en-US" sz="1400" dirty="0">
              <a:latin typeface="Product Sans" panose="020B0403030502040203" pitchFamily="34" charset="0"/>
            </a:endParaRPr>
          </a:p>
          <a:p>
            <a:pPr algn="l"/>
            <a:r>
              <a:rPr lang="en-US" sz="1400" i="0" u="none" strike="noStrike" baseline="0" dirty="0">
                <a:latin typeface="Product Sans" panose="020B0403030502040203" pitchFamily="34" charset="0"/>
              </a:rPr>
              <a:t>Monitoring the flow of privacy-sensitive data provides valuable input for smartphone users and security service firms seeking to identify misbehaving applications.</a:t>
            </a:r>
          </a:p>
          <a:p>
            <a:pPr algn="l"/>
            <a:endParaRPr lang="en-US" sz="1400" i="0" u="none" strike="noStrike" baseline="0" dirty="0">
              <a:latin typeface="Product Sans" panose="020B0403030502040203" pitchFamily="34" charset="0"/>
            </a:endParaRPr>
          </a:p>
          <a:p>
            <a:pPr algn="l"/>
            <a:r>
              <a:rPr lang="en-US" sz="1400" dirty="0">
                <a:latin typeface="Product Sans" panose="020B0403030502040203" pitchFamily="34" charset="0"/>
              </a:rPr>
              <a:t>Applications combine data from remote cloud services with information from local sensors. Might have legitimate reasons for doing so but users don’t have an idea how their data is being used. </a:t>
            </a:r>
          </a:p>
          <a:p>
            <a:pPr algn="l"/>
            <a:endParaRPr lang="en-US" sz="1400" dirty="0">
              <a:latin typeface="Product Sans" panose="020B0403030502040203" pitchFamily="34" charset="0"/>
            </a:endParaRPr>
          </a:p>
          <a:p>
            <a:r>
              <a:rPr lang="en-US" sz="1400" dirty="0">
                <a:latin typeface="Product Sans" panose="020B0403030502040203" pitchFamily="34" charset="0"/>
              </a:rPr>
              <a:t>Sensitive data like </a:t>
            </a:r>
            <a:r>
              <a:rPr lang="en-US" sz="1400" b="1" i="1" dirty="0">
                <a:latin typeface="Product Sans" panose="020B0403030502040203" pitchFamily="34" charset="0"/>
              </a:rPr>
              <a:t>IMEI</a:t>
            </a:r>
            <a:r>
              <a:rPr lang="en-US" sz="1400" i="1" dirty="0">
                <a:latin typeface="Product Sans" panose="020B0403030502040203" pitchFamily="34" charset="0"/>
              </a:rPr>
              <a:t>, </a:t>
            </a:r>
            <a:r>
              <a:rPr lang="en-US" sz="1400" b="1" i="1" dirty="0">
                <a:latin typeface="Product Sans" panose="020B0403030502040203" pitchFamily="34" charset="0"/>
              </a:rPr>
              <a:t>Location</a:t>
            </a:r>
            <a:r>
              <a:rPr lang="en-US" sz="1400" i="1" dirty="0">
                <a:latin typeface="Product Sans" panose="020B0403030502040203" pitchFamily="34" charset="0"/>
              </a:rPr>
              <a:t>, </a:t>
            </a:r>
            <a:r>
              <a:rPr lang="en-US" sz="1400" b="1" i="1" dirty="0">
                <a:latin typeface="Product Sans" panose="020B0403030502040203" pitchFamily="34" charset="0"/>
              </a:rPr>
              <a:t>Contacts</a:t>
            </a:r>
            <a:r>
              <a:rPr lang="en-US" sz="1400" i="1" dirty="0">
                <a:latin typeface="Product Sans" panose="020B0403030502040203" pitchFamily="34" charset="0"/>
              </a:rPr>
              <a:t>, </a:t>
            </a:r>
            <a:r>
              <a:rPr lang="en-US" sz="1400" b="1" i="1" dirty="0">
                <a:latin typeface="Product Sans" panose="020B0403030502040203" pitchFamily="34" charset="0"/>
              </a:rPr>
              <a:t>Phone</a:t>
            </a:r>
            <a:r>
              <a:rPr lang="en-US" sz="1400" i="1" dirty="0">
                <a:latin typeface="Product Sans" panose="020B0403030502040203" pitchFamily="34" charset="0"/>
              </a:rPr>
              <a:t> </a:t>
            </a:r>
            <a:r>
              <a:rPr lang="en-US" sz="1400" b="1" i="1" dirty="0">
                <a:latin typeface="Product Sans" panose="020B0403030502040203" pitchFamily="34" charset="0"/>
              </a:rPr>
              <a:t>number</a:t>
            </a:r>
            <a:r>
              <a:rPr lang="en-US" sz="1400" i="1" dirty="0">
                <a:latin typeface="Product Sans" panose="020B0403030502040203" pitchFamily="34" charset="0"/>
              </a:rPr>
              <a:t>, </a:t>
            </a:r>
            <a:r>
              <a:rPr lang="en-US" sz="1400" b="1" i="1" dirty="0">
                <a:latin typeface="Product Sans" panose="020B0403030502040203" pitchFamily="34" charset="0"/>
              </a:rPr>
              <a:t>SIM</a:t>
            </a:r>
            <a:r>
              <a:rPr lang="en-US" sz="1400" i="1" dirty="0">
                <a:latin typeface="Product Sans" panose="020B0403030502040203" pitchFamily="34" charset="0"/>
              </a:rPr>
              <a:t> </a:t>
            </a:r>
            <a:r>
              <a:rPr lang="en-US" sz="1400" b="1" i="1" dirty="0">
                <a:latin typeface="Product Sans" panose="020B0403030502040203" pitchFamily="34" charset="0"/>
              </a:rPr>
              <a:t>card</a:t>
            </a:r>
            <a:r>
              <a:rPr lang="en-US" sz="1400" i="1" dirty="0">
                <a:latin typeface="Product Sans" panose="020B0403030502040203" pitchFamily="34" charset="0"/>
              </a:rPr>
              <a:t> </a:t>
            </a:r>
            <a:r>
              <a:rPr lang="en-US" sz="1400" b="1" i="1" dirty="0">
                <a:latin typeface="Product Sans" panose="020B0403030502040203" pitchFamily="34" charset="0"/>
              </a:rPr>
              <a:t>serial</a:t>
            </a:r>
            <a:r>
              <a:rPr lang="en-US" sz="1400" i="1" dirty="0">
                <a:latin typeface="Product Sans" panose="020B0403030502040203" pitchFamily="34" charset="0"/>
              </a:rPr>
              <a:t> </a:t>
            </a:r>
            <a:r>
              <a:rPr lang="en-US" sz="1400" b="1" i="1" dirty="0">
                <a:latin typeface="Product Sans" panose="020B0403030502040203" pitchFamily="34" charset="0"/>
              </a:rPr>
              <a:t>number</a:t>
            </a:r>
            <a:r>
              <a:rPr lang="en-US" sz="1400" i="1" dirty="0">
                <a:latin typeface="Product Sans" panose="020B0403030502040203" pitchFamily="34" charset="0"/>
              </a:rPr>
              <a:t> </a:t>
            </a:r>
            <a:r>
              <a:rPr lang="en-US" sz="1400" dirty="0">
                <a:latin typeface="Product Sans" panose="020B0403030502040203" pitchFamily="34" charset="0"/>
              </a:rPr>
              <a:t>is being relayed somewhere without users’ consent.</a:t>
            </a:r>
          </a:p>
          <a:p>
            <a:endParaRPr lang="en-US" sz="1400" dirty="0">
              <a:latin typeface="Product Sans" panose="020B0403030502040203" pitchFamily="34" charset="0"/>
            </a:endParaRPr>
          </a:p>
          <a:p>
            <a:pPr algn="l"/>
            <a:r>
              <a:rPr lang="en-US" sz="1400" dirty="0">
                <a:latin typeface="Product Sans" panose="020B0403030502040203" pitchFamily="34" charset="0"/>
              </a:rPr>
              <a:t>Mobile-phone operating systems currently provide only </a:t>
            </a:r>
            <a:r>
              <a:rPr lang="en-US" sz="1400" b="1" dirty="0">
                <a:latin typeface="Product Sans" panose="020B0403030502040203" pitchFamily="34" charset="0"/>
              </a:rPr>
              <a:t>coarse-grained controls </a:t>
            </a:r>
            <a:r>
              <a:rPr lang="en-US" sz="1400" dirty="0">
                <a:latin typeface="Product Sans" panose="020B0403030502040203" pitchFamily="34" charset="0"/>
              </a:rPr>
              <a:t>for regulating whether an application can access private information but provide little insight into how private information is actually used.</a:t>
            </a:r>
          </a:p>
        </p:txBody>
      </p:sp>
      <p:pic>
        <p:nvPicPr>
          <p:cNvPr id="6" name="Picture 5">
            <a:extLst>
              <a:ext uri="{FF2B5EF4-FFF2-40B4-BE49-F238E27FC236}">
                <a16:creationId xmlns:a16="http://schemas.microsoft.com/office/drawing/2014/main" id="{51705B68-9FBD-8B25-C9E4-4887C7752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377898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5BC7A-B99A-84A9-D759-EE186FF7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665" y="628006"/>
            <a:ext cx="2460812" cy="1781650"/>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a:xfrm>
            <a:off x="838200" y="1112713"/>
            <a:ext cx="10515600" cy="1325563"/>
          </a:xfrm>
        </p:spPr>
        <p:txBody>
          <a:bodyPr>
            <a:normAutofit fontScale="90000"/>
          </a:bodyPr>
          <a:lstStyle/>
          <a:p>
            <a:pPr algn="l" fontAlgn="t"/>
            <a:r>
              <a:rPr lang="en-US" sz="4900" dirty="0">
                <a:effectLst>
                  <a:outerShdw blurRad="38100" dist="38100" dir="2700000" algn="tl">
                    <a:srgbClr val="000000">
                      <a:alpha val="43137"/>
                    </a:srgbClr>
                  </a:outerShdw>
                </a:effectLst>
                <a:latin typeface="Apercu Pro" panose="02000506040000020004" pitchFamily="50" charset="0"/>
              </a:rPr>
              <a:t>Taint (verb) </a:t>
            </a:r>
            <a:r>
              <a:rPr lang="en-US" sz="4900" b="0" i="0" dirty="0">
                <a:solidFill>
                  <a:srgbClr val="202124"/>
                </a:solidFill>
                <a:effectLst>
                  <a:outerShdw blurRad="38100" dist="38100" dir="2700000" algn="tl">
                    <a:srgbClr val="000000">
                      <a:alpha val="43137"/>
                    </a:srgbClr>
                  </a:outerShdw>
                </a:effectLst>
                <a:latin typeface="Apercu Pro" panose="02000506040000020004" pitchFamily="50" charset="0"/>
              </a:rPr>
              <a:t>/tānt/ : </a:t>
            </a:r>
            <a:br>
              <a:rPr lang="en-US" sz="4900" b="0" i="0" dirty="0">
                <a:solidFill>
                  <a:srgbClr val="202124"/>
                </a:solidFill>
                <a:effectLst>
                  <a:outerShdw blurRad="38100" dist="38100" dir="2700000" algn="tl">
                    <a:srgbClr val="000000">
                      <a:alpha val="43137"/>
                    </a:srgbClr>
                  </a:outerShdw>
                </a:effectLst>
                <a:latin typeface="Apercu Pro" panose="02000506040000020004" pitchFamily="50" charset="0"/>
              </a:rPr>
            </a:br>
            <a:r>
              <a:rPr lang="en-US" sz="4900" b="0" i="0" dirty="0">
                <a:solidFill>
                  <a:srgbClr val="202124"/>
                </a:solidFill>
                <a:effectLst>
                  <a:outerShdw blurRad="38100" dist="38100" dir="2700000" algn="tl">
                    <a:srgbClr val="000000">
                      <a:alpha val="43137"/>
                    </a:srgbClr>
                  </a:outerShdw>
                </a:effectLst>
                <a:latin typeface="Apercu Pro" panose="02000506040000020004" pitchFamily="50" charset="0"/>
              </a:rPr>
              <a:t>contaminate</a:t>
            </a:r>
            <a:br>
              <a:rPr lang="en-US" b="0" i="0" dirty="0">
                <a:solidFill>
                  <a:srgbClr val="202124"/>
                </a:solidFill>
                <a:effectLst/>
                <a:latin typeface="Roboto" panose="02000000000000000000" pitchFamily="2" charset="0"/>
              </a:rPr>
            </a:br>
            <a:endParaRPr lang="en-US" dirty="0">
              <a:effectLst>
                <a:outerShdw blurRad="38100" dist="38100" dir="2700000" algn="tl">
                  <a:srgbClr val="000000">
                    <a:alpha val="43137"/>
                  </a:srgbClr>
                </a:outerShdw>
              </a:effectLst>
              <a:latin typeface="Apercu Pro" panose="02000506040000020004" pitchFamily="50" charset="0"/>
            </a:endParaRPr>
          </a:p>
        </p:txBody>
      </p:sp>
      <p:sp>
        <p:nvSpPr>
          <p:cNvPr id="3" name="Content Placeholder 2">
            <a:extLst>
              <a:ext uri="{FF2B5EF4-FFF2-40B4-BE49-F238E27FC236}">
                <a16:creationId xmlns:a16="http://schemas.microsoft.com/office/drawing/2014/main" id="{9FEB3328-251D-C427-223C-1292032B26BE}"/>
              </a:ext>
            </a:extLst>
          </p:cNvPr>
          <p:cNvSpPr>
            <a:spLocks noGrp="1"/>
          </p:cNvSpPr>
          <p:nvPr>
            <p:ph idx="1"/>
          </p:nvPr>
        </p:nvSpPr>
        <p:spPr>
          <a:xfrm>
            <a:off x="838200" y="2421981"/>
            <a:ext cx="10515600" cy="4351338"/>
          </a:xfrm>
        </p:spPr>
        <p:txBody>
          <a:bodyPr>
            <a:normAutofit/>
          </a:bodyPr>
          <a:lstStyle/>
          <a:p>
            <a:r>
              <a:rPr lang="en-US" sz="1400" dirty="0">
                <a:latin typeface="Product Sans" panose="020B0403030502040203" pitchFamily="34" charset="0"/>
              </a:rPr>
              <a:t> In context of this paper, a ‘Taint’ is privacy sensitive data like Location, IMEI, Phone Number and </a:t>
            </a:r>
          </a:p>
          <a:p>
            <a:pPr marL="0" indent="0">
              <a:buNone/>
            </a:pPr>
            <a:r>
              <a:rPr lang="en-US" sz="1400" dirty="0">
                <a:latin typeface="Product Sans" panose="020B0403030502040203" pitchFamily="34" charset="0"/>
              </a:rPr>
              <a:t>       other personally identifiable information (PII) of a user at risk</a:t>
            </a:r>
          </a:p>
          <a:p>
            <a:pPr marL="0" indent="0">
              <a:buNone/>
            </a:pPr>
            <a:endParaRPr lang="en-US" sz="1400" dirty="0">
              <a:latin typeface="Product Sans" panose="020B0403030502040203" pitchFamily="34" charset="0"/>
            </a:endParaRPr>
          </a:p>
        </p:txBody>
      </p:sp>
      <p:pic>
        <p:nvPicPr>
          <p:cNvPr id="8" name="Picture 7">
            <a:extLst>
              <a:ext uri="{FF2B5EF4-FFF2-40B4-BE49-F238E27FC236}">
                <a16:creationId xmlns:a16="http://schemas.microsoft.com/office/drawing/2014/main" id="{82A0CADA-2969-BFC7-B84F-B5C36BB96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521" y="4052088"/>
            <a:ext cx="1847489" cy="1541929"/>
          </a:xfrm>
          <a:prstGeom prst="rect">
            <a:avLst/>
          </a:prstGeom>
        </p:spPr>
      </p:pic>
      <p:pic>
        <p:nvPicPr>
          <p:cNvPr id="16" name="Picture 15">
            <a:extLst>
              <a:ext uri="{FF2B5EF4-FFF2-40B4-BE49-F238E27FC236}">
                <a16:creationId xmlns:a16="http://schemas.microsoft.com/office/drawing/2014/main" id="{F6BE20BF-2A69-3EB7-AA74-FDFED4C80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071" y="3450013"/>
            <a:ext cx="2328904" cy="2295274"/>
          </a:xfrm>
          <a:prstGeom prst="rect">
            <a:avLst/>
          </a:prstGeom>
        </p:spPr>
      </p:pic>
      <p:pic>
        <p:nvPicPr>
          <p:cNvPr id="18" name="Picture 17">
            <a:extLst>
              <a:ext uri="{FF2B5EF4-FFF2-40B4-BE49-F238E27FC236}">
                <a16:creationId xmlns:a16="http://schemas.microsoft.com/office/drawing/2014/main" id="{68BC2C2B-3425-7742-2967-5DBF50146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736" y="4823053"/>
            <a:ext cx="1619437" cy="1275486"/>
          </a:xfrm>
          <a:prstGeom prst="rect">
            <a:avLst/>
          </a:prstGeom>
        </p:spPr>
      </p:pic>
      <p:pic>
        <p:nvPicPr>
          <p:cNvPr id="19" name="Picture 18">
            <a:extLst>
              <a:ext uri="{FF2B5EF4-FFF2-40B4-BE49-F238E27FC236}">
                <a16:creationId xmlns:a16="http://schemas.microsoft.com/office/drawing/2014/main" id="{CFE9F4D6-654C-C310-A5F3-7B79B35C0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37182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12888-244F-DB12-D6FD-85EC1BC6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890" y="167700"/>
            <a:ext cx="2887880" cy="1681925"/>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TaintDroid</a:t>
            </a:r>
          </a:p>
        </p:txBody>
      </p:sp>
      <p:sp>
        <p:nvSpPr>
          <p:cNvPr id="3" name="Content Placeholder 2">
            <a:extLst>
              <a:ext uri="{FF2B5EF4-FFF2-40B4-BE49-F238E27FC236}">
                <a16:creationId xmlns:a16="http://schemas.microsoft.com/office/drawing/2014/main" id="{9FEB3328-251D-C427-223C-1292032B26BE}"/>
              </a:ext>
            </a:extLst>
          </p:cNvPr>
          <p:cNvSpPr>
            <a:spLocks noGrp="1"/>
          </p:cNvSpPr>
          <p:nvPr>
            <p:ph idx="1"/>
          </p:nvPr>
        </p:nvSpPr>
        <p:spPr>
          <a:xfrm>
            <a:off x="838200" y="1849625"/>
            <a:ext cx="10515600" cy="4351338"/>
          </a:xfrm>
        </p:spPr>
        <p:txBody>
          <a:bodyPr>
            <a:normAutofit/>
          </a:bodyPr>
          <a:lstStyle/>
          <a:p>
            <a:pPr algn="l"/>
            <a:r>
              <a:rPr lang="en-US" sz="1800" b="1" u="none" strike="noStrike" baseline="0" dirty="0">
                <a:latin typeface="Product Sans" panose="020B0403030502040203" pitchFamily="34" charset="0"/>
              </a:rPr>
              <a:t>TaintDroid</a:t>
            </a:r>
            <a:r>
              <a:rPr lang="en-US" sz="1600" b="0" i="0" u="none" strike="noStrike" baseline="0" dirty="0">
                <a:latin typeface="Product Sans" panose="020B0403030502040203" pitchFamily="34" charset="0"/>
              </a:rPr>
              <a:t> is an extension to the Android mobile-phone platform that tracks the flow of privacy-sensitive data through third-party applications. TaintDroid assumes that downloaded, third-party applications are not trusted, and monitors in </a:t>
            </a:r>
            <a:r>
              <a:rPr lang="en-US" sz="1600" b="1" i="0" u="none" strike="noStrike" baseline="0" dirty="0">
                <a:latin typeface="Product Sans" panose="020B0403030502040203" pitchFamily="34" charset="0"/>
              </a:rPr>
              <a:t>real time</a:t>
            </a:r>
            <a:r>
              <a:rPr lang="en-US" sz="1600" dirty="0">
                <a:latin typeface="Product Sans" panose="020B0403030502040203" pitchFamily="34" charset="0"/>
              </a:rPr>
              <a:t> </a:t>
            </a:r>
            <a:r>
              <a:rPr lang="en-US" sz="1600" b="0" i="0" u="none" strike="noStrike" baseline="0" dirty="0">
                <a:latin typeface="Product Sans" panose="020B0403030502040203" pitchFamily="34" charset="0"/>
              </a:rPr>
              <a:t>how these applications access and manipulate users’ personal data.</a:t>
            </a:r>
          </a:p>
          <a:p>
            <a:pPr algn="l"/>
            <a:endParaRPr lang="en-US" sz="1600" dirty="0">
              <a:latin typeface="Product Sans" panose="020B0403030502040203" pitchFamily="34" charset="0"/>
            </a:endParaRPr>
          </a:p>
          <a:p>
            <a:pPr algn="l"/>
            <a:r>
              <a:rPr lang="en-US" sz="1600" b="1" dirty="0">
                <a:latin typeface="Product Sans" panose="020B0403030502040203" pitchFamily="34" charset="0"/>
              </a:rPr>
              <a:t>E</a:t>
            </a:r>
            <a:r>
              <a:rPr lang="en-US" sz="1600" b="1" i="0" u="none" strike="noStrike" baseline="0" dirty="0">
                <a:latin typeface="Product Sans" panose="020B0403030502040203" pitchFamily="34" charset="0"/>
              </a:rPr>
              <a:t>fficient</a:t>
            </a:r>
            <a:r>
              <a:rPr lang="en-US" sz="1600" b="0" i="0" u="none" strike="noStrike" baseline="0" dirty="0">
                <a:latin typeface="Product Sans" panose="020B0403030502040203" pitchFamily="34" charset="0"/>
              </a:rPr>
              <a:t>, </a:t>
            </a:r>
            <a:r>
              <a:rPr lang="en-US" sz="1600" b="1" i="0" u="none" strike="noStrike" baseline="0" dirty="0">
                <a:latin typeface="Product Sans" panose="020B0403030502040203" pitchFamily="34" charset="0"/>
              </a:rPr>
              <a:t>system-wide dynamic </a:t>
            </a:r>
            <a:r>
              <a:rPr lang="en-US" sz="1600" b="0" i="0" u="none" strike="noStrike" baseline="0" dirty="0">
                <a:latin typeface="Product Sans" panose="020B0403030502040203" pitchFamily="34" charset="0"/>
              </a:rPr>
              <a:t>taint tracking and analysis system capable of simultaneously tracking </a:t>
            </a:r>
            <a:r>
              <a:rPr lang="en-US" sz="1600" b="1" i="0" u="none" strike="noStrike" baseline="0" dirty="0">
                <a:latin typeface="Product Sans" panose="020B0403030502040203" pitchFamily="34" charset="0"/>
              </a:rPr>
              <a:t>multiple sources </a:t>
            </a:r>
            <a:r>
              <a:rPr lang="en-US" sz="1600" b="0" i="0" u="none" strike="noStrike" baseline="0" dirty="0">
                <a:latin typeface="Product Sans" panose="020B0403030502040203" pitchFamily="34" charset="0"/>
              </a:rPr>
              <a:t>of sensitive data.</a:t>
            </a:r>
          </a:p>
          <a:p>
            <a:pPr algn="l"/>
            <a:endParaRPr lang="en-US" sz="1600" i="0" u="none" strike="noStrike" baseline="0" dirty="0">
              <a:latin typeface="Product Sans" panose="020B0403030502040203" pitchFamily="34" charset="0"/>
            </a:endParaRPr>
          </a:p>
          <a:p>
            <a:pPr algn="l"/>
            <a:r>
              <a:rPr lang="en-US" sz="1600" dirty="0">
                <a:latin typeface="Product Sans" panose="020B0403030502040203" pitchFamily="34" charset="0"/>
              </a:rPr>
              <a:t>Leverages </a:t>
            </a:r>
            <a:r>
              <a:rPr lang="en-US" sz="1600" b="0" i="0" u="none" strike="noStrike" baseline="0" dirty="0">
                <a:latin typeface="Product Sans" panose="020B0403030502040203" pitchFamily="34" charset="0"/>
              </a:rPr>
              <a:t>Android’s </a:t>
            </a:r>
            <a:r>
              <a:rPr lang="en-US" sz="1600" b="1" i="0" u="none" strike="noStrike" baseline="0" dirty="0">
                <a:latin typeface="Product Sans" panose="020B0403030502040203" pitchFamily="34" charset="0"/>
              </a:rPr>
              <a:t>virtualized execution environment</a:t>
            </a:r>
            <a:r>
              <a:rPr lang="en-US" sz="1600" b="0" i="0" u="none" strike="noStrike" baseline="0" dirty="0">
                <a:latin typeface="Product Sans" panose="020B0403030502040203" pitchFamily="34" charset="0"/>
              </a:rPr>
              <a:t>.</a:t>
            </a:r>
          </a:p>
          <a:p>
            <a:pPr algn="l"/>
            <a:endParaRPr lang="en-US" sz="1600" b="0" i="0" u="none" strike="noStrike" baseline="0" dirty="0">
              <a:latin typeface="Product Sans" panose="020B0403030502040203" pitchFamily="34" charset="0"/>
            </a:endParaRPr>
          </a:p>
          <a:p>
            <a:pPr algn="l"/>
            <a:r>
              <a:rPr lang="en-US" sz="1600" dirty="0">
                <a:latin typeface="Product Sans" panose="020B0403030502040203" pitchFamily="34" charset="0"/>
              </a:rPr>
              <a:t>Primary goals are to detect when sensitive data leaves the system via untrusted applications and to facilitate analysis of applications by phone users or external security services.</a:t>
            </a:r>
          </a:p>
          <a:p>
            <a:pPr algn="l"/>
            <a:endParaRPr lang="en-US" sz="1600" dirty="0">
              <a:latin typeface="Product Sans" panose="020B0403030502040203" pitchFamily="34" charset="0"/>
            </a:endParaRPr>
          </a:p>
          <a:p>
            <a:pPr algn="l"/>
            <a:r>
              <a:rPr lang="en-US" sz="1600" dirty="0">
                <a:latin typeface="Product Sans" panose="020B0403030502040203" pitchFamily="34" charset="0"/>
              </a:rPr>
              <a:t>Unlike other solutions, TaintDroid doesn’t send data anywhere. Safe to install. </a:t>
            </a:r>
          </a:p>
          <a:p>
            <a:pPr algn="l"/>
            <a:endParaRPr lang="en-US" sz="1400" dirty="0">
              <a:latin typeface="Product Sans" panose="020B0403030502040203" pitchFamily="34" charset="0"/>
            </a:endParaRPr>
          </a:p>
        </p:txBody>
      </p:sp>
      <p:pic>
        <p:nvPicPr>
          <p:cNvPr id="8" name="Picture 7">
            <a:extLst>
              <a:ext uri="{FF2B5EF4-FFF2-40B4-BE49-F238E27FC236}">
                <a16:creationId xmlns:a16="http://schemas.microsoft.com/office/drawing/2014/main" id="{A69AADBE-A2B2-D169-7F1A-244B465E4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31570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12888-244F-DB12-D6FD-85EC1BC6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266" y="4479636"/>
            <a:ext cx="2955534" cy="1721327"/>
          </a:xfrm>
          <a:prstGeom prst="rect">
            <a:avLst/>
          </a:prstGeom>
        </p:spPr>
      </p:pic>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Challenges for TaintDroid</a:t>
            </a:r>
          </a:p>
        </p:txBody>
      </p:sp>
      <p:sp>
        <p:nvSpPr>
          <p:cNvPr id="3" name="Content Placeholder 2">
            <a:extLst>
              <a:ext uri="{FF2B5EF4-FFF2-40B4-BE49-F238E27FC236}">
                <a16:creationId xmlns:a16="http://schemas.microsoft.com/office/drawing/2014/main" id="{9FEB3328-251D-C427-223C-1292032B26BE}"/>
              </a:ext>
            </a:extLst>
          </p:cNvPr>
          <p:cNvSpPr>
            <a:spLocks noGrp="1"/>
          </p:cNvSpPr>
          <p:nvPr>
            <p:ph idx="1"/>
          </p:nvPr>
        </p:nvSpPr>
        <p:spPr>
          <a:xfrm>
            <a:off x="838200" y="1849625"/>
            <a:ext cx="10515600" cy="4351338"/>
          </a:xfrm>
        </p:spPr>
        <p:txBody>
          <a:bodyPr>
            <a:normAutofit/>
          </a:bodyPr>
          <a:lstStyle/>
          <a:p>
            <a:pPr algn="l"/>
            <a:r>
              <a:rPr lang="en-US" sz="1400" dirty="0">
                <a:latin typeface="Product Sans" panose="020B0403030502040203" pitchFamily="34" charset="0"/>
              </a:rPr>
              <a:t>Many smartphone applications are </a:t>
            </a:r>
            <a:r>
              <a:rPr lang="en-US" sz="1400" b="1" dirty="0">
                <a:latin typeface="Product Sans" panose="020B0403030502040203" pitchFamily="34" charset="0"/>
              </a:rPr>
              <a:t>closed source </a:t>
            </a:r>
            <a:r>
              <a:rPr lang="en-US" sz="1400" dirty="0">
                <a:latin typeface="Product Sans" panose="020B0403030502040203" pitchFamily="34" charset="0"/>
              </a:rPr>
              <a:t>and </a:t>
            </a:r>
            <a:r>
              <a:rPr lang="en-US" sz="1400" b="1" dirty="0">
                <a:latin typeface="Product Sans" panose="020B0403030502040203" pitchFamily="34" charset="0"/>
              </a:rPr>
              <a:t>obfuscated</a:t>
            </a:r>
            <a:r>
              <a:rPr lang="en-US" sz="1400" dirty="0">
                <a:latin typeface="Product Sans" panose="020B0403030502040203" pitchFamily="34" charset="0"/>
              </a:rPr>
              <a:t>, making </a:t>
            </a:r>
            <a:r>
              <a:rPr lang="en-US" sz="1400" b="1" dirty="0">
                <a:latin typeface="Product Sans" panose="020B0403030502040203" pitchFamily="34" charset="0"/>
              </a:rPr>
              <a:t>static analysis infeasible</a:t>
            </a:r>
            <a:r>
              <a:rPr lang="en-US" sz="1400" dirty="0">
                <a:latin typeface="Product Sans" panose="020B0403030502040203" pitchFamily="34" charset="0"/>
              </a:rPr>
              <a:t>. Even if source code is available (via decompilation), </a:t>
            </a:r>
            <a:r>
              <a:rPr lang="en-US" sz="1400" b="1" dirty="0">
                <a:latin typeface="Product Sans" panose="020B0403030502040203" pitchFamily="34" charset="0"/>
              </a:rPr>
              <a:t>runtime events </a:t>
            </a:r>
            <a:r>
              <a:rPr lang="en-US" sz="1400" dirty="0">
                <a:latin typeface="Product Sans" panose="020B0403030502040203" pitchFamily="34" charset="0"/>
              </a:rPr>
              <a:t>and </a:t>
            </a:r>
            <a:r>
              <a:rPr lang="en-US" sz="1400" b="1" dirty="0">
                <a:latin typeface="Product Sans" panose="020B0403030502040203" pitchFamily="34" charset="0"/>
              </a:rPr>
              <a:t>configuration</a:t>
            </a:r>
            <a:r>
              <a:rPr lang="en-US" sz="1400" dirty="0">
                <a:latin typeface="Product Sans" panose="020B0403030502040203" pitchFamily="34" charset="0"/>
              </a:rPr>
              <a:t> often dictate information use. </a:t>
            </a:r>
          </a:p>
          <a:p>
            <a:pPr algn="l"/>
            <a:r>
              <a:rPr lang="en-US" sz="1400" dirty="0">
                <a:latin typeface="Product Sans" panose="020B0403030502040203" pitchFamily="34" charset="0"/>
              </a:rPr>
              <a:t>Monitoring network disclosure of privacy sensitive information on smartphones presents a lot of challenges like,</a:t>
            </a:r>
          </a:p>
          <a:p>
            <a:pPr algn="l"/>
            <a:endParaRPr lang="en-US" sz="1400" dirty="0">
              <a:latin typeface="Product Sans" panose="020B0403030502040203" pitchFamily="34" charset="0"/>
            </a:endParaRPr>
          </a:p>
          <a:p>
            <a:pPr marL="342900" indent="-342900" algn="l">
              <a:buFont typeface="+mj-lt"/>
              <a:buAutoNum type="arabicPeriod"/>
            </a:pPr>
            <a:r>
              <a:rPr lang="en-US" sz="1400" i="1" dirty="0">
                <a:latin typeface="Product Sans" panose="020B0403030502040203" pitchFamily="34" charset="0"/>
              </a:rPr>
              <a:t>Smartphones have </a:t>
            </a:r>
            <a:r>
              <a:rPr lang="en-US" sz="1400" b="1" i="1" dirty="0">
                <a:latin typeface="Product Sans" panose="020B0403030502040203" pitchFamily="34" charset="0"/>
              </a:rPr>
              <a:t>resource constraints</a:t>
            </a:r>
          </a:p>
          <a:p>
            <a:pPr marL="342900" indent="-342900" algn="l">
              <a:buFont typeface="+mj-lt"/>
              <a:buAutoNum type="arabicPeriod"/>
            </a:pPr>
            <a:r>
              <a:rPr lang="en-US" sz="1400" i="1" dirty="0">
                <a:latin typeface="Product Sans" panose="020B0403030502040203" pitchFamily="34" charset="0"/>
              </a:rPr>
              <a:t>Third party applications are entrusted with several types of </a:t>
            </a:r>
            <a:r>
              <a:rPr lang="en-US" sz="1400" b="1" i="1" dirty="0">
                <a:latin typeface="Product Sans" panose="020B0403030502040203" pitchFamily="34" charset="0"/>
              </a:rPr>
              <a:t>privacy sensitive information</a:t>
            </a:r>
          </a:p>
          <a:p>
            <a:pPr marL="342900" indent="-342900" algn="l">
              <a:buFont typeface="+mj-lt"/>
              <a:buAutoNum type="arabicPeriod"/>
            </a:pPr>
            <a:r>
              <a:rPr lang="en-US" sz="1400" i="1" dirty="0">
                <a:latin typeface="Product Sans" panose="020B0403030502040203" pitchFamily="34" charset="0"/>
              </a:rPr>
              <a:t>Context-based privacy-sensitive information is </a:t>
            </a:r>
            <a:r>
              <a:rPr lang="en-US" sz="1400" b="1" i="1" dirty="0">
                <a:latin typeface="Product Sans" panose="020B0403030502040203" pitchFamily="34" charset="0"/>
              </a:rPr>
              <a:t>dynamic</a:t>
            </a:r>
            <a:r>
              <a:rPr lang="en-US" sz="1400" i="1" dirty="0">
                <a:latin typeface="Product Sans" panose="020B0403030502040203" pitchFamily="34" charset="0"/>
              </a:rPr>
              <a:t> and can be difficult</a:t>
            </a:r>
          </a:p>
          <a:p>
            <a:pPr marL="342900" indent="-342900" algn="l">
              <a:buFont typeface="+mj-lt"/>
              <a:buAutoNum type="arabicPeriod"/>
            </a:pPr>
            <a:r>
              <a:rPr lang="en-US" sz="1400" i="1" dirty="0">
                <a:latin typeface="Product Sans" panose="020B0403030502040203" pitchFamily="34" charset="0"/>
              </a:rPr>
              <a:t>Applications can</a:t>
            </a:r>
            <a:r>
              <a:rPr lang="en-US" sz="1400" b="1" i="1" dirty="0">
                <a:latin typeface="Product Sans" panose="020B0403030502040203" pitchFamily="34" charset="0"/>
              </a:rPr>
              <a:t> share information </a:t>
            </a:r>
            <a:r>
              <a:rPr lang="en-US" sz="1400" i="1" dirty="0">
                <a:latin typeface="Product Sans" panose="020B0403030502040203" pitchFamily="34" charset="0"/>
              </a:rPr>
              <a:t>amongst themselves – i.e. IPC</a:t>
            </a:r>
          </a:p>
          <a:p>
            <a:pPr marL="0" indent="0" algn="l">
              <a:buNone/>
            </a:pPr>
            <a:endParaRPr lang="en-US" sz="1400" i="1" dirty="0">
              <a:latin typeface="Product Sans" panose="020B0403030502040203" pitchFamily="34" charset="0"/>
            </a:endParaRPr>
          </a:p>
          <a:p>
            <a:r>
              <a:rPr lang="en-US" sz="1400" dirty="0">
                <a:latin typeface="Product Sans" panose="020B0403030502040203" pitchFamily="34" charset="0"/>
              </a:rPr>
              <a:t>However, </a:t>
            </a:r>
            <a:r>
              <a:rPr lang="en-US" sz="1400" b="1" dirty="0">
                <a:latin typeface="Product Sans" panose="020B0403030502040203" pitchFamily="34" charset="0"/>
              </a:rPr>
              <a:t>real time monitoring </a:t>
            </a:r>
            <a:r>
              <a:rPr lang="en-US" sz="1400" dirty="0">
                <a:latin typeface="Product Sans" panose="020B0403030502040203" pitchFamily="34" charset="0"/>
              </a:rPr>
              <a:t>can handle these environment-specific dependencies.</a:t>
            </a:r>
            <a:endParaRPr lang="en-US" sz="1400" i="1" dirty="0">
              <a:latin typeface="Product Sans" panose="020B0403030502040203" pitchFamily="34" charset="0"/>
            </a:endParaRPr>
          </a:p>
        </p:txBody>
      </p:sp>
      <p:pic>
        <p:nvPicPr>
          <p:cNvPr id="6" name="Picture 5">
            <a:extLst>
              <a:ext uri="{FF2B5EF4-FFF2-40B4-BE49-F238E27FC236}">
                <a16:creationId xmlns:a16="http://schemas.microsoft.com/office/drawing/2014/main" id="{3822106F-05C7-7551-AF48-80B1DA3E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404056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Dynamic Taint Analysis</a:t>
            </a:r>
          </a:p>
        </p:txBody>
      </p:sp>
      <p:sp>
        <p:nvSpPr>
          <p:cNvPr id="8" name="Content Placeholder 7">
            <a:extLst>
              <a:ext uri="{FF2B5EF4-FFF2-40B4-BE49-F238E27FC236}">
                <a16:creationId xmlns:a16="http://schemas.microsoft.com/office/drawing/2014/main" id="{1B4AAD9D-F67E-609D-B0CC-B43AC8E0A430}"/>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400" b="1" dirty="0">
                <a:solidFill>
                  <a:prstClr val="black"/>
                </a:solidFill>
                <a:latin typeface="Product Sans" panose="020B0403030502040203" pitchFamily="34" charset="0"/>
              </a:rPr>
              <a:t>Taint Source </a:t>
            </a:r>
            <a:r>
              <a:rPr lang="en-US" sz="1400" dirty="0">
                <a:solidFill>
                  <a:prstClr val="black"/>
                </a:solidFill>
                <a:latin typeface="Product Sans" panose="020B0403030502040203" pitchFamily="34" charset="0"/>
              </a:rPr>
              <a:t>is the sensitive</a:t>
            </a:r>
            <a:r>
              <a:rPr kumimoji="0" lang="en-US" sz="1400" b="0"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Information </a:t>
            </a:r>
            <a:r>
              <a:rPr lang="en-US" sz="1400" dirty="0">
                <a:solidFill>
                  <a:prstClr val="black"/>
                </a:solidFill>
                <a:latin typeface="Product Sans" panose="020B0403030502040203" pitchFamily="34" charset="0"/>
              </a:rPr>
              <a:t>identified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Tain</a:t>
            </a:r>
            <a:r>
              <a:rPr lang="en-US" sz="1400" b="1" dirty="0">
                <a:solidFill>
                  <a:prstClr val="black"/>
                </a:solidFill>
                <a:latin typeface="Product Sans" panose="020B0403030502040203" pitchFamily="34" charset="0"/>
              </a:rPr>
              <a:t>t Marking </a:t>
            </a:r>
            <a:r>
              <a:rPr lang="en-US" sz="1400" dirty="0">
                <a:solidFill>
                  <a:prstClr val="black"/>
                </a:solidFill>
                <a:latin typeface="Product Sans" panose="020B0403030502040203" pitchFamily="34" charset="0"/>
              </a:rPr>
              <a:t>indicates the information type i.e. GPS, IMEI and other PII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400" b="1" dirty="0">
                <a:solidFill>
                  <a:prstClr val="black"/>
                </a:solidFill>
                <a:latin typeface="Product Sans" panose="020B0403030502040203" pitchFamily="34" charset="0"/>
              </a:rPr>
              <a:t>Taint Sink </a:t>
            </a:r>
            <a:r>
              <a:rPr lang="en-US" sz="1400" dirty="0">
                <a:solidFill>
                  <a:prstClr val="black"/>
                </a:solidFill>
                <a:latin typeface="Product Sans" panose="020B0403030502040203" pitchFamily="34" charset="0"/>
              </a:rPr>
              <a:t>is where the affected data is identified </a:t>
            </a:r>
          </a:p>
          <a:p>
            <a:pPr marL="0" marR="0" lvl="0" indent="0" algn="l" defTabSz="914400" rtl="0" eaLnBrk="1" fontAlgn="auto" latinLnBrk="0" hangingPunct="1">
              <a:lnSpc>
                <a:spcPct val="90000"/>
              </a:lnSpc>
              <a:spcBef>
                <a:spcPts val="1000"/>
              </a:spcBef>
              <a:spcAft>
                <a:spcPts val="0"/>
              </a:spcAft>
              <a:buClrTx/>
              <a:buSzTx/>
              <a:buNone/>
              <a:tabLst/>
              <a:defRPr/>
            </a:pPr>
            <a:endParaRPr lang="en-US" sz="1400" dirty="0">
              <a:solidFill>
                <a:prstClr val="black"/>
              </a:solidFill>
              <a:latin typeface="Product Sans" panose="020B040303050204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1400" dirty="0">
                <a:solidFill>
                  <a:prstClr val="black"/>
                </a:solidFill>
                <a:latin typeface="Product Sans" panose="020B0403030502040203" pitchFamily="34" charset="0"/>
              </a:rPr>
              <a:t>Similar to ‘Source and Sink’ concept in </a:t>
            </a:r>
            <a:r>
              <a:rPr lang="en-US" sz="1400" b="1" dirty="0">
                <a:solidFill>
                  <a:prstClr val="black"/>
                </a:solidFill>
                <a:latin typeface="Product Sans" panose="020B0403030502040203" pitchFamily="34" charset="0"/>
              </a:rPr>
              <a:t>directed</a:t>
            </a:r>
            <a:r>
              <a:rPr lang="en-US" sz="1400" dirty="0">
                <a:solidFill>
                  <a:prstClr val="black"/>
                </a:solidFill>
                <a:latin typeface="Product Sans" panose="020B0403030502040203" pitchFamily="34" charset="0"/>
              </a:rPr>
              <a:t> </a:t>
            </a:r>
            <a:r>
              <a:rPr lang="en-US" sz="1400" b="1" dirty="0">
                <a:solidFill>
                  <a:prstClr val="black"/>
                </a:solidFill>
                <a:latin typeface="Product Sans" panose="020B0403030502040203" pitchFamily="34" charset="0"/>
              </a:rPr>
              <a:t>weighted </a:t>
            </a:r>
          </a:p>
          <a:p>
            <a:pPr marL="0" marR="0" lvl="0" indent="0" algn="l" defTabSz="914400" rtl="0" eaLnBrk="1" fontAlgn="auto" latinLnBrk="0" hangingPunct="1">
              <a:lnSpc>
                <a:spcPct val="90000"/>
              </a:lnSpc>
              <a:spcBef>
                <a:spcPts val="1000"/>
              </a:spcBef>
              <a:spcAft>
                <a:spcPts val="0"/>
              </a:spcAft>
              <a:buClrTx/>
              <a:buSzTx/>
              <a:buNone/>
              <a:tabLst/>
              <a:defRPr/>
            </a:pPr>
            <a:r>
              <a:rPr lang="en-US" sz="1400" b="1" dirty="0">
                <a:solidFill>
                  <a:prstClr val="black"/>
                </a:solidFill>
                <a:latin typeface="Product Sans" panose="020B0403030502040203" pitchFamily="34" charset="0"/>
              </a:rPr>
              <a:t>graphs</a:t>
            </a:r>
          </a:p>
          <a:p>
            <a:pPr marL="0" marR="0" lvl="0" indent="0" algn="l" defTabSz="914400" rtl="0" eaLnBrk="1" fontAlgn="auto" latinLnBrk="0" hangingPunct="1">
              <a:lnSpc>
                <a:spcPct val="90000"/>
              </a:lnSpc>
              <a:spcBef>
                <a:spcPts val="1000"/>
              </a:spcBef>
              <a:spcAft>
                <a:spcPts val="0"/>
              </a:spcAft>
              <a:buClrTx/>
              <a:buSzTx/>
              <a:buNone/>
              <a:tabLst/>
              <a:defRPr/>
            </a:pPr>
            <a:endParaRPr lang="en-US" sz="1400" dirty="0">
              <a:solidFill>
                <a:prstClr val="black"/>
              </a:solidFill>
              <a:latin typeface="Product Sans" panose="020B040303050204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1400" dirty="0">
              <a:solidFill>
                <a:prstClr val="black"/>
              </a:solidFill>
              <a:latin typeface="Product Sans" panose="020B040303050204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1400" dirty="0">
                <a:solidFill>
                  <a:prstClr val="black"/>
                </a:solidFill>
                <a:latin typeface="Product Sans" panose="020B0403030502040203" pitchFamily="34" charset="0"/>
              </a:rPr>
              <a:t>How does the labeled data impact other data?</a:t>
            </a:r>
          </a:p>
          <a:p>
            <a:pPr marL="0" marR="0" lvl="0" indent="0" algn="l" defTabSz="914400" rtl="0" eaLnBrk="1" fontAlgn="auto" latinLnBrk="0" hangingPunct="1">
              <a:lnSpc>
                <a:spcPct val="90000"/>
              </a:lnSpc>
              <a:spcBef>
                <a:spcPts val="1000"/>
              </a:spcBef>
              <a:spcAft>
                <a:spcPts val="0"/>
              </a:spcAft>
              <a:buClrTx/>
              <a:buSzTx/>
              <a:buNone/>
              <a:tabLst/>
              <a:defRPr/>
            </a:pPr>
            <a:endParaRPr lang="en-US" sz="1400" dirty="0">
              <a:solidFill>
                <a:prstClr val="black"/>
              </a:solidFill>
              <a:latin typeface="Product Sans" panose="020B040303050204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400" b="0"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How </a:t>
            </a:r>
            <a:r>
              <a:rPr lang="en-US" sz="1400" dirty="0">
                <a:solidFill>
                  <a:prstClr val="black"/>
                </a:solidFill>
                <a:latin typeface="Product Sans" panose="020B0403030502040203" pitchFamily="34" charset="0"/>
              </a:rPr>
              <a:t>is the tracking done? </a:t>
            </a:r>
            <a:endParaRPr kumimoji="0" lang="en-US" sz="1400" b="0"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endParaRPr>
          </a:p>
        </p:txBody>
      </p:sp>
      <p:pic>
        <p:nvPicPr>
          <p:cNvPr id="10" name="Picture 9">
            <a:extLst>
              <a:ext uri="{FF2B5EF4-FFF2-40B4-BE49-F238E27FC236}">
                <a16:creationId xmlns:a16="http://schemas.microsoft.com/office/drawing/2014/main" id="{72417F1A-3B08-9DFE-05A8-F27CC5444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99" y="2615735"/>
            <a:ext cx="5085001" cy="3696165"/>
          </a:xfrm>
          <a:prstGeom prst="rect">
            <a:avLst/>
          </a:prstGeom>
        </p:spPr>
      </p:pic>
      <p:sp>
        <p:nvSpPr>
          <p:cNvPr id="11" name="TextBox 10">
            <a:extLst>
              <a:ext uri="{FF2B5EF4-FFF2-40B4-BE49-F238E27FC236}">
                <a16:creationId xmlns:a16="http://schemas.microsoft.com/office/drawing/2014/main" id="{7EE70BF3-EE26-49EE-88F8-186876525AB8}"/>
              </a:ext>
            </a:extLst>
          </p:cNvPr>
          <p:cNvSpPr txBox="1"/>
          <p:nvPr/>
        </p:nvSpPr>
        <p:spPr>
          <a:xfrm>
            <a:off x="5791199" y="6075155"/>
            <a:ext cx="6263066" cy="338554"/>
          </a:xfrm>
          <a:prstGeom prst="rect">
            <a:avLst/>
          </a:prstGeom>
          <a:noFill/>
        </p:spPr>
        <p:txBody>
          <a:bodyPr wrap="square" rtlCol="0">
            <a:spAutoFit/>
          </a:bodyPr>
          <a:lstStyle/>
          <a:p>
            <a:r>
              <a:rPr lang="en-US" sz="800" b="1" dirty="0">
                <a:latin typeface="Bahnschrift Light SemiCondensed" panose="020B0502040204020203" pitchFamily="34" charset="0"/>
              </a:rPr>
              <a:t>Image reference</a:t>
            </a:r>
            <a:r>
              <a:rPr lang="en-US" sz="800" dirty="0">
                <a:latin typeface="Bahnschrift Light SemiCondensed" panose="020B0502040204020203" pitchFamily="34" charset="0"/>
              </a:rPr>
              <a:t>: </a:t>
            </a:r>
            <a:r>
              <a:rPr lang="en-US" sz="800" dirty="0">
                <a:latin typeface="Bahnschrift Light SemiCondensed" panose="020B0502040204020203" pitchFamily="34" charset="0"/>
                <a:hlinkClick r:id="rId3"/>
              </a:rPr>
              <a:t>https://www.kiuwan.com/docs/display/K5/Understanding+Data-Flow+Vulnerabilities#UnderstandingData-FlowVulnerabilities</a:t>
            </a:r>
            <a:endParaRPr lang="en-US" sz="800" dirty="0">
              <a:latin typeface="Bahnschrift Light SemiCondensed" panose="020B0502040204020203" pitchFamily="34" charset="0"/>
            </a:endParaRPr>
          </a:p>
          <a:p>
            <a:r>
              <a:rPr lang="en-US" sz="800" dirty="0">
                <a:latin typeface="Bahnschrift Light SemiCondensed" panose="020B0502040204020203" pitchFamily="34" charset="0"/>
              </a:rPr>
              <a:t>-</a:t>
            </a:r>
            <a:r>
              <a:rPr lang="en-US" sz="800" dirty="0" err="1">
                <a:latin typeface="Bahnschrift Light SemiCondensed" panose="020B0502040204020203" pitchFamily="34" charset="0"/>
              </a:rPr>
              <a:t>TaintedFlowAnalysis</a:t>
            </a:r>
            <a:endParaRPr lang="en-US" sz="800" dirty="0">
              <a:latin typeface="Bahnschrift Light SemiCondensed" panose="020B0502040204020203" pitchFamily="34" charset="0"/>
            </a:endParaRPr>
          </a:p>
        </p:txBody>
      </p:sp>
      <p:pic>
        <p:nvPicPr>
          <p:cNvPr id="12" name="Picture 11">
            <a:extLst>
              <a:ext uri="{FF2B5EF4-FFF2-40B4-BE49-F238E27FC236}">
                <a16:creationId xmlns:a16="http://schemas.microsoft.com/office/drawing/2014/main" id="{9F0116B7-B7AE-BF16-2604-0CC8AAAC9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333825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Multilevel approach for Taint Tracking</a:t>
            </a:r>
          </a:p>
        </p:txBody>
      </p:sp>
      <p:sp>
        <p:nvSpPr>
          <p:cNvPr id="8" name="Content Placeholder 7">
            <a:extLst>
              <a:ext uri="{FF2B5EF4-FFF2-40B4-BE49-F238E27FC236}">
                <a16:creationId xmlns:a16="http://schemas.microsoft.com/office/drawing/2014/main" id="{1B4AAD9D-F67E-609D-B0CC-B43AC8E0A430}"/>
              </a:ext>
            </a:extLst>
          </p:cNvPr>
          <p:cNvSpPr>
            <a:spLocks noGrp="1"/>
          </p:cNvSpPr>
          <p:nvPr>
            <p:ph idx="1"/>
          </p:nvPr>
        </p:nvSpPr>
        <p:spPr>
          <a:xfrm>
            <a:off x="838200" y="1825625"/>
            <a:ext cx="10515600" cy="2369857"/>
          </a:xfrm>
        </p:spPr>
        <p:txBody>
          <a:bodyPr>
            <a:normAutofit/>
          </a:bodyPr>
          <a:lstStyle/>
          <a:p>
            <a:pPr>
              <a:defRPr/>
            </a:pPr>
            <a:r>
              <a:rPr lang="en-US" sz="1400" dirty="0">
                <a:solidFill>
                  <a:prstClr val="black"/>
                </a:solidFill>
                <a:latin typeface="Product Sans" panose="020B0403030502040203" pitchFamily="34" charset="0"/>
              </a:rPr>
              <a:t>Existing approaches rely on </a:t>
            </a:r>
            <a:r>
              <a:rPr lang="en-US" sz="1400" b="1" dirty="0">
                <a:solidFill>
                  <a:prstClr val="black"/>
                </a:solidFill>
                <a:latin typeface="Product Sans" panose="020B0403030502040203" pitchFamily="34" charset="0"/>
              </a:rPr>
              <a:t>instruction-level dynamic taint analysis </a:t>
            </a:r>
            <a:r>
              <a:rPr lang="en-US" sz="1400" dirty="0">
                <a:solidFill>
                  <a:prstClr val="black"/>
                </a:solidFill>
                <a:latin typeface="Product Sans" panose="020B0403030502040203" pitchFamily="34" charset="0"/>
              </a:rPr>
              <a:t>using </a:t>
            </a:r>
            <a:r>
              <a:rPr lang="en-US" sz="1400" b="1" dirty="0">
                <a:solidFill>
                  <a:prstClr val="black"/>
                </a:solidFill>
                <a:latin typeface="Product Sans" panose="020B0403030502040203" pitchFamily="34" charset="0"/>
              </a:rPr>
              <a:t>whole-system emulation</a:t>
            </a:r>
          </a:p>
          <a:p>
            <a:pPr>
              <a:defRPr/>
            </a:pPr>
            <a:endParaRPr lang="en-US" sz="1400" b="1" dirty="0">
              <a:solidFill>
                <a:prstClr val="black"/>
              </a:solidFill>
              <a:latin typeface="Product Sans" panose="020B0403030502040203" pitchFamily="34" charset="0"/>
            </a:endParaRPr>
          </a:p>
          <a:p>
            <a:pPr lvl="1">
              <a:defRPr/>
            </a:pPr>
            <a:r>
              <a:rPr lang="en-US" sz="1000" b="1" dirty="0">
                <a:solidFill>
                  <a:schemeClr val="bg1">
                    <a:lumMod val="50000"/>
                  </a:schemeClr>
                </a:solidFill>
                <a:latin typeface="Product Sans" panose="020B0403030502040203" pitchFamily="34" charset="0"/>
              </a:rPr>
              <a:t>Drawback 1 : High performance overhead</a:t>
            </a:r>
          </a:p>
          <a:p>
            <a:pPr marL="457200" lvl="1" indent="0">
              <a:buNone/>
              <a:defRPr/>
            </a:pPr>
            <a:r>
              <a:rPr lang="en-US" sz="800" b="0" i="0" dirty="0">
                <a:solidFill>
                  <a:srgbClr val="3C3C3C"/>
                </a:solidFill>
                <a:effectLst/>
                <a:latin typeface="Arial Unicode MS"/>
              </a:rPr>
              <a:t>→  </a:t>
            </a:r>
            <a:r>
              <a:rPr lang="en-US" sz="1000" dirty="0">
                <a:solidFill>
                  <a:prstClr val="black"/>
                </a:solidFill>
                <a:latin typeface="Product Sans" panose="020B0403030502040203" pitchFamily="34" charset="0"/>
              </a:rPr>
              <a:t>2-20 times slowdown + emulation slowdown</a:t>
            </a:r>
          </a:p>
          <a:p>
            <a:pPr marL="457200" lvl="1" indent="0">
              <a:buNone/>
              <a:defRPr/>
            </a:pPr>
            <a:r>
              <a:rPr lang="en-US" sz="800" b="0" i="0" dirty="0">
                <a:solidFill>
                  <a:srgbClr val="3C3C3C"/>
                </a:solidFill>
                <a:effectLst/>
                <a:latin typeface="Arial Unicode MS"/>
              </a:rPr>
              <a:t>→  </a:t>
            </a:r>
            <a:r>
              <a:rPr lang="en-US" sz="1000" dirty="0">
                <a:solidFill>
                  <a:prstClr val="black"/>
                </a:solidFill>
                <a:latin typeface="Product Sans" panose="020B0403030502040203" pitchFamily="34" charset="0"/>
              </a:rPr>
              <a:t>Hence, not suitable for real-time analysis</a:t>
            </a:r>
          </a:p>
          <a:p>
            <a:pPr marL="457200" lvl="1" indent="0">
              <a:buNone/>
              <a:defRPr/>
            </a:pPr>
            <a:endParaRPr lang="en-US" sz="1000" b="1" dirty="0">
              <a:solidFill>
                <a:prstClr val="black"/>
              </a:solidFill>
              <a:latin typeface="Product Sans" panose="020B0403030502040203" pitchFamily="34" charset="0"/>
            </a:endParaRPr>
          </a:p>
          <a:p>
            <a:pPr lvl="1">
              <a:defRPr/>
            </a:pPr>
            <a:r>
              <a:rPr lang="en-US" sz="1000" b="1" dirty="0">
                <a:solidFill>
                  <a:schemeClr val="bg1">
                    <a:lumMod val="50000"/>
                  </a:schemeClr>
                </a:solidFill>
                <a:latin typeface="Product Sans" panose="020B0403030502040203" pitchFamily="34" charset="0"/>
              </a:rPr>
              <a:t>Drawback 2 : Taint Explosion</a:t>
            </a:r>
          </a:p>
          <a:p>
            <a:pPr marL="457200" lvl="1" indent="0">
              <a:buNone/>
              <a:defRPr/>
            </a:pPr>
            <a:r>
              <a:rPr lang="en-US" sz="800" b="0" i="0" dirty="0">
                <a:solidFill>
                  <a:srgbClr val="3C3C3C"/>
                </a:solidFill>
                <a:effectLst/>
                <a:latin typeface="Arial Unicode MS"/>
              </a:rPr>
              <a:t>→  </a:t>
            </a:r>
            <a:r>
              <a:rPr lang="en-US" sz="1000" dirty="0">
                <a:solidFill>
                  <a:prstClr val="black"/>
                </a:solidFill>
                <a:latin typeface="Product Sans" panose="020B0403030502040203" pitchFamily="34" charset="0"/>
              </a:rPr>
              <a:t>Stack pointer, base pointer falsely tainted.</a:t>
            </a:r>
          </a:p>
          <a:p>
            <a:pPr marL="457200" lvl="1" indent="0">
              <a:buNone/>
              <a:defRPr/>
            </a:pPr>
            <a:r>
              <a:rPr lang="en-US" sz="800" b="0" i="0" dirty="0">
                <a:solidFill>
                  <a:srgbClr val="3C3C3C"/>
                </a:solidFill>
                <a:effectLst/>
                <a:latin typeface="Arial Unicode MS"/>
              </a:rPr>
              <a:t>→  </a:t>
            </a:r>
            <a:r>
              <a:rPr lang="en-US" sz="1000" dirty="0">
                <a:solidFill>
                  <a:prstClr val="black"/>
                </a:solidFill>
                <a:latin typeface="Product Sans" panose="020B0403030502040203" pitchFamily="34" charset="0"/>
              </a:rPr>
              <a:t>Occurs due to unnecessary changes in the taint marking process</a:t>
            </a:r>
          </a:p>
          <a:p>
            <a:pPr marL="457200" lvl="1" indent="0">
              <a:buNone/>
              <a:defRPr/>
            </a:pPr>
            <a:endParaRPr lang="en-US" sz="1000" dirty="0">
              <a:solidFill>
                <a:prstClr val="black"/>
              </a:solidFill>
              <a:latin typeface="Product Sans" panose="020B0403030502040203" pitchFamily="34" charset="0"/>
            </a:endParaRPr>
          </a:p>
          <a:p>
            <a:pPr lvl="1">
              <a:defRPr/>
            </a:pPr>
            <a:endParaRPr lang="en-US" sz="1000" dirty="0">
              <a:solidFill>
                <a:prstClr val="black"/>
              </a:solidFill>
              <a:latin typeface="Product Sans" panose="020B0403030502040203" pitchFamily="34" charset="0"/>
            </a:endParaRPr>
          </a:p>
          <a:p>
            <a:pPr marL="457200" lvl="1" indent="0">
              <a:buNone/>
              <a:defRPr/>
            </a:pPr>
            <a:endParaRPr lang="en-US" sz="1000" dirty="0">
              <a:solidFill>
                <a:prstClr val="black"/>
              </a:solidFill>
              <a:latin typeface="Product Sans" panose="020B0403030502040203" pitchFamily="34" charset="0"/>
            </a:endParaRPr>
          </a:p>
        </p:txBody>
      </p:sp>
      <p:sp>
        <p:nvSpPr>
          <p:cNvPr id="6" name="Content Placeholder 7">
            <a:extLst>
              <a:ext uri="{FF2B5EF4-FFF2-40B4-BE49-F238E27FC236}">
                <a16:creationId xmlns:a16="http://schemas.microsoft.com/office/drawing/2014/main" id="{23D47442-7A08-E160-A3E9-BD2F491A81D1}"/>
              </a:ext>
            </a:extLst>
          </p:cNvPr>
          <p:cNvSpPr txBox="1">
            <a:spLocks/>
          </p:cNvSpPr>
          <p:nvPr/>
        </p:nvSpPr>
        <p:spPr>
          <a:xfrm>
            <a:off x="838200" y="4123018"/>
            <a:ext cx="10515600" cy="23698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1400" dirty="0">
                <a:solidFill>
                  <a:prstClr val="black"/>
                </a:solidFill>
                <a:latin typeface="Product Sans" panose="020B0403030502040203" pitchFamily="34" charset="0"/>
              </a:rPr>
              <a:t>      </a:t>
            </a:r>
            <a:r>
              <a:rPr lang="en-US" sz="1800" b="1" dirty="0">
                <a:solidFill>
                  <a:prstClr val="black"/>
                </a:solidFill>
                <a:latin typeface="Apercu Pro" panose="02000506040000020004" pitchFamily="50" charset="0"/>
              </a:rPr>
              <a:t>Granularity achieved using …</a:t>
            </a:r>
          </a:p>
          <a:p>
            <a:pPr>
              <a:defRPr/>
            </a:pPr>
            <a:endParaRPr lang="en-US" sz="1400" dirty="0">
              <a:solidFill>
                <a:prstClr val="black"/>
              </a:solidFill>
              <a:latin typeface="Product Sans" panose="020B0403030502040203" pitchFamily="34" charset="0"/>
            </a:endParaRPr>
          </a:p>
          <a:p>
            <a:pPr>
              <a:defRPr/>
            </a:pPr>
            <a:r>
              <a:rPr lang="en-US" sz="1400" b="1" dirty="0">
                <a:solidFill>
                  <a:prstClr val="black"/>
                </a:solidFill>
                <a:latin typeface="Product Sans" panose="020B0403030502040203" pitchFamily="34" charset="0"/>
              </a:rPr>
              <a:t>Variable</a:t>
            </a:r>
            <a:r>
              <a:rPr lang="en-US" sz="1400" dirty="0">
                <a:solidFill>
                  <a:prstClr val="black"/>
                </a:solidFill>
                <a:latin typeface="Product Sans" panose="020B0403030502040203" pitchFamily="34" charset="0"/>
              </a:rPr>
              <a:t> level tracking -  maintain taint markings only for data and not code</a:t>
            </a:r>
          </a:p>
          <a:p>
            <a:pPr>
              <a:defRPr/>
            </a:pPr>
            <a:r>
              <a:rPr lang="en-US" sz="1400" b="1" dirty="0">
                <a:solidFill>
                  <a:prstClr val="black"/>
                </a:solidFill>
                <a:latin typeface="Product Sans" panose="020B0403030502040203" pitchFamily="34" charset="0"/>
              </a:rPr>
              <a:t>Message</a:t>
            </a:r>
            <a:r>
              <a:rPr lang="en-US" sz="1400" dirty="0">
                <a:solidFill>
                  <a:prstClr val="black"/>
                </a:solidFill>
                <a:latin typeface="Product Sans" panose="020B0403030502040203" pitchFamily="34" charset="0"/>
              </a:rPr>
              <a:t> level tracking - Tracking taint on messages instead of data within messages reduces </a:t>
            </a:r>
          </a:p>
          <a:p>
            <a:pPr marL="0" indent="0">
              <a:buNone/>
              <a:defRPr/>
            </a:pPr>
            <a:r>
              <a:rPr lang="en-US" sz="1400" dirty="0">
                <a:solidFill>
                  <a:prstClr val="black"/>
                </a:solidFill>
                <a:latin typeface="Product Sans" panose="020B0403030502040203" pitchFamily="34" charset="0"/>
              </a:rPr>
              <a:t>          IPC overhead, extends analysis system-wide</a:t>
            </a:r>
          </a:p>
          <a:p>
            <a:pPr>
              <a:defRPr/>
            </a:pPr>
            <a:r>
              <a:rPr lang="en-US" sz="1400" b="1" dirty="0">
                <a:solidFill>
                  <a:prstClr val="black"/>
                </a:solidFill>
                <a:latin typeface="Product Sans" panose="020B0403030502040203" pitchFamily="34" charset="0"/>
              </a:rPr>
              <a:t>Method</a:t>
            </a:r>
            <a:r>
              <a:rPr lang="en-US" sz="1400" dirty="0">
                <a:solidFill>
                  <a:prstClr val="black"/>
                </a:solidFill>
                <a:latin typeface="Product Sans" panose="020B0403030502040203" pitchFamily="34" charset="0"/>
              </a:rPr>
              <a:t> level tracking – we run native code without instrumentation &amp; patch the taint propagation on return.</a:t>
            </a:r>
          </a:p>
          <a:p>
            <a:pPr>
              <a:defRPr/>
            </a:pPr>
            <a:r>
              <a:rPr lang="en-US" sz="1400" b="1" dirty="0">
                <a:solidFill>
                  <a:prstClr val="black"/>
                </a:solidFill>
                <a:latin typeface="Product Sans" panose="020B0403030502040203" pitchFamily="34" charset="0"/>
              </a:rPr>
              <a:t>File</a:t>
            </a:r>
            <a:r>
              <a:rPr lang="en-US" sz="1400" dirty="0">
                <a:solidFill>
                  <a:prstClr val="black"/>
                </a:solidFill>
                <a:latin typeface="Product Sans" panose="020B0403030502040203" pitchFamily="34" charset="0"/>
              </a:rPr>
              <a:t> level tracking - ensure persistent information conservatively retains its taint markings.</a:t>
            </a:r>
          </a:p>
          <a:p>
            <a:pPr>
              <a:defRPr/>
            </a:pPr>
            <a:r>
              <a:rPr lang="en-US" sz="1500" dirty="0">
                <a:solidFill>
                  <a:schemeClr val="bg1">
                    <a:lumMod val="50000"/>
                  </a:schemeClr>
                </a:solidFill>
                <a:latin typeface="Product Sans" panose="020B0403030502040203" pitchFamily="34" charset="0"/>
              </a:rPr>
              <a:t>Novel, Efficient, System-wide , multiple marking, multiple granularities</a:t>
            </a:r>
            <a:endParaRPr lang="en-US" sz="1300" dirty="0">
              <a:solidFill>
                <a:schemeClr val="bg1">
                  <a:lumMod val="50000"/>
                </a:schemeClr>
              </a:solidFill>
              <a:latin typeface="Product Sans" panose="020B0403030502040203" pitchFamily="34" charset="0"/>
            </a:endParaRPr>
          </a:p>
        </p:txBody>
      </p:sp>
      <p:pic>
        <p:nvPicPr>
          <p:cNvPr id="7" name="Picture 6">
            <a:extLst>
              <a:ext uri="{FF2B5EF4-FFF2-40B4-BE49-F238E27FC236}">
                <a16:creationId xmlns:a16="http://schemas.microsoft.com/office/drawing/2014/main" id="{5131597A-6B3A-5024-0FFD-0E74962D2BD4}"/>
              </a:ext>
            </a:extLst>
          </p:cNvPr>
          <p:cNvPicPr>
            <a:picLocks noChangeAspect="1"/>
          </p:cNvPicPr>
          <p:nvPr/>
        </p:nvPicPr>
        <p:blipFill>
          <a:blip r:embed="rId2"/>
          <a:stretch>
            <a:fillRect/>
          </a:stretch>
        </p:blipFill>
        <p:spPr>
          <a:xfrm>
            <a:off x="6275295" y="2304434"/>
            <a:ext cx="5552333" cy="2249131"/>
          </a:xfrm>
          <a:prstGeom prst="rect">
            <a:avLst/>
          </a:prstGeom>
        </p:spPr>
      </p:pic>
      <p:pic>
        <p:nvPicPr>
          <p:cNvPr id="17" name="Picture 16">
            <a:extLst>
              <a:ext uri="{FF2B5EF4-FFF2-40B4-BE49-F238E27FC236}">
                <a16:creationId xmlns:a16="http://schemas.microsoft.com/office/drawing/2014/main" id="{E842BF07-2470-D9BD-AA02-75BFA1D29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29328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FF0-77A7-FFC0-EB90-0A98B1FFD57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percu Pro" panose="02000506040000020004" pitchFamily="50" charset="0"/>
              </a:rPr>
              <a:t>TaintDroid Architecture</a:t>
            </a:r>
          </a:p>
        </p:txBody>
      </p:sp>
      <p:sp>
        <p:nvSpPr>
          <p:cNvPr id="6" name="Content Placeholder 7">
            <a:extLst>
              <a:ext uri="{FF2B5EF4-FFF2-40B4-BE49-F238E27FC236}">
                <a16:creationId xmlns:a16="http://schemas.microsoft.com/office/drawing/2014/main" id="{23D47442-7A08-E160-A3E9-BD2F491A81D1}"/>
              </a:ext>
            </a:extLst>
          </p:cNvPr>
          <p:cNvSpPr txBox="1">
            <a:spLocks/>
          </p:cNvSpPr>
          <p:nvPr/>
        </p:nvSpPr>
        <p:spPr>
          <a:xfrm>
            <a:off x="838200" y="4281452"/>
            <a:ext cx="10515600" cy="2369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1400" dirty="0">
                <a:solidFill>
                  <a:prstClr val="black"/>
                </a:solidFill>
                <a:latin typeface="Product Sans" panose="020B0403030502040203" pitchFamily="34" charset="0"/>
              </a:rPr>
              <a:t>      </a:t>
            </a:r>
          </a:p>
          <a:p>
            <a:pPr>
              <a:defRPr/>
            </a:pPr>
            <a:r>
              <a:rPr lang="en-US" sz="1400" b="1" dirty="0">
                <a:solidFill>
                  <a:prstClr val="black"/>
                </a:solidFill>
                <a:latin typeface="Product Sans" panose="020B0403030502040203" pitchFamily="34" charset="0"/>
              </a:rPr>
              <a:t>Dalvik VM Interpreter </a:t>
            </a:r>
            <a:r>
              <a:rPr lang="en-US" sz="1400" dirty="0">
                <a:solidFill>
                  <a:prstClr val="black"/>
                </a:solidFill>
                <a:latin typeface="Product Sans" panose="020B0403030502040203" pitchFamily="34" charset="0"/>
              </a:rPr>
              <a:t>-  DEX is register based unlike Java bytecode which is stack based;</a:t>
            </a:r>
          </a:p>
          <a:p>
            <a:pPr marL="0" indent="0">
              <a:buNone/>
              <a:defRPr/>
            </a:pPr>
            <a:r>
              <a:rPr lang="en-US" sz="1400" dirty="0">
                <a:solidFill>
                  <a:prstClr val="black"/>
                </a:solidFill>
                <a:latin typeface="Product Sans" panose="020B0403030502040203" pitchFamily="34" charset="0"/>
              </a:rPr>
              <a:t>      responsible for handling computation; contains JIT from Android Éclair (v2.3)</a:t>
            </a:r>
          </a:p>
          <a:p>
            <a:pPr>
              <a:defRPr/>
            </a:pPr>
            <a:r>
              <a:rPr lang="en-US" sz="1400" b="1" u="none" strike="noStrike" baseline="0" dirty="0">
                <a:latin typeface="Product Sans" panose="020B0403030502040203" pitchFamily="34" charset="0"/>
              </a:rPr>
              <a:t>Native Methods</a:t>
            </a:r>
            <a:r>
              <a:rPr lang="en-US" sz="1400" b="1" dirty="0">
                <a:solidFill>
                  <a:prstClr val="black"/>
                </a:solidFill>
                <a:latin typeface="Product Sans" panose="020B0403030502040203" pitchFamily="34" charset="0"/>
              </a:rPr>
              <a:t>- </a:t>
            </a:r>
            <a:r>
              <a:rPr lang="en-US" sz="1400" dirty="0">
                <a:solidFill>
                  <a:prstClr val="black"/>
                </a:solidFill>
                <a:latin typeface="Product Sans" panose="020B0403030502040203" pitchFamily="34" charset="0"/>
              </a:rPr>
              <a:t>for performance optimization; third party library support; written in C/C++</a:t>
            </a:r>
          </a:p>
          <a:p>
            <a:pPr lvl="1">
              <a:defRPr/>
            </a:pPr>
            <a:r>
              <a:rPr lang="en-US" sz="1000" dirty="0">
                <a:solidFill>
                  <a:prstClr val="black"/>
                </a:solidFill>
                <a:latin typeface="Product Sans" panose="020B0403030502040203" pitchFamily="34" charset="0"/>
              </a:rPr>
              <a:t>Internal VM methods: interpreter specific instructions and API’s</a:t>
            </a:r>
          </a:p>
          <a:p>
            <a:pPr lvl="1">
              <a:defRPr/>
            </a:pPr>
            <a:r>
              <a:rPr lang="en-US" sz="1000" dirty="0">
                <a:solidFill>
                  <a:prstClr val="black"/>
                </a:solidFill>
                <a:latin typeface="Product Sans" panose="020B0403030502040203" pitchFamily="34" charset="0"/>
              </a:rPr>
              <a:t>JNI methods – managed code -&gt; bytecode –interacts</a:t>
            </a:r>
            <a:r>
              <a:rPr lang="en-US" sz="1000" dirty="0">
                <a:solidFill>
                  <a:prstClr val="black"/>
                </a:solidFill>
                <a:latin typeface="Product Sans" panose="020B0403030502040203" pitchFamily="34" charset="0"/>
                <a:sym typeface="Wingdings" panose="05000000000000000000" pitchFamily="2" charset="2"/>
              </a:rPr>
              <a:t> native code (C/C++)</a:t>
            </a:r>
            <a:endParaRPr lang="en-US" sz="1000" dirty="0">
              <a:solidFill>
                <a:prstClr val="black"/>
              </a:solidFill>
              <a:latin typeface="Product Sans" panose="020B0403030502040203" pitchFamily="34" charset="0"/>
            </a:endParaRPr>
          </a:p>
          <a:p>
            <a:pPr>
              <a:defRPr/>
            </a:pPr>
            <a:r>
              <a:rPr lang="en-US" sz="1400" b="1" u="none" strike="noStrike" baseline="0" dirty="0">
                <a:latin typeface="Product Sans" panose="020B0403030502040203" pitchFamily="34" charset="0"/>
              </a:rPr>
              <a:t>Binder IPC</a:t>
            </a:r>
            <a:r>
              <a:rPr lang="en-US" sz="1400" dirty="0">
                <a:solidFill>
                  <a:prstClr val="black"/>
                </a:solidFill>
                <a:latin typeface="Product Sans" panose="020B0403030502040203" pitchFamily="34" charset="0"/>
              </a:rPr>
              <a:t>– serialize active and standard data objects using </a:t>
            </a:r>
            <a:r>
              <a:rPr lang="en-US" sz="1400" b="1" i="1" dirty="0">
                <a:solidFill>
                  <a:prstClr val="black"/>
                </a:solidFill>
                <a:latin typeface="Product Sans" panose="020B0403030502040203" pitchFamily="34" charset="0"/>
              </a:rPr>
              <a:t>Parcels. </a:t>
            </a:r>
            <a:r>
              <a:rPr lang="en-US" sz="1400" dirty="0">
                <a:solidFill>
                  <a:prstClr val="black"/>
                </a:solidFill>
                <a:latin typeface="Product Sans" panose="020B0403030502040203" pitchFamily="34" charset="0"/>
              </a:rPr>
              <a:t>Binder Kernel model passes parcels</a:t>
            </a:r>
            <a:endParaRPr lang="en-US" sz="1400" i="1" dirty="0">
              <a:solidFill>
                <a:prstClr val="black"/>
              </a:solidFill>
              <a:latin typeface="Product Sans" panose="020B0403030502040203" pitchFamily="34" charset="0"/>
            </a:endParaRPr>
          </a:p>
        </p:txBody>
      </p:sp>
      <p:pic>
        <p:nvPicPr>
          <p:cNvPr id="4" name="Picture 3">
            <a:extLst>
              <a:ext uri="{FF2B5EF4-FFF2-40B4-BE49-F238E27FC236}">
                <a16:creationId xmlns:a16="http://schemas.microsoft.com/office/drawing/2014/main" id="{FA628450-40F6-ABD7-D567-7354B618CD8A}"/>
              </a:ext>
            </a:extLst>
          </p:cNvPr>
          <p:cNvPicPr>
            <a:picLocks noChangeAspect="1"/>
          </p:cNvPicPr>
          <p:nvPr/>
        </p:nvPicPr>
        <p:blipFill>
          <a:blip r:embed="rId2"/>
          <a:stretch>
            <a:fillRect/>
          </a:stretch>
        </p:blipFill>
        <p:spPr>
          <a:xfrm>
            <a:off x="3576918" y="1513822"/>
            <a:ext cx="4366228" cy="2959566"/>
          </a:xfrm>
          <a:prstGeom prst="rect">
            <a:avLst/>
          </a:prstGeom>
        </p:spPr>
      </p:pic>
      <p:pic>
        <p:nvPicPr>
          <p:cNvPr id="16" name="Picture 15">
            <a:extLst>
              <a:ext uri="{FF2B5EF4-FFF2-40B4-BE49-F238E27FC236}">
                <a16:creationId xmlns:a16="http://schemas.microsoft.com/office/drawing/2014/main" id="{7F0D5292-6BE4-95E6-3791-6ED8846C0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258398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23D47442-7A08-E160-A3E9-BD2F491A81D1}"/>
              </a:ext>
            </a:extLst>
          </p:cNvPr>
          <p:cNvSpPr txBox="1">
            <a:spLocks/>
          </p:cNvSpPr>
          <p:nvPr/>
        </p:nvSpPr>
        <p:spPr>
          <a:xfrm>
            <a:off x="694764" y="556139"/>
            <a:ext cx="10627659" cy="58217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b="1" dirty="0">
                <a:solidFill>
                  <a:prstClr val="black"/>
                </a:solidFill>
                <a:effectLst>
                  <a:outerShdw blurRad="38100" dist="38100" dir="2700000" algn="tl">
                    <a:srgbClr val="000000">
                      <a:alpha val="43137"/>
                    </a:srgbClr>
                  </a:outerShdw>
                </a:effectLst>
                <a:latin typeface="Apercu Pro" panose="02000506040000020004" pitchFamily="50" charset="0"/>
              </a:rPr>
              <a:t>This architecture requires:</a:t>
            </a:r>
          </a:p>
          <a:p>
            <a:pPr marL="0" indent="0">
              <a:buNone/>
              <a:defRPr/>
            </a:pPr>
            <a:endParaRPr lang="en-US" sz="1400" dirty="0">
              <a:solidFill>
                <a:prstClr val="black"/>
              </a:solidFill>
              <a:latin typeface="Product Sans" panose="020B0403030502040203" pitchFamily="34" charset="0"/>
            </a:endParaRPr>
          </a:p>
          <a:p>
            <a:pPr algn="l"/>
            <a:r>
              <a:rPr lang="fr-FR" sz="1400" b="1" dirty="0">
                <a:latin typeface="Product Sans" panose="020B0403030502040203" pitchFamily="34" charset="0"/>
              </a:rPr>
              <a:t>T</a:t>
            </a:r>
            <a:r>
              <a:rPr lang="fr-FR" sz="1400" b="1" i="0" u="none" strike="noStrike" baseline="0" dirty="0">
                <a:latin typeface="Product Sans" panose="020B0403030502040203" pitchFamily="34" charset="0"/>
              </a:rPr>
              <a:t>aint tag </a:t>
            </a:r>
            <a:r>
              <a:rPr lang="fr-FR" sz="1400" b="0" i="0" u="none" strike="noStrike" baseline="0" dirty="0">
                <a:latin typeface="Product Sans" panose="020B0403030502040203" pitchFamily="34" charset="0"/>
              </a:rPr>
              <a:t>storage</a:t>
            </a:r>
          </a:p>
          <a:p>
            <a:pPr lvl="1"/>
            <a:r>
              <a:rPr lang="fr-FR" sz="1000" b="0" i="0" u="none" strike="noStrike" baseline="0" dirty="0">
                <a:latin typeface="Product Sans" panose="020B0403030502040203" pitchFamily="34" charset="0"/>
              </a:rPr>
              <a:t>Method Local Variables.</a:t>
            </a:r>
          </a:p>
          <a:p>
            <a:pPr lvl="1"/>
            <a:r>
              <a:rPr lang="fr-FR" sz="1000" b="0" i="0" u="none" strike="noStrike" baseline="0" dirty="0">
                <a:latin typeface="Product Sans" panose="020B0403030502040203" pitchFamily="34" charset="0"/>
              </a:rPr>
              <a:t>Method Arguments.</a:t>
            </a:r>
          </a:p>
          <a:p>
            <a:pPr lvl="1"/>
            <a:r>
              <a:rPr lang="fr-FR" sz="1000" b="0" i="0" u="none" strike="noStrike" baseline="0" dirty="0">
                <a:latin typeface="Product Sans" panose="020B0403030502040203" pitchFamily="34" charset="0"/>
              </a:rPr>
              <a:t>Class Fields</a:t>
            </a:r>
          </a:p>
          <a:p>
            <a:pPr lvl="1"/>
            <a:r>
              <a:rPr lang="fr-FR" sz="1000" b="0" i="0" u="none" strike="noStrike" baseline="0" dirty="0">
                <a:latin typeface="Product Sans" panose="020B0403030502040203" pitchFamily="34" charset="0"/>
              </a:rPr>
              <a:t>Arrays</a:t>
            </a:r>
          </a:p>
          <a:p>
            <a:pPr algn="l"/>
            <a:endParaRPr lang="fr-FR" sz="1400" b="1" dirty="0">
              <a:latin typeface="Product Sans" panose="020B0403030502040203" pitchFamily="34" charset="0"/>
            </a:endParaRPr>
          </a:p>
          <a:p>
            <a:pPr algn="l"/>
            <a:r>
              <a:rPr lang="fr-FR" sz="1400" b="1" dirty="0">
                <a:latin typeface="Product Sans" panose="020B0403030502040203" pitchFamily="34" charset="0"/>
              </a:rPr>
              <a:t>I</a:t>
            </a:r>
            <a:r>
              <a:rPr lang="fr-FR" sz="1400" b="1" i="0" u="none" strike="noStrike" baseline="0" dirty="0">
                <a:latin typeface="Product Sans" panose="020B0403030502040203" pitchFamily="34" charset="0"/>
              </a:rPr>
              <a:t>nterpreted code </a:t>
            </a:r>
            <a:r>
              <a:rPr lang="fr-FR" sz="1400" b="0" i="0" u="none" strike="noStrike" baseline="0" dirty="0">
                <a:latin typeface="Product Sans" panose="020B0403030502040203" pitchFamily="34" charset="0"/>
              </a:rPr>
              <a:t>taint propagation</a:t>
            </a:r>
          </a:p>
          <a:p>
            <a:pPr marL="0" indent="0" algn="l">
              <a:buNone/>
            </a:pPr>
            <a:endParaRPr lang="fr-FR" sz="1400" b="0" i="0" u="none" strike="noStrike" baseline="0" dirty="0">
              <a:latin typeface="Product Sans" panose="020B0403030502040203" pitchFamily="34" charset="0"/>
            </a:endParaRPr>
          </a:p>
          <a:p>
            <a:pPr algn="l"/>
            <a:endParaRPr lang="fr-FR" sz="1400" b="0" i="0" u="none" strike="noStrike" baseline="0" dirty="0">
              <a:latin typeface="Product Sans" panose="020B0403030502040203" pitchFamily="34" charset="0"/>
            </a:endParaRPr>
          </a:p>
          <a:p>
            <a:pPr algn="l"/>
            <a:endParaRPr lang="fr-FR" sz="1400" b="0" i="0" u="none" strike="noStrike" baseline="0" dirty="0">
              <a:latin typeface="Product Sans" panose="020B0403030502040203" pitchFamily="34" charset="0"/>
            </a:endParaRPr>
          </a:p>
          <a:p>
            <a:pPr lvl="1"/>
            <a:endParaRPr lang="fr-FR" sz="1000" b="0" i="0" u="none" strike="noStrike" baseline="0" dirty="0">
              <a:latin typeface="Product Sans" panose="020B0403030502040203" pitchFamily="34" charset="0"/>
            </a:endParaRPr>
          </a:p>
          <a:p>
            <a:pPr algn="l"/>
            <a:r>
              <a:rPr lang="fr-FR" sz="1400" b="1" dirty="0">
                <a:latin typeface="Product Sans" panose="020B0403030502040203" pitchFamily="34" charset="0"/>
              </a:rPr>
              <a:t>N</a:t>
            </a:r>
            <a:r>
              <a:rPr lang="fr-FR" sz="1400" b="1" i="0" u="none" strike="noStrike" baseline="0" dirty="0">
                <a:latin typeface="Product Sans" panose="020B0403030502040203" pitchFamily="34" charset="0"/>
              </a:rPr>
              <a:t>ative code </a:t>
            </a:r>
            <a:r>
              <a:rPr lang="fr-FR" sz="1400" b="0" i="0" u="none" strike="noStrike" baseline="0" dirty="0">
                <a:latin typeface="Product Sans" panose="020B0403030502040203" pitchFamily="34" charset="0"/>
              </a:rPr>
              <a:t>taint propagation</a:t>
            </a:r>
          </a:p>
          <a:p>
            <a:pPr lvl="1">
              <a:defRPr/>
            </a:pPr>
            <a:r>
              <a:rPr lang="en-US" sz="1000" dirty="0">
                <a:solidFill>
                  <a:prstClr val="black"/>
                </a:solidFill>
                <a:latin typeface="Product Sans" panose="020B0403030502040203" pitchFamily="34" charset="0"/>
              </a:rPr>
              <a:t>Internal VM methods: interpreter specific instructions and API’s</a:t>
            </a:r>
          </a:p>
          <a:p>
            <a:pPr lvl="1">
              <a:defRPr/>
            </a:pPr>
            <a:r>
              <a:rPr lang="en-US" sz="1000" dirty="0">
                <a:solidFill>
                  <a:prstClr val="black"/>
                </a:solidFill>
                <a:latin typeface="Product Sans" panose="020B0403030502040203" pitchFamily="34" charset="0"/>
              </a:rPr>
              <a:t>JNI methods – managed code -&gt; bytecode –interacts</a:t>
            </a:r>
            <a:r>
              <a:rPr lang="en-US" sz="1000" dirty="0">
                <a:solidFill>
                  <a:prstClr val="black"/>
                </a:solidFill>
                <a:latin typeface="Product Sans" panose="020B0403030502040203" pitchFamily="34" charset="0"/>
                <a:sym typeface="Wingdings" panose="05000000000000000000" pitchFamily="2" charset="2"/>
              </a:rPr>
              <a:t> native code (C/C++)</a:t>
            </a:r>
            <a:endParaRPr lang="en-US" sz="1000" dirty="0">
              <a:solidFill>
                <a:prstClr val="black"/>
              </a:solidFill>
              <a:latin typeface="Product Sans" panose="020B0403030502040203" pitchFamily="34" charset="0"/>
            </a:endParaRPr>
          </a:p>
          <a:p>
            <a:pPr marL="457200" lvl="1" indent="0">
              <a:buNone/>
            </a:pPr>
            <a:endParaRPr lang="fr-FR" sz="1000" b="0" i="0" u="none" strike="noStrike" baseline="0" dirty="0">
              <a:latin typeface="Product Sans" panose="020B0403030502040203" pitchFamily="34" charset="0"/>
            </a:endParaRPr>
          </a:p>
          <a:p>
            <a:pPr algn="l"/>
            <a:r>
              <a:rPr lang="fr-FR" sz="1400" b="1" i="0" u="none" strike="noStrike" baseline="0" dirty="0">
                <a:latin typeface="Product Sans" panose="020B0403030502040203" pitchFamily="34" charset="0"/>
              </a:rPr>
              <a:t>IPC taint </a:t>
            </a:r>
            <a:r>
              <a:rPr lang="fr-FR" sz="1400" b="0" i="0" u="none" strike="noStrike" baseline="0" dirty="0">
                <a:latin typeface="Product Sans" panose="020B0403030502040203" pitchFamily="34" charset="0"/>
              </a:rPr>
              <a:t>propagation, and </a:t>
            </a:r>
          </a:p>
          <a:p>
            <a:pPr lvl="1"/>
            <a:r>
              <a:rPr lang="fr-FR" sz="1000" b="0" i="0" u="none" strike="noStrike" baseline="0" dirty="0">
                <a:latin typeface="Product Sans" panose="020B0403030502040203" pitchFamily="34" charset="0"/>
              </a:rPr>
              <a:t>Message-</a:t>
            </a:r>
            <a:r>
              <a:rPr lang="fr-FR" sz="1000" b="0" i="0" u="none" strike="noStrike" baseline="0" dirty="0" err="1">
                <a:latin typeface="Product Sans" panose="020B0403030502040203" pitchFamily="34" charset="0"/>
              </a:rPr>
              <a:t>level</a:t>
            </a:r>
            <a:r>
              <a:rPr lang="fr-FR" sz="1000" b="0" i="0" u="none" strike="noStrike" baseline="0" dirty="0">
                <a:latin typeface="Product Sans" panose="020B0403030502040203" pitchFamily="34" charset="0"/>
              </a:rPr>
              <a:t> IPC – Parcels </a:t>
            </a:r>
          </a:p>
          <a:p>
            <a:pPr lvl="1"/>
            <a:r>
              <a:rPr lang="fr-FR" sz="1000" b="0" i="0" u="none" strike="noStrike" baseline="0" dirty="0">
                <a:latin typeface="Product Sans" panose="020B0403030502040203" pitchFamily="34" charset="0"/>
              </a:rPr>
              <a:t>Fine-</a:t>
            </a:r>
            <a:r>
              <a:rPr lang="fr-FR" sz="1000" b="0" i="0" u="none" strike="noStrike" baseline="0" dirty="0" err="1">
                <a:latin typeface="Product Sans" panose="020B0403030502040203" pitchFamily="34" charset="0"/>
              </a:rPr>
              <a:t>grained</a:t>
            </a:r>
            <a:r>
              <a:rPr lang="fr-FR" sz="1000" b="0" i="0" u="none" strike="noStrike" baseline="0" dirty="0">
                <a:latin typeface="Product Sans" panose="020B0403030502040203" pitchFamily="34" charset="0"/>
              </a:rPr>
              <a:t> IPC tracking</a:t>
            </a:r>
            <a:r>
              <a:rPr lang="fr-FR" sz="1000" dirty="0">
                <a:latin typeface="Product Sans" panose="020B0403030502040203" pitchFamily="34" charset="0"/>
              </a:rPr>
              <a:t> – eliminate False positives – optimisations performed to reduce performance overhead</a:t>
            </a:r>
            <a:endParaRPr lang="fr-FR" sz="1000" b="0" i="0" u="none" strike="noStrike" baseline="0" dirty="0">
              <a:latin typeface="Product Sans" panose="020B0403030502040203" pitchFamily="34" charset="0"/>
            </a:endParaRPr>
          </a:p>
          <a:p>
            <a:pPr algn="l"/>
            <a:r>
              <a:rPr lang="fr-FR" sz="1400" b="1" dirty="0">
                <a:latin typeface="Product Sans" panose="020B0403030502040203" pitchFamily="34" charset="0"/>
              </a:rPr>
              <a:t>S</a:t>
            </a:r>
            <a:r>
              <a:rPr lang="fr-FR" sz="1400" b="1" i="0" u="none" strike="noStrike" baseline="0" dirty="0">
                <a:latin typeface="Product Sans" panose="020B0403030502040203" pitchFamily="34" charset="0"/>
              </a:rPr>
              <a:t>econdary storage </a:t>
            </a:r>
            <a:r>
              <a:rPr lang="fr-FR" sz="1400" b="0" i="0" u="none" strike="noStrike" baseline="0" dirty="0">
                <a:latin typeface="Product Sans" panose="020B0403030502040203" pitchFamily="34" charset="0"/>
              </a:rPr>
              <a:t>taint propagation</a:t>
            </a:r>
            <a:endParaRPr lang="en-US" sz="1400" b="0" i="0" u="none" strike="noStrike" baseline="0" dirty="0">
              <a:solidFill>
                <a:prstClr val="black"/>
              </a:solidFill>
              <a:latin typeface="Product Sans" panose="020B0403030502040203" pitchFamily="34" charset="0"/>
            </a:endParaRPr>
          </a:p>
          <a:p>
            <a:pPr lvl="1"/>
            <a:r>
              <a:rPr lang="en-US" sz="1000" dirty="0">
                <a:solidFill>
                  <a:prstClr val="black"/>
                </a:solidFill>
                <a:latin typeface="Product Sans" panose="020B0403030502040203" pitchFamily="34" charset="0"/>
              </a:rPr>
              <a:t>One taint tag per file to avoid tag loss – tracking taint tags at finer granularity </a:t>
            </a:r>
          </a:p>
        </p:txBody>
      </p:sp>
      <p:pic>
        <p:nvPicPr>
          <p:cNvPr id="8" name="Picture 7">
            <a:extLst>
              <a:ext uri="{FF2B5EF4-FFF2-40B4-BE49-F238E27FC236}">
                <a16:creationId xmlns:a16="http://schemas.microsoft.com/office/drawing/2014/main" id="{1EC64C90-2FE8-C22D-3147-CEA207D6F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454" y="1438527"/>
            <a:ext cx="4736193" cy="3283314"/>
          </a:xfrm>
          <a:prstGeom prst="rect">
            <a:avLst/>
          </a:prstGeom>
        </p:spPr>
      </p:pic>
      <p:pic>
        <p:nvPicPr>
          <p:cNvPr id="10" name="Picture 9">
            <a:extLst>
              <a:ext uri="{FF2B5EF4-FFF2-40B4-BE49-F238E27FC236}">
                <a16:creationId xmlns:a16="http://schemas.microsoft.com/office/drawing/2014/main" id="{399EE0F3-DC99-829B-FC94-AC81648AF30B}"/>
              </a:ext>
            </a:extLst>
          </p:cNvPr>
          <p:cNvPicPr>
            <a:picLocks noChangeAspect="1"/>
          </p:cNvPicPr>
          <p:nvPr/>
        </p:nvPicPr>
        <p:blipFill>
          <a:blip r:embed="rId3"/>
          <a:stretch>
            <a:fillRect/>
          </a:stretch>
        </p:blipFill>
        <p:spPr>
          <a:xfrm>
            <a:off x="3424071" y="1438527"/>
            <a:ext cx="1011076" cy="745004"/>
          </a:xfrm>
          <a:prstGeom prst="rect">
            <a:avLst/>
          </a:prstGeom>
        </p:spPr>
      </p:pic>
      <p:pic>
        <p:nvPicPr>
          <p:cNvPr id="12" name="Picture 11">
            <a:extLst>
              <a:ext uri="{FF2B5EF4-FFF2-40B4-BE49-F238E27FC236}">
                <a16:creationId xmlns:a16="http://schemas.microsoft.com/office/drawing/2014/main" id="{3A601FFA-E62C-4513-D77B-1107565F0577}"/>
              </a:ext>
            </a:extLst>
          </p:cNvPr>
          <p:cNvPicPr>
            <a:picLocks noChangeAspect="1"/>
          </p:cNvPicPr>
          <p:nvPr/>
        </p:nvPicPr>
        <p:blipFill>
          <a:blip r:embed="rId4"/>
          <a:stretch>
            <a:fillRect/>
          </a:stretch>
        </p:blipFill>
        <p:spPr>
          <a:xfrm>
            <a:off x="1568652" y="3086833"/>
            <a:ext cx="5329580" cy="768394"/>
          </a:xfrm>
          <a:prstGeom prst="rect">
            <a:avLst/>
          </a:prstGeom>
        </p:spPr>
      </p:pic>
      <p:pic>
        <p:nvPicPr>
          <p:cNvPr id="13" name="Picture 12">
            <a:extLst>
              <a:ext uri="{FF2B5EF4-FFF2-40B4-BE49-F238E27FC236}">
                <a16:creationId xmlns:a16="http://schemas.microsoft.com/office/drawing/2014/main" id="{B56D88C7-7D1E-3584-2343-DC4BA60FF3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0365" y="6185647"/>
            <a:ext cx="1255102" cy="672353"/>
          </a:xfrm>
          <a:prstGeom prst="rect">
            <a:avLst/>
          </a:prstGeom>
        </p:spPr>
      </p:pic>
    </p:spTree>
    <p:extLst>
      <p:ext uri="{BB962C8B-B14F-4D97-AF65-F5344CB8AC3E}">
        <p14:creationId xmlns:p14="http://schemas.microsoft.com/office/powerpoint/2010/main" val="103648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1291</Words>
  <Application>Microsoft Macintosh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Unicode MS</vt:lpstr>
      <vt:lpstr>Apercu Pro</vt:lpstr>
      <vt:lpstr>Arial</vt:lpstr>
      <vt:lpstr>Bahnschrift Light SemiCondensed</vt:lpstr>
      <vt:lpstr>Calibri</vt:lpstr>
      <vt:lpstr>Calibri Light</vt:lpstr>
      <vt:lpstr>Product Sans</vt:lpstr>
      <vt:lpstr>Roboto</vt:lpstr>
      <vt:lpstr>Office Theme</vt:lpstr>
      <vt:lpstr>PowerPoint Presentation</vt:lpstr>
      <vt:lpstr>Where does the problem lie?</vt:lpstr>
      <vt:lpstr>Taint (verb) /tānt/ :  contaminate </vt:lpstr>
      <vt:lpstr>TaintDroid</vt:lpstr>
      <vt:lpstr>Challenges for TaintDroid</vt:lpstr>
      <vt:lpstr>Dynamic Taint Analysis</vt:lpstr>
      <vt:lpstr>Multilevel approach for Taint Tracking</vt:lpstr>
      <vt:lpstr>TaintDroid Architecture</vt:lpstr>
      <vt:lpstr>PowerPoint Presentation</vt:lpstr>
      <vt:lpstr>PowerPoint Presentation</vt:lpstr>
      <vt:lpstr>How TaintDroid works?</vt:lpstr>
      <vt:lpstr>Performance Evaluation</vt:lpstr>
      <vt:lpstr>Conclusion</vt:lpstr>
      <vt:lpstr>Pros</vt:lpstr>
      <vt:lpstr>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 Kishor Suryavanshi</dc:creator>
  <cp:lastModifiedBy>Jayesh Kishor Suryavanshi</cp:lastModifiedBy>
  <cp:revision>103</cp:revision>
  <dcterms:created xsi:type="dcterms:W3CDTF">2022-06-08T20:12:55Z</dcterms:created>
  <dcterms:modified xsi:type="dcterms:W3CDTF">2022-06-09T13:11:43Z</dcterms:modified>
</cp:coreProperties>
</file>