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22"/>
  </p:notesMasterIdLst>
  <p:handoutMasterIdLst>
    <p:handoutMasterId r:id="rId23"/>
  </p:handoutMasterIdLst>
  <p:sldIdLst>
    <p:sldId id="256" r:id="rId2"/>
    <p:sldId id="257" r:id="rId3"/>
    <p:sldId id="265" r:id="rId4"/>
    <p:sldId id="258" r:id="rId5"/>
    <p:sldId id="295" r:id="rId6"/>
    <p:sldId id="296" r:id="rId7"/>
    <p:sldId id="297" r:id="rId8"/>
    <p:sldId id="298" r:id="rId9"/>
    <p:sldId id="294" r:id="rId10"/>
    <p:sldId id="293" r:id="rId11"/>
    <p:sldId id="273" r:id="rId12"/>
    <p:sldId id="263" r:id="rId13"/>
    <p:sldId id="289" r:id="rId14"/>
    <p:sldId id="281" r:id="rId15"/>
    <p:sldId id="283" r:id="rId16"/>
    <p:sldId id="279" r:id="rId17"/>
    <p:sldId id="276" r:id="rId18"/>
    <p:sldId id="277" r:id="rId19"/>
    <p:sldId id="278" r:id="rId20"/>
    <p:sldId id="27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37" autoAdjust="0"/>
    <p:restoredTop sz="94660"/>
  </p:normalViewPr>
  <p:slideViewPr>
    <p:cSldViewPr>
      <p:cViewPr varScale="1">
        <p:scale>
          <a:sx n="78" d="100"/>
          <a:sy n="78" d="100"/>
        </p:scale>
        <p:origin x="173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esh Suryavanshi" userId="f350ab2ec7f7844d" providerId="LiveId" clId="{3FBCF79E-A3F6-4F92-9C7B-4916DE666764}"/>
    <pc:docChg chg="modSld">
      <pc:chgData name="Jayesh Suryavanshi" userId="f350ab2ec7f7844d" providerId="LiveId" clId="{3FBCF79E-A3F6-4F92-9C7B-4916DE666764}" dt="2021-04-15T06:04:30.051" v="24" actId="20577"/>
      <pc:docMkLst>
        <pc:docMk/>
      </pc:docMkLst>
      <pc:sldChg chg="modSp mod">
        <pc:chgData name="Jayesh Suryavanshi" userId="f350ab2ec7f7844d" providerId="LiveId" clId="{3FBCF79E-A3F6-4F92-9C7B-4916DE666764}" dt="2021-04-15T06:04:30.051" v="24" actId="20577"/>
        <pc:sldMkLst>
          <pc:docMk/>
          <pc:sldMk cId="0" sldId="256"/>
        </pc:sldMkLst>
        <pc:spChg chg="mod">
          <ac:chgData name="Jayesh Suryavanshi" userId="f350ab2ec7f7844d" providerId="LiveId" clId="{3FBCF79E-A3F6-4F92-9C7B-4916DE666764}" dt="2021-04-15T06:04:30.051" v="24" actId="20577"/>
          <ac:spMkLst>
            <pc:docMk/>
            <pc:sldMk cId="0" sldId="256"/>
            <ac:spMk id="6"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IN" dirty="0"/>
              <a:t>12/10/2015</a:t>
            </a: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IN" dirty="0"/>
              <a:t>Portable Antivirus System</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ACB4E36-6F2F-4399-9F63-F270AEDD7211}" type="slidenum">
              <a:rPr lang="en-IN" smtClean="0"/>
              <a:pPr/>
              <a:t>‹#›</a:t>
            </a:fld>
            <a:endParaRPr lang="en-IN" dirty="0"/>
          </a:p>
        </p:txBody>
      </p:sp>
    </p:spTree>
    <p:extLst>
      <p:ext uri="{BB962C8B-B14F-4D97-AF65-F5344CB8AC3E}">
        <p14:creationId xmlns:p14="http://schemas.microsoft.com/office/powerpoint/2010/main" val="1017517433"/>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r>
              <a:rPr lang="en-IN" dirty="0"/>
              <a:t>12/10/2015</a:t>
            </a: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IN" dirty="0"/>
              <a:t>Portable Antivirus System</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1D0A72-68FF-4246-B9F8-199EF735673A}" type="slidenum">
              <a:rPr lang="en-IN" smtClean="0"/>
              <a:pPr/>
              <a:t>‹#›</a:t>
            </a:fld>
            <a:endParaRPr lang="en-IN" dirty="0"/>
          </a:p>
        </p:txBody>
      </p:sp>
    </p:spTree>
    <p:extLst>
      <p:ext uri="{BB962C8B-B14F-4D97-AF65-F5344CB8AC3E}">
        <p14:creationId xmlns:p14="http://schemas.microsoft.com/office/powerpoint/2010/main" val="3594670637"/>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71D0A72-68FF-4246-B9F8-199EF735673A}" type="slidenum">
              <a:rPr lang="en-IN" smtClean="0"/>
              <a:pPr/>
              <a:t>1</a:t>
            </a:fld>
            <a:endParaRPr lang="en-IN" dirty="0"/>
          </a:p>
        </p:txBody>
      </p:sp>
      <p:sp>
        <p:nvSpPr>
          <p:cNvPr id="5" name="Date Placeholder 4"/>
          <p:cNvSpPr>
            <a:spLocks noGrp="1"/>
          </p:cNvSpPr>
          <p:nvPr>
            <p:ph type="dt" idx="11"/>
          </p:nvPr>
        </p:nvSpPr>
        <p:spPr/>
        <p:txBody>
          <a:bodyPr/>
          <a:lstStyle/>
          <a:p>
            <a:r>
              <a:rPr lang="en-IN" dirty="0"/>
              <a:t>12/10/2015</a:t>
            </a:r>
          </a:p>
        </p:txBody>
      </p:sp>
      <p:sp>
        <p:nvSpPr>
          <p:cNvPr id="6" name="Footer Placeholder 5"/>
          <p:cNvSpPr>
            <a:spLocks noGrp="1"/>
          </p:cNvSpPr>
          <p:nvPr>
            <p:ph type="ftr" sz="quarter" idx="12"/>
          </p:nvPr>
        </p:nvSpPr>
        <p:spPr/>
        <p:txBody>
          <a:bodyPr/>
          <a:lstStyle/>
          <a:p>
            <a:r>
              <a:rPr lang="en-IN" dirty="0"/>
              <a:t>Portable Antivirus System</a:t>
            </a:r>
          </a:p>
        </p:txBody>
      </p:sp>
    </p:spTree>
    <p:extLst>
      <p:ext uri="{BB962C8B-B14F-4D97-AF65-F5344CB8AC3E}">
        <p14:creationId xmlns:p14="http://schemas.microsoft.com/office/powerpoint/2010/main" val="1463193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71D0A72-68FF-4246-B9F8-199EF735673A}" type="slidenum">
              <a:rPr lang="en-IN" smtClean="0"/>
              <a:pPr/>
              <a:t>2</a:t>
            </a:fld>
            <a:endParaRPr lang="en-IN" dirty="0"/>
          </a:p>
        </p:txBody>
      </p:sp>
      <p:sp>
        <p:nvSpPr>
          <p:cNvPr id="5" name="Date Placeholder 4"/>
          <p:cNvSpPr>
            <a:spLocks noGrp="1"/>
          </p:cNvSpPr>
          <p:nvPr>
            <p:ph type="dt" idx="11"/>
          </p:nvPr>
        </p:nvSpPr>
        <p:spPr/>
        <p:txBody>
          <a:bodyPr/>
          <a:lstStyle/>
          <a:p>
            <a:r>
              <a:rPr lang="en-IN" dirty="0"/>
              <a:t>12/10/2015</a:t>
            </a:r>
          </a:p>
        </p:txBody>
      </p:sp>
      <p:sp>
        <p:nvSpPr>
          <p:cNvPr id="6" name="Footer Placeholder 5"/>
          <p:cNvSpPr>
            <a:spLocks noGrp="1"/>
          </p:cNvSpPr>
          <p:nvPr>
            <p:ph type="ftr" sz="quarter" idx="12"/>
          </p:nvPr>
        </p:nvSpPr>
        <p:spPr/>
        <p:txBody>
          <a:bodyPr/>
          <a:lstStyle/>
          <a:p>
            <a:r>
              <a:rPr lang="en-IN" dirty="0"/>
              <a:t>Portable Antivirus System</a:t>
            </a:r>
          </a:p>
        </p:txBody>
      </p:sp>
    </p:spTree>
    <p:extLst>
      <p:ext uri="{BB962C8B-B14F-4D97-AF65-F5344CB8AC3E}">
        <p14:creationId xmlns:p14="http://schemas.microsoft.com/office/powerpoint/2010/main" val="802820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Date Placeholder 3"/>
          <p:cNvSpPr>
            <a:spLocks noGrp="1"/>
          </p:cNvSpPr>
          <p:nvPr>
            <p:ph type="dt" idx="10"/>
          </p:nvPr>
        </p:nvSpPr>
        <p:spPr/>
        <p:txBody>
          <a:bodyPr/>
          <a:lstStyle/>
          <a:p>
            <a:r>
              <a:rPr lang="en-IN"/>
              <a:t>12/10/2015</a:t>
            </a:r>
            <a:endParaRPr lang="en-IN" dirty="0"/>
          </a:p>
        </p:txBody>
      </p:sp>
      <p:sp>
        <p:nvSpPr>
          <p:cNvPr id="5" name="Footer Placeholder 4"/>
          <p:cNvSpPr>
            <a:spLocks noGrp="1"/>
          </p:cNvSpPr>
          <p:nvPr>
            <p:ph type="ftr" sz="quarter" idx="11"/>
          </p:nvPr>
        </p:nvSpPr>
        <p:spPr/>
        <p:txBody>
          <a:bodyPr/>
          <a:lstStyle/>
          <a:p>
            <a:r>
              <a:rPr lang="en-IN"/>
              <a:t>Portable Antivirus System</a:t>
            </a:r>
            <a:endParaRPr lang="en-IN" dirty="0"/>
          </a:p>
        </p:txBody>
      </p:sp>
      <p:sp>
        <p:nvSpPr>
          <p:cNvPr id="6" name="Slide Number Placeholder 5"/>
          <p:cNvSpPr>
            <a:spLocks noGrp="1"/>
          </p:cNvSpPr>
          <p:nvPr>
            <p:ph type="sldNum" sz="quarter" idx="12"/>
          </p:nvPr>
        </p:nvSpPr>
        <p:spPr/>
        <p:txBody>
          <a:bodyPr/>
          <a:lstStyle/>
          <a:p>
            <a:fld id="{071D0A72-68FF-4246-B9F8-199EF735673A}" type="slidenum">
              <a:rPr lang="en-IN" smtClean="0"/>
              <a:pPr/>
              <a:t>19</a:t>
            </a:fld>
            <a:endParaRPr lang="en-IN" dirty="0"/>
          </a:p>
        </p:txBody>
      </p:sp>
    </p:spTree>
    <p:extLst>
      <p:ext uri="{BB962C8B-B14F-4D97-AF65-F5344CB8AC3E}">
        <p14:creationId xmlns:p14="http://schemas.microsoft.com/office/powerpoint/2010/main" val="839218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Portable Antivirus System</a:t>
            </a:r>
            <a:endParaRPr lang="en-US" dirty="0"/>
          </a:p>
        </p:txBody>
      </p:sp>
      <p:sp>
        <p:nvSpPr>
          <p:cNvPr id="6" name="Slide Number Placeholder 5"/>
          <p:cNvSpPr>
            <a:spLocks noGrp="1"/>
          </p:cNvSpPr>
          <p:nvPr>
            <p:ph type="sldNum" sz="quarter" idx="12"/>
          </p:nvPr>
        </p:nvSpPr>
        <p:spPr/>
        <p:txBody>
          <a:bodyPr/>
          <a:lstStyle/>
          <a:p>
            <a:fld id="{363F4E8F-29EE-4C54-86F8-3DE19B995732}" type="slidenum">
              <a:rPr lang="en-US" smtClean="0"/>
              <a:pPr/>
              <a:t>‹#›</a:t>
            </a:fld>
            <a:endParaRPr lang="en-US" dirty="0"/>
          </a:p>
        </p:txBody>
      </p:sp>
    </p:spTree>
    <p:extLst>
      <p:ext uri="{BB962C8B-B14F-4D97-AF65-F5344CB8AC3E}">
        <p14:creationId xmlns:p14="http://schemas.microsoft.com/office/powerpoint/2010/main" val="1839047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Portable Antivirus System</a:t>
            </a:r>
            <a:endParaRPr lang="en-US" dirty="0"/>
          </a:p>
        </p:txBody>
      </p:sp>
      <p:sp>
        <p:nvSpPr>
          <p:cNvPr id="6" name="Slide Number Placeholder 5"/>
          <p:cNvSpPr>
            <a:spLocks noGrp="1"/>
          </p:cNvSpPr>
          <p:nvPr>
            <p:ph type="sldNum" sz="quarter" idx="12"/>
          </p:nvPr>
        </p:nvSpPr>
        <p:spPr/>
        <p:txBody>
          <a:bodyPr/>
          <a:lstStyle/>
          <a:p>
            <a:fld id="{363F4E8F-29EE-4C54-86F8-3DE19B995732}" type="slidenum">
              <a:rPr lang="en-US" smtClean="0"/>
              <a:pPr/>
              <a:t>‹#›</a:t>
            </a:fld>
            <a:endParaRPr lang="en-US" dirty="0"/>
          </a:p>
        </p:txBody>
      </p:sp>
    </p:spTree>
    <p:extLst>
      <p:ext uri="{BB962C8B-B14F-4D97-AF65-F5344CB8AC3E}">
        <p14:creationId xmlns:p14="http://schemas.microsoft.com/office/powerpoint/2010/main" val="3837465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Portable Antivirus System</a:t>
            </a:r>
            <a:endParaRPr lang="en-US" dirty="0"/>
          </a:p>
        </p:txBody>
      </p:sp>
      <p:sp>
        <p:nvSpPr>
          <p:cNvPr id="6" name="Slide Number Placeholder 5"/>
          <p:cNvSpPr>
            <a:spLocks noGrp="1"/>
          </p:cNvSpPr>
          <p:nvPr>
            <p:ph type="sldNum" sz="quarter" idx="12"/>
          </p:nvPr>
        </p:nvSpPr>
        <p:spPr/>
        <p:txBody>
          <a:bodyPr/>
          <a:lstStyle/>
          <a:p>
            <a:fld id="{363F4E8F-29EE-4C54-86F8-3DE19B995732}"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31697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Portable Antivirus System</a:t>
            </a:r>
            <a:endParaRPr lang="en-US" dirty="0"/>
          </a:p>
        </p:txBody>
      </p:sp>
      <p:sp>
        <p:nvSpPr>
          <p:cNvPr id="6" name="Slide Number Placeholder 5"/>
          <p:cNvSpPr>
            <a:spLocks noGrp="1"/>
          </p:cNvSpPr>
          <p:nvPr>
            <p:ph type="sldNum" sz="quarter" idx="12"/>
          </p:nvPr>
        </p:nvSpPr>
        <p:spPr/>
        <p:txBody>
          <a:bodyPr/>
          <a:lstStyle/>
          <a:p>
            <a:fld id="{363F4E8F-29EE-4C54-86F8-3DE19B995732}" type="slidenum">
              <a:rPr lang="en-US" smtClean="0"/>
              <a:pPr/>
              <a:t>‹#›</a:t>
            </a:fld>
            <a:endParaRPr lang="en-US" dirty="0"/>
          </a:p>
        </p:txBody>
      </p:sp>
    </p:spTree>
    <p:extLst>
      <p:ext uri="{BB962C8B-B14F-4D97-AF65-F5344CB8AC3E}">
        <p14:creationId xmlns:p14="http://schemas.microsoft.com/office/powerpoint/2010/main" val="1744516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Portable Antivirus System</a:t>
            </a:r>
            <a:endParaRPr lang="en-US" dirty="0"/>
          </a:p>
        </p:txBody>
      </p:sp>
      <p:sp>
        <p:nvSpPr>
          <p:cNvPr id="6" name="Slide Number Placeholder 5"/>
          <p:cNvSpPr>
            <a:spLocks noGrp="1"/>
          </p:cNvSpPr>
          <p:nvPr>
            <p:ph type="sldNum" sz="quarter" idx="12"/>
          </p:nvPr>
        </p:nvSpPr>
        <p:spPr/>
        <p:txBody>
          <a:bodyPr/>
          <a:lstStyle/>
          <a:p>
            <a:fld id="{363F4E8F-29EE-4C54-86F8-3DE19B995732}"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772053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Portable Antivirus System</a:t>
            </a:r>
            <a:endParaRPr lang="en-US" dirty="0"/>
          </a:p>
        </p:txBody>
      </p:sp>
      <p:sp>
        <p:nvSpPr>
          <p:cNvPr id="6" name="Slide Number Placeholder 5"/>
          <p:cNvSpPr>
            <a:spLocks noGrp="1"/>
          </p:cNvSpPr>
          <p:nvPr>
            <p:ph type="sldNum" sz="quarter" idx="12"/>
          </p:nvPr>
        </p:nvSpPr>
        <p:spPr/>
        <p:txBody>
          <a:bodyPr/>
          <a:lstStyle/>
          <a:p>
            <a:fld id="{363F4E8F-29EE-4C54-86F8-3DE19B995732}" type="slidenum">
              <a:rPr lang="en-US" smtClean="0"/>
              <a:pPr/>
              <a:t>‹#›</a:t>
            </a:fld>
            <a:endParaRPr lang="en-US" dirty="0"/>
          </a:p>
        </p:txBody>
      </p:sp>
    </p:spTree>
    <p:extLst>
      <p:ext uri="{BB962C8B-B14F-4D97-AF65-F5344CB8AC3E}">
        <p14:creationId xmlns:p14="http://schemas.microsoft.com/office/powerpoint/2010/main" val="11350100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Portable Antivirus System</a:t>
            </a:r>
            <a:endParaRPr lang="en-US" dirty="0"/>
          </a:p>
        </p:txBody>
      </p:sp>
      <p:sp>
        <p:nvSpPr>
          <p:cNvPr id="6" name="Slide Number Placeholder 5"/>
          <p:cNvSpPr>
            <a:spLocks noGrp="1"/>
          </p:cNvSpPr>
          <p:nvPr>
            <p:ph type="sldNum" sz="quarter" idx="12"/>
          </p:nvPr>
        </p:nvSpPr>
        <p:spPr/>
        <p:txBody>
          <a:bodyPr/>
          <a:lstStyle/>
          <a:p>
            <a:fld id="{363F4E8F-29EE-4C54-86F8-3DE19B995732}" type="slidenum">
              <a:rPr lang="en-US" smtClean="0"/>
              <a:pPr/>
              <a:t>‹#›</a:t>
            </a:fld>
            <a:endParaRPr lang="en-US" dirty="0"/>
          </a:p>
        </p:txBody>
      </p:sp>
    </p:spTree>
    <p:extLst>
      <p:ext uri="{BB962C8B-B14F-4D97-AF65-F5344CB8AC3E}">
        <p14:creationId xmlns:p14="http://schemas.microsoft.com/office/powerpoint/2010/main" val="2248541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Portable Antivirus System</a:t>
            </a:r>
            <a:endParaRPr lang="en-US" dirty="0"/>
          </a:p>
        </p:txBody>
      </p:sp>
      <p:sp>
        <p:nvSpPr>
          <p:cNvPr id="6" name="Slide Number Placeholder 5"/>
          <p:cNvSpPr>
            <a:spLocks noGrp="1"/>
          </p:cNvSpPr>
          <p:nvPr>
            <p:ph type="sldNum" sz="quarter" idx="12"/>
          </p:nvPr>
        </p:nvSpPr>
        <p:spPr/>
        <p:txBody>
          <a:bodyPr/>
          <a:lstStyle/>
          <a:p>
            <a:fld id="{363F4E8F-29EE-4C54-86F8-3DE19B995732}" type="slidenum">
              <a:rPr lang="en-US" smtClean="0"/>
              <a:pPr/>
              <a:t>‹#›</a:t>
            </a:fld>
            <a:endParaRPr lang="en-US" dirty="0"/>
          </a:p>
        </p:txBody>
      </p:sp>
    </p:spTree>
    <p:extLst>
      <p:ext uri="{BB962C8B-B14F-4D97-AF65-F5344CB8AC3E}">
        <p14:creationId xmlns:p14="http://schemas.microsoft.com/office/powerpoint/2010/main" val="3383427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Portable Antivirus System</a:t>
            </a:r>
            <a:endParaRPr lang="en-US" dirty="0"/>
          </a:p>
        </p:txBody>
      </p:sp>
      <p:sp>
        <p:nvSpPr>
          <p:cNvPr id="6" name="Slide Number Placeholder 5"/>
          <p:cNvSpPr>
            <a:spLocks noGrp="1"/>
          </p:cNvSpPr>
          <p:nvPr>
            <p:ph type="sldNum" sz="quarter" idx="12"/>
          </p:nvPr>
        </p:nvSpPr>
        <p:spPr/>
        <p:txBody>
          <a:bodyPr/>
          <a:lstStyle/>
          <a:p>
            <a:fld id="{363F4E8F-29EE-4C54-86F8-3DE19B995732}" type="slidenum">
              <a:rPr lang="en-US" smtClean="0"/>
              <a:pPr/>
              <a:t>‹#›</a:t>
            </a:fld>
            <a:endParaRPr lang="en-US" dirty="0"/>
          </a:p>
        </p:txBody>
      </p:sp>
    </p:spTree>
    <p:extLst>
      <p:ext uri="{BB962C8B-B14F-4D97-AF65-F5344CB8AC3E}">
        <p14:creationId xmlns:p14="http://schemas.microsoft.com/office/powerpoint/2010/main" val="3577499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Portable Antivirus System</a:t>
            </a:r>
            <a:endParaRPr lang="en-US" dirty="0"/>
          </a:p>
        </p:txBody>
      </p:sp>
      <p:sp>
        <p:nvSpPr>
          <p:cNvPr id="6" name="Slide Number Placeholder 5"/>
          <p:cNvSpPr>
            <a:spLocks noGrp="1"/>
          </p:cNvSpPr>
          <p:nvPr>
            <p:ph type="sldNum" sz="quarter" idx="12"/>
          </p:nvPr>
        </p:nvSpPr>
        <p:spPr/>
        <p:txBody>
          <a:bodyPr/>
          <a:lstStyle/>
          <a:p>
            <a:fld id="{363F4E8F-29EE-4C54-86F8-3DE19B995732}" type="slidenum">
              <a:rPr lang="en-US" smtClean="0"/>
              <a:pPr/>
              <a:t>‹#›</a:t>
            </a:fld>
            <a:endParaRPr lang="en-US" dirty="0"/>
          </a:p>
        </p:txBody>
      </p:sp>
    </p:spTree>
    <p:extLst>
      <p:ext uri="{BB962C8B-B14F-4D97-AF65-F5344CB8AC3E}">
        <p14:creationId xmlns:p14="http://schemas.microsoft.com/office/powerpoint/2010/main" val="118109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Portable Antivirus System</a:t>
            </a:r>
            <a:endParaRPr lang="en-US" dirty="0"/>
          </a:p>
        </p:txBody>
      </p:sp>
      <p:sp>
        <p:nvSpPr>
          <p:cNvPr id="7" name="Slide Number Placeholder 6"/>
          <p:cNvSpPr>
            <a:spLocks noGrp="1"/>
          </p:cNvSpPr>
          <p:nvPr>
            <p:ph type="sldNum" sz="quarter" idx="12"/>
          </p:nvPr>
        </p:nvSpPr>
        <p:spPr/>
        <p:txBody>
          <a:bodyPr/>
          <a:lstStyle/>
          <a:p>
            <a:fld id="{363F4E8F-29EE-4C54-86F8-3DE19B995732}" type="slidenum">
              <a:rPr lang="en-US" smtClean="0"/>
              <a:pPr/>
              <a:t>‹#›</a:t>
            </a:fld>
            <a:endParaRPr lang="en-US" dirty="0"/>
          </a:p>
        </p:txBody>
      </p:sp>
    </p:spTree>
    <p:extLst>
      <p:ext uri="{BB962C8B-B14F-4D97-AF65-F5344CB8AC3E}">
        <p14:creationId xmlns:p14="http://schemas.microsoft.com/office/powerpoint/2010/main" val="434307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a:t>Portable Antivirus System</a:t>
            </a:r>
            <a:endParaRPr lang="en-US" dirty="0"/>
          </a:p>
        </p:txBody>
      </p:sp>
      <p:sp>
        <p:nvSpPr>
          <p:cNvPr id="9" name="Slide Number Placeholder 8"/>
          <p:cNvSpPr>
            <a:spLocks noGrp="1"/>
          </p:cNvSpPr>
          <p:nvPr>
            <p:ph type="sldNum" sz="quarter" idx="12"/>
          </p:nvPr>
        </p:nvSpPr>
        <p:spPr/>
        <p:txBody>
          <a:bodyPr/>
          <a:lstStyle/>
          <a:p>
            <a:fld id="{363F4E8F-29EE-4C54-86F8-3DE19B995732}" type="slidenum">
              <a:rPr lang="en-US" smtClean="0"/>
              <a:pPr/>
              <a:t>‹#›</a:t>
            </a:fld>
            <a:endParaRPr lang="en-US" dirty="0"/>
          </a:p>
        </p:txBody>
      </p:sp>
    </p:spTree>
    <p:extLst>
      <p:ext uri="{BB962C8B-B14F-4D97-AF65-F5344CB8AC3E}">
        <p14:creationId xmlns:p14="http://schemas.microsoft.com/office/powerpoint/2010/main" val="3505666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a:t>Portable Antivirus System</a:t>
            </a:r>
            <a:endParaRPr lang="en-US" dirty="0"/>
          </a:p>
        </p:txBody>
      </p:sp>
      <p:sp>
        <p:nvSpPr>
          <p:cNvPr id="5" name="Slide Number Placeholder 4"/>
          <p:cNvSpPr>
            <a:spLocks noGrp="1"/>
          </p:cNvSpPr>
          <p:nvPr>
            <p:ph type="sldNum" sz="quarter" idx="12"/>
          </p:nvPr>
        </p:nvSpPr>
        <p:spPr/>
        <p:txBody>
          <a:bodyPr/>
          <a:lstStyle/>
          <a:p>
            <a:fld id="{363F4E8F-29EE-4C54-86F8-3DE19B995732}" type="slidenum">
              <a:rPr lang="en-US" smtClean="0"/>
              <a:pPr/>
              <a:t>‹#›</a:t>
            </a:fld>
            <a:endParaRPr lang="en-US" dirty="0"/>
          </a:p>
        </p:txBody>
      </p:sp>
    </p:spTree>
    <p:extLst>
      <p:ext uri="{BB962C8B-B14F-4D97-AF65-F5344CB8AC3E}">
        <p14:creationId xmlns:p14="http://schemas.microsoft.com/office/powerpoint/2010/main" val="2100802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a:t>Portable Antivirus System</a:t>
            </a:r>
            <a:endParaRPr lang="en-US" dirty="0"/>
          </a:p>
        </p:txBody>
      </p:sp>
      <p:sp>
        <p:nvSpPr>
          <p:cNvPr id="4" name="Slide Number Placeholder 3"/>
          <p:cNvSpPr>
            <a:spLocks noGrp="1"/>
          </p:cNvSpPr>
          <p:nvPr>
            <p:ph type="sldNum" sz="quarter" idx="12"/>
          </p:nvPr>
        </p:nvSpPr>
        <p:spPr/>
        <p:txBody>
          <a:bodyPr/>
          <a:lstStyle/>
          <a:p>
            <a:fld id="{363F4E8F-29EE-4C54-86F8-3DE19B995732}" type="slidenum">
              <a:rPr lang="en-US" smtClean="0"/>
              <a:pPr/>
              <a:t>‹#›</a:t>
            </a:fld>
            <a:endParaRPr lang="en-US" dirty="0"/>
          </a:p>
        </p:txBody>
      </p:sp>
    </p:spTree>
    <p:extLst>
      <p:ext uri="{BB962C8B-B14F-4D97-AF65-F5344CB8AC3E}">
        <p14:creationId xmlns:p14="http://schemas.microsoft.com/office/powerpoint/2010/main" val="1594148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Portable Antivirus System</a:t>
            </a:r>
            <a:endParaRPr lang="en-US" dirty="0"/>
          </a:p>
        </p:txBody>
      </p:sp>
      <p:sp>
        <p:nvSpPr>
          <p:cNvPr id="7" name="Slide Number Placeholder 6"/>
          <p:cNvSpPr>
            <a:spLocks noGrp="1"/>
          </p:cNvSpPr>
          <p:nvPr>
            <p:ph type="sldNum" sz="quarter" idx="12"/>
          </p:nvPr>
        </p:nvSpPr>
        <p:spPr/>
        <p:txBody>
          <a:bodyPr/>
          <a:lstStyle/>
          <a:p>
            <a:fld id="{363F4E8F-29EE-4C54-86F8-3DE19B995732}" type="slidenum">
              <a:rPr lang="en-US" smtClean="0"/>
              <a:pPr/>
              <a:t>‹#›</a:t>
            </a:fld>
            <a:endParaRPr lang="en-US" dirty="0"/>
          </a:p>
        </p:txBody>
      </p:sp>
    </p:spTree>
    <p:extLst>
      <p:ext uri="{BB962C8B-B14F-4D97-AF65-F5344CB8AC3E}">
        <p14:creationId xmlns:p14="http://schemas.microsoft.com/office/powerpoint/2010/main" val="375125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Portable Antivirus System</a:t>
            </a:r>
            <a:endParaRPr lang="en-US" dirty="0"/>
          </a:p>
        </p:txBody>
      </p:sp>
      <p:sp>
        <p:nvSpPr>
          <p:cNvPr id="7" name="Slide Number Placeholder 6"/>
          <p:cNvSpPr>
            <a:spLocks noGrp="1"/>
          </p:cNvSpPr>
          <p:nvPr>
            <p:ph type="sldNum" sz="quarter" idx="12"/>
          </p:nvPr>
        </p:nvSpPr>
        <p:spPr/>
        <p:txBody>
          <a:bodyPr/>
          <a:lstStyle/>
          <a:p>
            <a:fld id="{363F4E8F-29EE-4C54-86F8-3DE19B995732}" type="slidenum">
              <a:rPr lang="en-US" smtClean="0"/>
              <a:pPr/>
              <a:t>‹#›</a:t>
            </a:fld>
            <a:endParaRPr lang="en-US" dirty="0"/>
          </a:p>
        </p:txBody>
      </p:sp>
    </p:spTree>
    <p:extLst>
      <p:ext uri="{BB962C8B-B14F-4D97-AF65-F5344CB8AC3E}">
        <p14:creationId xmlns:p14="http://schemas.microsoft.com/office/powerpoint/2010/main" val="2705141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Portable Antivirus System</a:t>
            </a:r>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363F4E8F-29EE-4C54-86F8-3DE19B995732}" type="slidenum">
              <a:rPr lang="en-US" smtClean="0"/>
              <a:pPr/>
              <a:t>‹#›</a:t>
            </a:fld>
            <a:endParaRPr lang="en-US" dirty="0"/>
          </a:p>
        </p:txBody>
      </p:sp>
    </p:spTree>
    <p:extLst>
      <p:ext uri="{BB962C8B-B14F-4D97-AF65-F5344CB8AC3E}">
        <p14:creationId xmlns:p14="http://schemas.microsoft.com/office/powerpoint/2010/main" val="110253999"/>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anti-virus-softwarereview.com/" TargetMode="External"/><Relationship Id="rId7" Type="http://schemas.openxmlformats.org/officeDocument/2006/relationships/hyperlink" Target="http://www.ehow.com/list-7258284computer-virus-detectiontechniques.html&#16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www.spamlaws.com/%20virus-types.html&#160;" TargetMode="External"/><Relationship Id="rId5" Type="http://schemas.openxmlformats.org/officeDocument/2006/relationships/hyperlink" Target="http://www.buzzle.com/articles/%20different-types-of-computerviruses.html&#160;" TargetMode="External"/><Relationship Id="rId4" Type="http://schemas.openxmlformats.org/officeDocument/2006/relationships/hyperlink" Target="http://www.antivirus-software.com/&#16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978327"/>
            <a:ext cx="7439167" cy="1219200"/>
          </a:xfrm>
        </p:spPr>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cs typeface="Times New Roman" pitchFamily="18" charset="0"/>
              </a:rPr>
              <a:t>Portable Antivirus System</a:t>
            </a:r>
          </a:p>
        </p:txBody>
      </p:sp>
      <p:sp>
        <p:nvSpPr>
          <p:cNvPr id="6" name="TextBox 5"/>
          <p:cNvSpPr txBox="1"/>
          <p:nvPr/>
        </p:nvSpPr>
        <p:spPr>
          <a:xfrm>
            <a:off x="5410200" y="4191000"/>
            <a:ext cx="3200400" cy="2031325"/>
          </a:xfrm>
          <a:prstGeom prst="rect">
            <a:avLst/>
          </a:prstGeom>
          <a:noFill/>
        </p:spPr>
        <p:txBody>
          <a:bodyPr wrap="square" rtlCol="0">
            <a:spAutoFit/>
          </a:bodyPr>
          <a:lstStyle/>
          <a:p>
            <a:r>
              <a:rPr lang="en-US" dirty="0">
                <a:latin typeface="Times New Roman" pitchFamily="18" charset="0"/>
                <a:cs typeface="Times New Roman" pitchFamily="18" charset="0"/>
              </a:rPr>
              <a:t>Prepared by- </a:t>
            </a:r>
          </a:p>
          <a:p>
            <a:r>
              <a:rPr lang="en-US" dirty="0">
                <a:latin typeface="Times New Roman" pitchFamily="18" charset="0"/>
                <a:cs typeface="Times New Roman" pitchFamily="18" charset="0"/>
              </a:rPr>
              <a:t>1.Akshay S. Chavan</a:t>
            </a:r>
          </a:p>
          <a:p>
            <a:r>
              <a:rPr lang="en-US" dirty="0">
                <a:latin typeface="Times New Roman" pitchFamily="18" charset="0"/>
                <a:cs typeface="Times New Roman" pitchFamily="18" charset="0"/>
              </a:rPr>
              <a:t>2.Ashutosh </a:t>
            </a:r>
            <a:r>
              <a:rPr lang="en-US" dirty="0" err="1">
                <a:latin typeface="Times New Roman" pitchFamily="18" charset="0"/>
                <a:cs typeface="Times New Roman" pitchFamily="18" charset="0"/>
              </a:rPr>
              <a:t>Bhawsar</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3.</a:t>
            </a:r>
            <a:r>
              <a:rPr lang="en-US">
                <a:latin typeface="Times New Roman" pitchFamily="18" charset="0"/>
                <a:cs typeface="Times New Roman" pitchFamily="18" charset="0"/>
              </a:rPr>
              <a:t>Jayesh Suryavanshi</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762000" y="299054"/>
            <a:ext cx="1600200" cy="1371600"/>
          </a:xfrm>
          <a:prstGeom prst="rect">
            <a:avLst/>
          </a:prstGeom>
          <a:ln>
            <a:noFill/>
          </a:ln>
          <a:effectLst>
            <a:softEdge rad="112500"/>
          </a:effectLst>
        </p:spPr>
      </p:pic>
      <p:sp>
        <p:nvSpPr>
          <p:cNvPr id="7" name="Footer Placeholder 6"/>
          <p:cNvSpPr>
            <a:spLocks noGrp="1"/>
          </p:cNvSpPr>
          <p:nvPr>
            <p:ph type="ftr" sz="quarter" idx="11"/>
          </p:nvPr>
        </p:nvSpPr>
        <p:spPr>
          <a:xfrm>
            <a:off x="609599" y="6041363"/>
            <a:ext cx="5486401" cy="365125"/>
          </a:xfrm>
        </p:spPr>
        <p:txBody>
          <a:bodyPr/>
          <a:lstStyle/>
          <a:p>
            <a:r>
              <a:rPr lang="en-US" dirty="0"/>
              <a:t>Portable Antivirus System</a:t>
            </a:r>
          </a:p>
        </p:txBody>
      </p:sp>
      <p:sp>
        <p:nvSpPr>
          <p:cNvPr id="8" name="Slide Number Placeholder 7"/>
          <p:cNvSpPr>
            <a:spLocks noGrp="1"/>
          </p:cNvSpPr>
          <p:nvPr>
            <p:ph type="sldNum" sz="quarter" idx="12"/>
          </p:nvPr>
        </p:nvSpPr>
        <p:spPr/>
        <p:txBody>
          <a:bodyPr/>
          <a:lstStyle/>
          <a:p>
            <a:fld id="{363F4E8F-29EE-4C54-86F8-3DE19B995732}" type="slidenum">
              <a:rPr lang="en-US" smtClean="0"/>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6347713" cy="1320800"/>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MD5 Algorithm-Final Rounds/Steps</a:t>
            </a:r>
            <a:endParaRPr lang="en-IN"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524000"/>
            <a:ext cx="7315200" cy="5029200"/>
          </a:xfrm>
        </p:spPr>
      </p:pic>
      <p:sp>
        <p:nvSpPr>
          <p:cNvPr id="3" name="Footer Placeholder 2"/>
          <p:cNvSpPr>
            <a:spLocks noGrp="1"/>
          </p:cNvSpPr>
          <p:nvPr>
            <p:ph type="ftr" sz="quarter" idx="11"/>
          </p:nvPr>
        </p:nvSpPr>
        <p:spPr/>
        <p:txBody>
          <a:bodyPr/>
          <a:lstStyle/>
          <a:p>
            <a:r>
              <a:rPr lang="en-US"/>
              <a:t>Portable Antivirus System</a:t>
            </a:r>
            <a:endParaRPr lang="en-US" dirty="0"/>
          </a:p>
        </p:txBody>
      </p:sp>
      <p:sp>
        <p:nvSpPr>
          <p:cNvPr id="5" name="Slide Number Placeholder 4"/>
          <p:cNvSpPr>
            <a:spLocks noGrp="1"/>
          </p:cNvSpPr>
          <p:nvPr>
            <p:ph type="sldNum" sz="quarter" idx="12"/>
          </p:nvPr>
        </p:nvSpPr>
        <p:spPr/>
        <p:txBody>
          <a:bodyPr/>
          <a:lstStyle/>
          <a:p>
            <a:fld id="{363F4E8F-29EE-4C54-86F8-3DE19B995732}" type="slidenum">
              <a:rPr lang="en-US" smtClean="0"/>
              <a:pPr/>
              <a:t>10</a:t>
            </a:fld>
            <a:endParaRPr lang="en-US" dirty="0"/>
          </a:p>
        </p:txBody>
      </p:sp>
    </p:spTree>
    <p:extLst>
      <p:ext uri="{BB962C8B-B14F-4D97-AF65-F5344CB8AC3E}">
        <p14:creationId xmlns:p14="http://schemas.microsoft.com/office/powerpoint/2010/main" val="1907744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355600"/>
            <a:ext cx="6347713" cy="1320800"/>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Working of each modules</a:t>
            </a:r>
            <a:endParaRPr lang="en-IN"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152400" y="1148427"/>
            <a:ext cx="7162800" cy="4718973"/>
          </a:xfrm>
        </p:spPr>
        <p:txBody>
          <a:bodyPr>
            <a:noAutofit/>
          </a:bodyPr>
          <a:lstStyle/>
          <a:p>
            <a:pPr marL="0" indent="0" fontAlgn="base">
              <a:buNone/>
            </a:pPr>
            <a:r>
              <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Hide\Unhide Data:-</a:t>
            </a:r>
          </a:p>
          <a:p>
            <a:pPr marL="0" indent="0" algn="just">
              <a:buNone/>
            </a:pPr>
            <a:r>
              <a:rPr lang="en-US" dirty="0">
                <a:latin typeface="Times New Roman" pitchFamily="18" charset="0"/>
                <a:cs typeface="Times New Roman" pitchFamily="18" charset="0"/>
              </a:rPr>
              <a:t>	Used to unhide data which is  made hidden by a virus</a:t>
            </a:r>
          </a:p>
          <a:p>
            <a:pPr marL="0" indent="0" algn="just">
              <a:buNone/>
            </a:pPr>
            <a:r>
              <a:rPr lang="en-US" dirty="0">
                <a:latin typeface="Times New Roman" pitchFamily="18" charset="0"/>
                <a:cs typeface="Times New Roman" pitchFamily="18" charset="0"/>
              </a:rPr>
              <a:t>	Also to hide the data of selected path</a:t>
            </a:r>
          </a:p>
          <a:p>
            <a:pPr marL="0" indent="0" algn="just">
              <a:buNone/>
            </a:pPr>
            <a:r>
              <a:rPr lang="en-US" dirty="0">
                <a:latin typeface="Times New Roman" pitchFamily="18" charset="0"/>
                <a:cs typeface="Times New Roman" pitchFamily="18" charset="0"/>
              </a:rPr>
              <a:t>	Deletes autorun.inf(if available) from selected directory</a:t>
            </a:r>
          </a:p>
          <a:p>
            <a:pPr marL="0" indent="0" algn="just">
              <a:buNone/>
            </a:pPr>
            <a:r>
              <a:rPr lang="en-US" dirty="0">
                <a:latin typeface="Times New Roman" pitchFamily="18" charset="0"/>
                <a:cs typeface="Times New Roman" pitchFamily="18" charset="0"/>
              </a:rPr>
              <a:t>	Creates .bat file and starts the process after execution 	</a:t>
            </a:r>
            <a:r>
              <a:rPr lang="en-US" dirty="0" err="1">
                <a:latin typeface="Times New Roman" pitchFamily="18" charset="0"/>
                <a:cs typeface="Times New Roman" pitchFamily="18" charset="0"/>
              </a:rPr>
              <a:t>completes,file</a:t>
            </a:r>
            <a:r>
              <a:rPr lang="en-US" dirty="0">
                <a:latin typeface="Times New Roman" pitchFamily="18" charset="0"/>
                <a:cs typeface="Times New Roman" pitchFamily="18" charset="0"/>
              </a:rPr>
              <a:t> 	deleted itself.</a:t>
            </a:r>
          </a:p>
          <a:p>
            <a:pPr marL="0" indent="0" fontAlgn="base">
              <a:buNone/>
            </a:pPr>
            <a:r>
              <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Remove </a:t>
            </a:r>
            <a:r>
              <a:rPr lang="en-US" sz="2400" b="1"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lnk</a:t>
            </a:r>
            <a:r>
              <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 Viruses:-</a:t>
            </a:r>
          </a:p>
          <a:p>
            <a:pPr marL="0" indent="0" algn="just">
              <a:buNone/>
            </a:pPr>
            <a:r>
              <a:rPr lang="en-US" dirty="0">
                <a:latin typeface="Times New Roman" pitchFamily="18" charset="0"/>
                <a:cs typeface="Times New Roman" pitchFamily="18" charset="0"/>
              </a:rPr>
              <a:t>	Find .lnk file in selected directory</a:t>
            </a:r>
          </a:p>
          <a:p>
            <a:pPr marL="0" indent="0" algn="just">
              <a:buNone/>
            </a:pPr>
            <a:r>
              <a:rPr lang="en-US" dirty="0">
                <a:latin typeface="Times New Roman" pitchFamily="18" charset="0"/>
                <a:cs typeface="Times New Roman" pitchFamily="18" charset="0"/>
              </a:rPr>
              <a:t>	List of .lnk files will be shown</a:t>
            </a:r>
          </a:p>
          <a:p>
            <a:pPr marL="0" indent="0" algn="just">
              <a:buNone/>
            </a:pPr>
            <a:r>
              <a:rPr lang="en-US" dirty="0">
                <a:latin typeface="Times New Roman" pitchFamily="18" charset="0"/>
                <a:cs typeface="Times New Roman" pitchFamily="18" charset="0"/>
              </a:rPr>
              <a:t>	User can delete a single file or delete all files</a:t>
            </a:r>
          </a:p>
          <a:p>
            <a:pPr algn="just"/>
            <a:endParaRPr lang="en-IN" dirty="0">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a:t>Portable Antivirus System</a:t>
            </a:r>
            <a:endParaRPr lang="en-US" dirty="0"/>
          </a:p>
        </p:txBody>
      </p:sp>
      <p:sp>
        <p:nvSpPr>
          <p:cNvPr id="5" name="Slide Number Placeholder 4"/>
          <p:cNvSpPr>
            <a:spLocks noGrp="1"/>
          </p:cNvSpPr>
          <p:nvPr>
            <p:ph type="sldNum" sz="quarter" idx="12"/>
          </p:nvPr>
        </p:nvSpPr>
        <p:spPr/>
        <p:txBody>
          <a:bodyPr/>
          <a:lstStyle/>
          <a:p>
            <a:fld id="{363F4E8F-29EE-4C54-86F8-3DE19B995732}" type="slidenum">
              <a:rPr lang="en-US" smtClean="0"/>
              <a:pPr/>
              <a:t>11</a:t>
            </a:fld>
            <a:endParaRPr lang="en-US" dirty="0"/>
          </a:p>
        </p:txBody>
      </p:sp>
    </p:spTree>
    <p:extLst>
      <p:ext uri="{BB962C8B-B14F-4D97-AF65-F5344CB8AC3E}">
        <p14:creationId xmlns:p14="http://schemas.microsoft.com/office/powerpoint/2010/main" val="2305939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8598" y="1167199"/>
            <a:ext cx="7010400" cy="4876800"/>
          </a:xfrm>
        </p:spPr>
        <p:txBody>
          <a:bodyPr>
            <a:noAutofit/>
          </a:bodyPr>
          <a:lstStyle/>
          <a:p>
            <a:pPr marL="0" lvl="0" indent="0" fontAlgn="base">
              <a:buNone/>
            </a:pPr>
            <a:r>
              <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Reports:- </a:t>
            </a:r>
            <a:endParaRPr lang="en-US" sz="2400" dirty="0">
              <a:latin typeface="Times New Roman" pitchFamily="18" charset="0"/>
              <a:cs typeface="Times New Roman" pitchFamily="18" charset="0"/>
            </a:endParaRPr>
          </a:p>
          <a:p>
            <a:pPr marL="0" lvl="0" indent="0" fontAlgn="base">
              <a:buNone/>
            </a:pPr>
            <a:r>
              <a:rPr lang="en-US" dirty="0">
                <a:latin typeface="Times New Roman" pitchFamily="18" charset="0"/>
                <a:cs typeface="Times New Roman" pitchFamily="18" charset="0"/>
              </a:rPr>
              <a:t>Detected files will be listed.</a:t>
            </a:r>
          </a:p>
          <a:p>
            <a:pPr marL="0" lvl="0" indent="0" fontAlgn="base">
              <a:buNone/>
            </a:pPr>
            <a:r>
              <a:rPr lang="en-US" dirty="0">
                <a:latin typeface="Times New Roman" pitchFamily="18" charset="0"/>
                <a:cs typeface="Times New Roman" pitchFamily="18" charset="0"/>
              </a:rPr>
              <a:t>User can delete single file or delete all.</a:t>
            </a:r>
          </a:p>
          <a:p>
            <a:pPr marL="0" lvl="0" indent="0" fontAlgn="base">
              <a:buNone/>
            </a:pPr>
            <a:r>
              <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Logs:-</a:t>
            </a:r>
          </a:p>
          <a:p>
            <a:pPr marL="0" indent="0" fontAlgn="base">
              <a:buNone/>
            </a:pPr>
            <a:r>
              <a:rPr lang="en-US" altLang="en-US" dirty="0">
                <a:latin typeface="Times New Roman" pitchFamily="18" charset="0"/>
                <a:cs typeface="Times New Roman" pitchFamily="18" charset="0"/>
              </a:rPr>
              <a:t>Entry of each scan made in the logs.</a:t>
            </a:r>
          </a:p>
          <a:p>
            <a:pPr marL="0" indent="0" fontAlgn="base">
              <a:buNone/>
            </a:pPr>
            <a:r>
              <a:rPr lang="en-US" altLang="en-US" dirty="0">
                <a:latin typeface="Times New Roman" pitchFamily="18" charset="0"/>
                <a:cs typeface="Times New Roman" pitchFamily="18" charset="0"/>
              </a:rPr>
              <a:t> It is separate for each computer system</a:t>
            </a:r>
          </a:p>
          <a:p>
            <a:pPr marL="0" indent="0" fontAlgn="base">
              <a:buNone/>
            </a:pPr>
            <a:r>
              <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Definition Update:-</a:t>
            </a:r>
          </a:p>
          <a:p>
            <a:pPr marL="0" indent="0" fontAlgn="base">
              <a:buNone/>
            </a:pPr>
            <a:r>
              <a:rPr lang="en-US" dirty="0">
                <a:latin typeface="Times New Roman" pitchFamily="18" charset="0"/>
                <a:cs typeface="Times New Roman" pitchFamily="18" charset="0"/>
              </a:rPr>
              <a:t>Virus definition can be updated using offline method by selecting the folder containing “VirusDef.txt” file. Only  “VirusDef.txt” file is accepted other files are rejected.</a:t>
            </a:r>
          </a:p>
          <a:p>
            <a:pPr marL="0" indent="0" fontAlgn="base">
              <a:buNone/>
            </a:pPr>
            <a:r>
              <a:rPr lang="en-US" dirty="0">
                <a:latin typeface="Times New Roman" pitchFamily="18" charset="0"/>
                <a:cs typeface="Times New Roman" pitchFamily="18" charset="0"/>
              </a:rPr>
              <a:t>Backup of previous definition is taken.	</a:t>
            </a:r>
          </a:p>
          <a:p>
            <a:pPr lvl="0" fontAlgn="base"/>
            <a:endParaRPr lang="en-US" sz="3600" dirty="0">
              <a:latin typeface="Times New Roman" pitchFamily="18" charset="0"/>
              <a:cs typeface="Times New Roman" pitchFamily="18" charset="0"/>
            </a:endParaRPr>
          </a:p>
          <a:p>
            <a:pPr lvl="0" fontAlgn="base"/>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a:p>
            <a:pPr lvl="0" fontAlgn="base"/>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a:p>
            <a:pPr lvl="0" fontAlgn="base"/>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a:p>
            <a:pPr marL="0" lvl="0" indent="0" fontAlgn="base">
              <a:buNone/>
            </a:pPr>
            <a:endParaRPr 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a:p>
            <a:pPr marL="0" lvl="0" indent="0" fontAlgn="base">
              <a:buNone/>
            </a:pPr>
            <a:endParaRPr lang="en-US" dirty="0">
              <a:latin typeface="Times New Roman" pitchFamily="18" charset="0"/>
              <a:cs typeface="Times New Roman" pitchFamily="18" charset="0"/>
            </a:endParaRPr>
          </a:p>
        </p:txBody>
      </p:sp>
      <p:sp>
        <p:nvSpPr>
          <p:cNvPr id="4" name="Rectangle 3"/>
          <p:cNvSpPr/>
          <p:nvPr/>
        </p:nvSpPr>
        <p:spPr>
          <a:xfrm>
            <a:off x="468682" y="3088039"/>
            <a:ext cx="4572000" cy="341632"/>
          </a:xfrm>
          <a:prstGeom prst="rect">
            <a:avLst/>
          </a:prstGeom>
        </p:spPr>
        <p:txBody>
          <a:bodyPr>
            <a:spAutoFit/>
          </a:bodyPr>
          <a:lstStyle/>
          <a:p>
            <a:pPr algn="just">
              <a:lnSpc>
                <a:spcPct val="90000"/>
              </a:lnSpc>
            </a:pPr>
            <a:r>
              <a:rPr lang="en-US" altLang="en-US" dirty="0">
                <a:latin typeface="Times" pitchFamily="18" charset="0"/>
                <a:cs typeface="Times" pitchFamily="18" charset="0"/>
              </a:rPr>
              <a:t> </a:t>
            </a:r>
          </a:p>
        </p:txBody>
      </p:sp>
      <p:sp>
        <p:nvSpPr>
          <p:cNvPr id="5" name="TextBox 4"/>
          <p:cNvSpPr txBox="1"/>
          <p:nvPr/>
        </p:nvSpPr>
        <p:spPr>
          <a:xfrm>
            <a:off x="350401" y="304800"/>
            <a:ext cx="5745599" cy="646331"/>
          </a:xfrm>
          <a:prstGeom prst="rect">
            <a:avLst/>
          </a:prstGeom>
          <a:noFill/>
        </p:spPr>
        <p:txBody>
          <a:bodyPr wrap="square" rtlCol="0">
            <a:spAutoFit/>
          </a:bodyPr>
          <a:lstStyle/>
          <a:p>
            <a:r>
              <a:rPr lang="en-US" sz="3600" b="1"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rPr>
              <a:t>Working Module </a:t>
            </a:r>
            <a:r>
              <a:rPr lang="en-US" sz="3600" b="1" dirty="0" err="1">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rPr>
              <a:t>Cont</a:t>
            </a:r>
            <a:r>
              <a:rPr lang="en-US" sz="3600" b="1"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rPr>
              <a:t>…</a:t>
            </a:r>
          </a:p>
        </p:txBody>
      </p:sp>
      <p:sp>
        <p:nvSpPr>
          <p:cNvPr id="6" name="Footer Placeholder 5"/>
          <p:cNvSpPr>
            <a:spLocks noGrp="1"/>
          </p:cNvSpPr>
          <p:nvPr>
            <p:ph type="ftr" sz="quarter" idx="11"/>
          </p:nvPr>
        </p:nvSpPr>
        <p:spPr/>
        <p:txBody>
          <a:bodyPr/>
          <a:lstStyle/>
          <a:p>
            <a:r>
              <a:rPr lang="en-US"/>
              <a:t>Portable Antivirus System</a:t>
            </a:r>
            <a:endParaRPr lang="en-US" dirty="0"/>
          </a:p>
        </p:txBody>
      </p:sp>
      <p:sp>
        <p:nvSpPr>
          <p:cNvPr id="8" name="Slide Number Placeholder 7"/>
          <p:cNvSpPr>
            <a:spLocks noGrp="1"/>
          </p:cNvSpPr>
          <p:nvPr>
            <p:ph type="sldNum" sz="quarter" idx="12"/>
          </p:nvPr>
        </p:nvSpPr>
        <p:spPr/>
        <p:txBody>
          <a:bodyPr/>
          <a:lstStyle/>
          <a:p>
            <a:fld id="{363F4E8F-29EE-4C54-86F8-3DE19B995732}"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6629400" cy="5181600"/>
          </a:xfrm>
        </p:spPr>
        <p:txBody>
          <a:bodyPr/>
          <a:lstStyle/>
          <a:p>
            <a:r>
              <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ea typeface="+mn-ea"/>
                <a:cs typeface="Times New Roman" pitchFamily="18" charset="0"/>
              </a:rPr>
              <a:t>Exclusion:-</a:t>
            </a:r>
            <a:br>
              <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ea typeface="+mn-ea"/>
                <a:cs typeface="Times New Roman" pitchFamily="18" charset="0"/>
              </a:rPr>
            </a:br>
            <a:r>
              <a:rPr lang="en-US" sz="1800" dirty="0">
                <a:solidFill>
                  <a:schemeClr val="tx1">
                    <a:lumMod val="75000"/>
                    <a:lumOff val="25000"/>
                  </a:schemeClr>
                </a:solidFill>
                <a:latin typeface="Times New Roman" pitchFamily="18" charset="0"/>
                <a:ea typeface="+mn-ea"/>
                <a:cs typeface="Times New Roman" pitchFamily="18" charset="0"/>
              </a:rPr>
              <a:t>Any extension or file can be added to exclusion</a:t>
            </a:r>
            <a:br>
              <a:rPr lang="en-US" sz="1800" dirty="0">
                <a:solidFill>
                  <a:schemeClr val="tx1">
                    <a:lumMod val="75000"/>
                    <a:lumOff val="25000"/>
                  </a:schemeClr>
                </a:solidFill>
                <a:latin typeface="Times New Roman" pitchFamily="18" charset="0"/>
                <a:ea typeface="+mn-ea"/>
                <a:cs typeface="Times New Roman" pitchFamily="18" charset="0"/>
              </a:rPr>
            </a:br>
            <a:r>
              <a:rPr lang="en-US" sz="1800" dirty="0">
                <a:solidFill>
                  <a:schemeClr val="tx1">
                    <a:lumMod val="75000"/>
                    <a:lumOff val="25000"/>
                  </a:schemeClr>
                </a:solidFill>
                <a:latin typeface="Times New Roman" pitchFamily="18" charset="0"/>
                <a:ea typeface="+mn-ea"/>
                <a:cs typeface="Times New Roman" pitchFamily="18" charset="0"/>
              </a:rPr>
              <a:t>Excluded extension or file will not be scanned, the file will be skipped</a:t>
            </a:r>
            <a:br>
              <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br>
            <a:br>
              <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br>
            <a:br>
              <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ea typeface="+mn-ea"/>
                <a:cs typeface="Times New Roman" pitchFamily="18" charset="0"/>
              </a:rPr>
            </a:br>
            <a:r>
              <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ea typeface="+mn-ea"/>
                <a:cs typeface="Times New Roman" pitchFamily="18" charset="0"/>
              </a:rPr>
              <a:t>Automatic Delete:-</a:t>
            </a:r>
            <a:br>
              <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ea typeface="+mn-ea"/>
                <a:cs typeface="Times New Roman" pitchFamily="18" charset="0"/>
              </a:rPr>
            </a:br>
            <a:r>
              <a:rPr lang="en-US" sz="1800" dirty="0">
                <a:solidFill>
                  <a:schemeClr val="tx1">
                    <a:lumMod val="75000"/>
                    <a:lumOff val="25000"/>
                  </a:schemeClr>
                </a:solidFill>
                <a:latin typeface="Times New Roman" pitchFamily="18" charset="0"/>
                <a:ea typeface="+mn-ea"/>
                <a:cs typeface="Times New Roman" pitchFamily="18" charset="0"/>
              </a:rPr>
              <a:t>Used to delete infected file automatically </a:t>
            </a:r>
            <a:br>
              <a:rPr lang="en-US" sz="1800" dirty="0">
                <a:solidFill>
                  <a:schemeClr val="tx1">
                    <a:lumMod val="75000"/>
                    <a:lumOff val="25000"/>
                  </a:schemeClr>
                </a:solidFill>
                <a:latin typeface="Times New Roman" pitchFamily="18" charset="0"/>
                <a:ea typeface="+mn-ea"/>
                <a:cs typeface="Times New Roman" pitchFamily="18" charset="0"/>
              </a:rPr>
            </a:br>
            <a:r>
              <a:rPr lang="en-US" sz="1800" dirty="0">
                <a:solidFill>
                  <a:schemeClr val="tx1">
                    <a:lumMod val="75000"/>
                    <a:lumOff val="25000"/>
                  </a:schemeClr>
                </a:solidFill>
                <a:latin typeface="Times New Roman" pitchFamily="18" charset="0"/>
                <a:ea typeface="+mn-ea"/>
                <a:cs typeface="Times New Roman" pitchFamily="18" charset="0"/>
              </a:rPr>
              <a:t>This can be enabled or disabled</a:t>
            </a:r>
            <a:br>
              <a:rPr lang="en-US" sz="1800" dirty="0">
                <a:solidFill>
                  <a:schemeClr val="tx1">
                    <a:lumMod val="75000"/>
                    <a:lumOff val="25000"/>
                  </a:schemeClr>
                </a:solidFill>
                <a:latin typeface="Times New Roman" pitchFamily="18" charset="0"/>
                <a:ea typeface="+mn-ea"/>
                <a:cs typeface="Times New Roman" pitchFamily="18" charset="0"/>
              </a:rPr>
            </a:br>
            <a:br>
              <a:rPr lang="en-US" sz="1800" dirty="0">
                <a:solidFill>
                  <a:schemeClr val="tx1">
                    <a:lumMod val="75000"/>
                    <a:lumOff val="25000"/>
                  </a:schemeClr>
                </a:solidFill>
                <a:latin typeface="Times New Roman" pitchFamily="18" charset="0"/>
                <a:ea typeface="+mn-ea"/>
                <a:cs typeface="Times New Roman" pitchFamily="18" charset="0"/>
              </a:rPr>
            </a:br>
            <a:br>
              <a:rPr lang="en-US" sz="1800" dirty="0">
                <a:solidFill>
                  <a:schemeClr val="tx1">
                    <a:lumMod val="75000"/>
                    <a:lumOff val="25000"/>
                  </a:schemeClr>
                </a:solidFill>
                <a:latin typeface="Times New Roman" pitchFamily="18" charset="0"/>
                <a:ea typeface="+mn-ea"/>
                <a:cs typeface="Times New Roman" pitchFamily="18" charset="0"/>
              </a:rPr>
            </a:br>
            <a:br>
              <a:rPr lang="en-US" sz="1800" dirty="0">
                <a:solidFill>
                  <a:schemeClr val="tx1">
                    <a:lumMod val="75000"/>
                    <a:lumOff val="25000"/>
                  </a:schemeClr>
                </a:solidFill>
                <a:latin typeface="Times New Roman" pitchFamily="18" charset="0"/>
                <a:ea typeface="+mn-ea"/>
                <a:cs typeface="Times New Roman" pitchFamily="18" charset="0"/>
              </a:rPr>
            </a:br>
            <a:r>
              <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ea typeface="+mn-ea"/>
                <a:cs typeface="Times New Roman" pitchFamily="18" charset="0"/>
              </a:rPr>
              <a:t>Load Virus Hash:-</a:t>
            </a:r>
            <a:br>
              <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ea typeface="+mn-ea"/>
                <a:cs typeface="Times New Roman" pitchFamily="18" charset="0"/>
              </a:rPr>
            </a:br>
            <a:r>
              <a:rPr lang="en-US" sz="1800" dirty="0">
                <a:solidFill>
                  <a:schemeClr val="tx1">
                    <a:lumMod val="75000"/>
                    <a:lumOff val="25000"/>
                  </a:schemeClr>
                </a:solidFill>
                <a:latin typeface="Times New Roman" pitchFamily="18" charset="0"/>
                <a:ea typeface="+mn-ea"/>
                <a:cs typeface="Times New Roman" pitchFamily="18" charset="0"/>
              </a:rPr>
              <a:t>Loads all the virus hashes from the Virus Definition</a:t>
            </a:r>
            <a:br>
              <a:rPr lang="en-US" sz="1800" dirty="0">
                <a:solidFill>
                  <a:schemeClr val="tx1">
                    <a:lumMod val="75000"/>
                    <a:lumOff val="25000"/>
                  </a:schemeClr>
                </a:solidFill>
                <a:latin typeface="Times New Roman" pitchFamily="18" charset="0"/>
                <a:ea typeface="+mn-ea"/>
                <a:cs typeface="Times New Roman" pitchFamily="18" charset="0"/>
              </a:rPr>
            </a:br>
            <a:r>
              <a:rPr lang="en-US" sz="1800" dirty="0">
                <a:solidFill>
                  <a:schemeClr val="tx1">
                    <a:lumMod val="75000"/>
                    <a:lumOff val="25000"/>
                  </a:schemeClr>
                </a:solidFill>
                <a:latin typeface="Times New Roman" pitchFamily="18" charset="0"/>
                <a:ea typeface="+mn-ea"/>
                <a:cs typeface="Times New Roman" pitchFamily="18" charset="0"/>
              </a:rPr>
              <a:t>All other functions starts when loading virus hash work is completed</a:t>
            </a:r>
            <a:endParaRPr lang="en-IN" sz="1800" dirty="0">
              <a:solidFill>
                <a:schemeClr val="tx1">
                  <a:lumMod val="75000"/>
                  <a:lumOff val="25000"/>
                </a:schemeClr>
              </a:solidFill>
              <a:latin typeface="Times New Roman" pitchFamily="18" charset="0"/>
              <a:ea typeface="+mn-ea"/>
              <a:cs typeface="Times New Roman" pitchFamily="18" charset="0"/>
            </a:endParaRPr>
          </a:p>
        </p:txBody>
      </p:sp>
      <p:sp>
        <p:nvSpPr>
          <p:cNvPr id="3" name="TextBox 2"/>
          <p:cNvSpPr txBox="1"/>
          <p:nvPr/>
        </p:nvSpPr>
        <p:spPr>
          <a:xfrm>
            <a:off x="350401" y="304800"/>
            <a:ext cx="5745599" cy="646331"/>
          </a:xfrm>
          <a:prstGeom prst="rect">
            <a:avLst/>
          </a:prstGeom>
          <a:noFill/>
        </p:spPr>
        <p:txBody>
          <a:bodyPr wrap="square" rtlCol="0">
            <a:spAutoFit/>
          </a:bodyPr>
          <a:lstStyle/>
          <a:p>
            <a:r>
              <a:rPr lang="en-US" sz="3600" b="1"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rPr>
              <a:t>Working Module </a:t>
            </a:r>
            <a:r>
              <a:rPr lang="en-US" sz="3600" b="1" dirty="0" err="1">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rPr>
              <a:t>Cont</a:t>
            </a:r>
            <a:r>
              <a:rPr lang="en-US" sz="3600" b="1"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rPr>
              <a:t>…</a:t>
            </a:r>
          </a:p>
        </p:txBody>
      </p:sp>
      <p:sp>
        <p:nvSpPr>
          <p:cNvPr id="4" name="Footer Placeholder 3"/>
          <p:cNvSpPr>
            <a:spLocks noGrp="1"/>
          </p:cNvSpPr>
          <p:nvPr>
            <p:ph type="ftr" sz="quarter" idx="11"/>
          </p:nvPr>
        </p:nvSpPr>
        <p:spPr/>
        <p:txBody>
          <a:bodyPr/>
          <a:lstStyle/>
          <a:p>
            <a:r>
              <a:rPr lang="en-US"/>
              <a:t>Portable Antivirus System</a:t>
            </a:r>
            <a:endParaRPr lang="en-US" dirty="0"/>
          </a:p>
        </p:txBody>
      </p:sp>
      <p:sp>
        <p:nvSpPr>
          <p:cNvPr id="5" name="Slide Number Placeholder 4"/>
          <p:cNvSpPr>
            <a:spLocks noGrp="1"/>
          </p:cNvSpPr>
          <p:nvPr>
            <p:ph type="sldNum" sz="quarter" idx="12"/>
          </p:nvPr>
        </p:nvSpPr>
        <p:spPr/>
        <p:txBody>
          <a:bodyPr/>
          <a:lstStyle/>
          <a:p>
            <a:fld id="{363F4E8F-29EE-4C54-86F8-3DE19B995732}" type="slidenum">
              <a:rPr lang="en-US" smtClean="0"/>
              <a:pPr/>
              <a:t>13</a:t>
            </a:fld>
            <a:endParaRPr lang="en-US" dirty="0"/>
          </a:p>
        </p:txBody>
      </p:sp>
    </p:spTree>
    <p:extLst>
      <p:ext uri="{BB962C8B-B14F-4D97-AF65-F5344CB8AC3E}">
        <p14:creationId xmlns:p14="http://schemas.microsoft.com/office/powerpoint/2010/main" val="2534781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381000"/>
            <a:ext cx="6652513" cy="533400"/>
          </a:xfrm>
        </p:spPr>
        <p:txBody>
          <a:bodyPr>
            <a:normAutofit fontScale="90000"/>
          </a:bodyPr>
          <a:lstStyle/>
          <a:p>
            <a:pPr>
              <a:lnSpc>
                <a:spcPct val="80000"/>
              </a:lnSpc>
              <a:spcBef>
                <a:spcPts val="1000"/>
              </a:spcBef>
              <a:buClr>
                <a:schemeClr val="accent1"/>
              </a:buClr>
              <a:buSzPct val="80000"/>
            </a:pPr>
            <a:r>
              <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ea typeface="+mn-ea"/>
                <a:cs typeface="Times New Roman" pitchFamily="18" charset="0"/>
              </a:rPr>
              <a:t>Advantages:-</a:t>
            </a:r>
            <a:br>
              <a:rPr lang="en-US" sz="31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ea typeface="+mn-ea"/>
                <a:cs typeface="Times New Roman" pitchFamily="18" charset="0"/>
              </a:rPr>
            </a:br>
            <a:br>
              <a:rPr lang="en-US" sz="31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ea typeface="+mn-ea"/>
                <a:cs typeface="Times New Roman" pitchFamily="18" charset="0"/>
              </a:rPr>
            </a:br>
            <a:endParaRPr lang="en-IN" sz="31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ea typeface="+mn-ea"/>
              <a:cs typeface="Times New Roman" pitchFamily="18" charset="0"/>
            </a:endParaRPr>
          </a:p>
        </p:txBody>
      </p:sp>
      <p:sp>
        <p:nvSpPr>
          <p:cNvPr id="3" name="Content Placeholder 2"/>
          <p:cNvSpPr>
            <a:spLocks noGrp="1"/>
          </p:cNvSpPr>
          <p:nvPr>
            <p:ph idx="1"/>
          </p:nvPr>
        </p:nvSpPr>
        <p:spPr>
          <a:xfrm>
            <a:off x="322996" y="1371600"/>
            <a:ext cx="6652513" cy="5257800"/>
          </a:xfrm>
        </p:spPr>
        <p:txBody>
          <a:bodyPr>
            <a:noAutofit/>
          </a:bodyPr>
          <a:lstStyle/>
          <a:p>
            <a:r>
              <a:rPr lang="en-US" b="1" dirty="0">
                <a:latin typeface="Times New Roman" pitchFamily="18" charset="0"/>
                <a:cs typeface="Times New Roman" pitchFamily="18" charset="0"/>
              </a:rPr>
              <a:t>No prerequisites:-</a:t>
            </a:r>
          </a:p>
          <a:p>
            <a:pPr marL="0" indent="0">
              <a:buNone/>
            </a:pPr>
            <a:r>
              <a:rPr lang="en-US" dirty="0">
                <a:latin typeface="Times New Roman" pitchFamily="18" charset="0"/>
                <a:cs typeface="Times New Roman" pitchFamily="18" charset="0"/>
              </a:rPr>
              <a:t>	</a:t>
            </a:r>
            <a:r>
              <a:rPr lang="en-IN" dirty="0">
                <a:latin typeface="Times New Roman" pitchFamily="18" charset="0"/>
                <a:cs typeface="Times New Roman" pitchFamily="18" charset="0"/>
              </a:rPr>
              <a:t>The prerequisite is already installed in windows</a:t>
            </a:r>
          </a:p>
          <a:p>
            <a:r>
              <a:rPr lang="en-US" b="1" dirty="0">
                <a:latin typeface="Times New Roman" pitchFamily="18" charset="0"/>
                <a:cs typeface="Times New Roman" pitchFamily="18" charset="0"/>
              </a:rPr>
              <a:t>Low Memory:-</a:t>
            </a:r>
          </a:p>
          <a:p>
            <a:pPr marL="0" indent="0">
              <a:buNone/>
            </a:pPr>
            <a:r>
              <a:rPr lang="en-US" dirty="0">
                <a:latin typeface="Times New Roman" pitchFamily="18" charset="0"/>
                <a:cs typeface="Times New Roman" pitchFamily="18" charset="0"/>
              </a:rPr>
              <a:t>	It take less space 50mb in USB Drive.</a:t>
            </a:r>
          </a:p>
          <a:p>
            <a:r>
              <a:rPr lang="en-US" b="1" dirty="0">
                <a:latin typeface="Times New Roman" pitchFamily="18" charset="0"/>
                <a:cs typeface="Times New Roman" pitchFamily="18" charset="0"/>
              </a:rPr>
              <a:t>Enhance Scanning:-</a:t>
            </a:r>
          </a:p>
          <a:p>
            <a:pPr marL="0" indent="0">
              <a:buNone/>
            </a:pPr>
            <a:r>
              <a:rPr lang="en-US" dirty="0">
                <a:latin typeface="Times New Roman" pitchFamily="18" charset="0"/>
                <a:cs typeface="Times New Roman" pitchFamily="18" charset="0"/>
              </a:rPr>
              <a:t>	It will scan usb drive as well as System drives also.</a:t>
            </a:r>
          </a:p>
          <a:p>
            <a:r>
              <a:rPr lang="en-US" b="1" dirty="0">
                <a:latin typeface="Times New Roman" pitchFamily="18" charset="0"/>
                <a:cs typeface="Times New Roman" pitchFamily="18" charset="0"/>
              </a:rPr>
              <a:t>Saves system space:-</a:t>
            </a:r>
          </a:p>
          <a:p>
            <a:pPr marL="0" indent="0">
              <a:buNone/>
            </a:pPr>
            <a:r>
              <a:rPr lang="en-US" dirty="0">
                <a:latin typeface="Times New Roman" pitchFamily="18" charset="0"/>
                <a:cs typeface="Times New Roman" pitchFamily="18" charset="0"/>
              </a:rPr>
              <a:t>	Saves Memory of computer system to installed Antivirus software.</a:t>
            </a:r>
          </a:p>
          <a:p>
            <a:r>
              <a:rPr lang="en-US" b="1" dirty="0">
                <a:latin typeface="Times New Roman" pitchFamily="18" charset="0"/>
                <a:cs typeface="Times New Roman" pitchFamily="18" charset="0"/>
              </a:rPr>
              <a:t>Less chances to conflict:-</a:t>
            </a:r>
          </a:p>
          <a:p>
            <a:pPr marL="0" indent="0">
              <a:buNone/>
            </a:pPr>
            <a:r>
              <a:rPr lang="en-US" dirty="0">
                <a:latin typeface="Times New Roman" pitchFamily="18" charset="0"/>
                <a:cs typeface="Times New Roman" pitchFamily="18" charset="0"/>
              </a:rPr>
              <a:t>	Less chances to conflict the utility with system antivirus.</a:t>
            </a:r>
            <a:endParaRPr lang="en-IN"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a:t>
            </a:r>
          </a:p>
          <a:p>
            <a:endParaRPr lang="en-US" dirty="0">
              <a:latin typeface="Times New Roman" pitchFamily="18" charset="0"/>
              <a:cs typeface="Times New Roman" pitchFamily="18" charset="0"/>
            </a:endParaRPr>
          </a:p>
          <a:p>
            <a:pPr marL="0" indent="0">
              <a:buNone/>
            </a:pP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a:t>Portable Antivirus System</a:t>
            </a:r>
            <a:endParaRPr lang="en-US" dirty="0"/>
          </a:p>
        </p:txBody>
      </p:sp>
      <p:sp>
        <p:nvSpPr>
          <p:cNvPr id="5" name="Slide Number Placeholder 4"/>
          <p:cNvSpPr>
            <a:spLocks noGrp="1"/>
          </p:cNvSpPr>
          <p:nvPr>
            <p:ph type="sldNum" sz="quarter" idx="12"/>
          </p:nvPr>
        </p:nvSpPr>
        <p:spPr/>
        <p:txBody>
          <a:bodyPr/>
          <a:lstStyle/>
          <a:p>
            <a:fld id="{363F4E8F-29EE-4C54-86F8-3DE19B995732}" type="slidenum">
              <a:rPr lang="en-US" smtClean="0"/>
              <a:pPr/>
              <a:t>14</a:t>
            </a:fld>
            <a:endParaRPr lang="en-US" dirty="0"/>
          </a:p>
        </p:txBody>
      </p:sp>
    </p:spTree>
    <p:extLst>
      <p:ext uri="{BB962C8B-B14F-4D97-AF65-F5344CB8AC3E}">
        <p14:creationId xmlns:p14="http://schemas.microsoft.com/office/powerpoint/2010/main" val="573445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685800"/>
            <a:ext cx="6347713" cy="1320800"/>
          </a:xfrm>
        </p:spPr>
        <p:txBody>
          <a:bodyPr/>
          <a:lstStyle/>
          <a:p>
            <a:r>
              <a:rPr lang="en-US" sz="31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pitchFamily="18" charset="0"/>
                <a:ea typeface="+mn-ea"/>
                <a:cs typeface="Times" pitchFamily="18" charset="0"/>
              </a:rPr>
              <a:t>Disadvantages:-</a:t>
            </a:r>
            <a:br>
              <a:rPr lang="en-US" dirty="0"/>
            </a:br>
            <a:endParaRPr lang="en-IN" dirty="0"/>
          </a:p>
        </p:txBody>
      </p:sp>
      <p:sp>
        <p:nvSpPr>
          <p:cNvPr id="3" name="Content Placeholder 2"/>
          <p:cNvSpPr>
            <a:spLocks noGrp="1"/>
          </p:cNvSpPr>
          <p:nvPr>
            <p:ph idx="1"/>
          </p:nvPr>
        </p:nvSpPr>
        <p:spPr>
          <a:xfrm>
            <a:off x="609601" y="1676400"/>
            <a:ext cx="6347714" cy="3880773"/>
          </a:xfrm>
        </p:spPr>
        <p:txBody>
          <a:bodyPr>
            <a:normAutofit fontScale="92500" lnSpcReduction="10000"/>
          </a:bodyPr>
          <a:lstStyle/>
          <a:p>
            <a:r>
              <a:rPr lang="en-US" b="1" dirty="0">
                <a:latin typeface="Times" pitchFamily="18" charset="0"/>
                <a:cs typeface="Times" pitchFamily="18" charset="0"/>
              </a:rPr>
              <a:t>Takes More time:-</a:t>
            </a:r>
          </a:p>
          <a:p>
            <a:pPr marL="0" indent="0">
              <a:buNone/>
            </a:pPr>
            <a:r>
              <a:rPr lang="en-US" dirty="0">
                <a:latin typeface="Times" pitchFamily="18" charset="0"/>
                <a:cs typeface="Times" pitchFamily="18" charset="0"/>
              </a:rPr>
              <a:t>	It takes little more time to analysing the content of  usb drive to scan.</a:t>
            </a:r>
          </a:p>
          <a:p>
            <a:r>
              <a:rPr lang="en-US" b="1" dirty="0">
                <a:latin typeface="Times" pitchFamily="18" charset="0"/>
                <a:cs typeface="Times" pitchFamily="18" charset="0"/>
              </a:rPr>
              <a:t>Delete Files:-</a:t>
            </a:r>
          </a:p>
          <a:p>
            <a:pPr marL="0" indent="0">
              <a:buNone/>
            </a:pPr>
            <a:r>
              <a:rPr lang="en-US" dirty="0">
                <a:latin typeface="Times" pitchFamily="18" charset="0"/>
                <a:cs typeface="Times" pitchFamily="18" charset="0"/>
              </a:rPr>
              <a:t>	It does not repair the files. It directly deleted instead of repairing.</a:t>
            </a:r>
          </a:p>
          <a:p>
            <a:pPr lvl="0"/>
            <a:r>
              <a:rPr lang="en-US" b="1" dirty="0">
                <a:latin typeface="Times" panose="02020603050405020304" pitchFamily="18" charset="0"/>
                <a:cs typeface="Times" panose="02020603050405020304" pitchFamily="18" charset="0"/>
              </a:rPr>
              <a:t>Update offline</a:t>
            </a:r>
            <a:endParaRPr lang="en-IN" dirty="0">
              <a:latin typeface="Times" panose="02020603050405020304" pitchFamily="18" charset="0"/>
              <a:cs typeface="Times" panose="02020603050405020304" pitchFamily="18" charset="0"/>
            </a:endParaRPr>
          </a:p>
          <a:p>
            <a:pPr marL="0" indent="0">
              <a:buNone/>
            </a:pPr>
            <a:r>
              <a:rPr lang="en-US" dirty="0">
                <a:latin typeface="Times" pitchFamily="18" charset="0"/>
                <a:cs typeface="Times" pitchFamily="18" charset="0"/>
              </a:rPr>
              <a:t>	The virus database should be updated without internet connection</a:t>
            </a:r>
          </a:p>
          <a:p>
            <a:r>
              <a:rPr lang="en-US" b="1" dirty="0">
                <a:latin typeface="Times" panose="02020603050405020304" pitchFamily="18" charset="0"/>
                <a:cs typeface="Times" panose="02020603050405020304" pitchFamily="18" charset="0"/>
              </a:rPr>
              <a:t>Protection cannot be stopped</a:t>
            </a:r>
          </a:p>
          <a:p>
            <a:pPr marL="0" indent="0">
              <a:buNone/>
            </a:pPr>
            <a:r>
              <a:rPr lang="en-US" dirty="0">
                <a:latin typeface="Times" pitchFamily="18" charset="0"/>
                <a:cs typeface="Times" pitchFamily="18" charset="0"/>
              </a:rPr>
              <a:t>The protection system cannot be stopped or paused  for sometime </a:t>
            </a:r>
          </a:p>
          <a:p>
            <a:pPr marL="0" indent="0">
              <a:buNone/>
            </a:pPr>
            <a:endParaRPr lang="en-IN" dirty="0">
              <a:latin typeface="Times" pitchFamily="18" charset="0"/>
              <a:cs typeface="Times" pitchFamily="18" charset="0"/>
            </a:endParaRPr>
          </a:p>
          <a:p>
            <a:pPr marL="0" indent="0">
              <a:buNone/>
            </a:pPr>
            <a:endParaRPr lang="en-US" dirty="0">
              <a:latin typeface="Times" pitchFamily="18" charset="0"/>
              <a:cs typeface="Times" pitchFamily="18" charset="0"/>
            </a:endParaRPr>
          </a:p>
          <a:p>
            <a:endParaRPr lang="en-US" dirty="0">
              <a:latin typeface="Times" pitchFamily="18" charset="0"/>
              <a:cs typeface="Times" pitchFamily="18" charset="0"/>
            </a:endParaRPr>
          </a:p>
        </p:txBody>
      </p:sp>
      <p:sp>
        <p:nvSpPr>
          <p:cNvPr id="4" name="Footer Placeholder 3"/>
          <p:cNvSpPr>
            <a:spLocks noGrp="1"/>
          </p:cNvSpPr>
          <p:nvPr>
            <p:ph type="ftr" sz="quarter" idx="11"/>
          </p:nvPr>
        </p:nvSpPr>
        <p:spPr/>
        <p:txBody>
          <a:bodyPr/>
          <a:lstStyle/>
          <a:p>
            <a:r>
              <a:rPr lang="en-US"/>
              <a:t>Portable Antivirus System</a:t>
            </a:r>
            <a:endParaRPr lang="en-US" dirty="0"/>
          </a:p>
        </p:txBody>
      </p:sp>
      <p:sp>
        <p:nvSpPr>
          <p:cNvPr id="5" name="Slide Number Placeholder 4"/>
          <p:cNvSpPr>
            <a:spLocks noGrp="1"/>
          </p:cNvSpPr>
          <p:nvPr>
            <p:ph type="sldNum" sz="quarter" idx="12"/>
          </p:nvPr>
        </p:nvSpPr>
        <p:spPr/>
        <p:txBody>
          <a:bodyPr/>
          <a:lstStyle/>
          <a:p>
            <a:fld id="{363F4E8F-29EE-4C54-86F8-3DE19B995732}" type="slidenum">
              <a:rPr lang="en-US" smtClean="0"/>
              <a:pPr/>
              <a:t>15</a:t>
            </a:fld>
            <a:endParaRPr lang="en-US" dirty="0"/>
          </a:p>
        </p:txBody>
      </p:sp>
    </p:spTree>
    <p:extLst>
      <p:ext uri="{BB962C8B-B14F-4D97-AF65-F5344CB8AC3E}">
        <p14:creationId xmlns:p14="http://schemas.microsoft.com/office/powerpoint/2010/main" val="651072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Future Enhancement:-</a:t>
            </a:r>
            <a:br>
              <a:rPr lang="en-IN"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609599" y="1752600"/>
            <a:ext cx="6347714" cy="3880773"/>
          </a:xfrm>
        </p:spPr>
        <p:txBody>
          <a:bodyPr>
            <a:normAutofit/>
          </a:bodyPr>
          <a:lstStyle/>
          <a:p>
            <a:pPr>
              <a:lnSpc>
                <a:spcPct val="150000"/>
              </a:lnSpc>
              <a:buFont typeface="Wingdings" panose="05000000000000000000" pitchFamily="2" charset="2"/>
              <a:buChar char="Ø"/>
            </a:pPr>
            <a:r>
              <a:rPr lang="en-US" dirty="0">
                <a:latin typeface="Times New Roman" pitchFamily="18" charset="0"/>
                <a:cs typeface="Times New Roman" pitchFamily="18" charset="0"/>
              </a:rPr>
              <a:t>At present the utility has to be started manually.we will try to make it to start automatically when usb devices plugged in.</a:t>
            </a:r>
          </a:p>
          <a:p>
            <a:pPr>
              <a:lnSpc>
                <a:spcPct val="150000"/>
              </a:lnSpc>
              <a:buFont typeface="Wingdings" panose="05000000000000000000" pitchFamily="2" charset="2"/>
              <a:buChar char="Ø"/>
            </a:pPr>
            <a:r>
              <a:rPr lang="en-US" dirty="0">
                <a:latin typeface="Times New Roman" pitchFamily="18" charset="0"/>
                <a:cs typeface="Times New Roman" pitchFamily="18" charset="0"/>
              </a:rPr>
              <a:t>Currently the viruses found are directly deleted,in future enhancement instead deletion we will try to repair the file.</a:t>
            </a:r>
          </a:p>
          <a:p>
            <a:pPr>
              <a:lnSpc>
                <a:spcPct val="150000"/>
              </a:lnSpc>
              <a:buFont typeface="Wingdings" panose="05000000000000000000" pitchFamily="2" charset="2"/>
              <a:buChar char="Ø"/>
            </a:pPr>
            <a:r>
              <a:rPr lang="en-US" dirty="0">
                <a:latin typeface="Times New Roman" pitchFamily="18" charset="0"/>
                <a:cs typeface="Times New Roman" pitchFamily="18" charset="0"/>
              </a:rPr>
              <a:t>Currently our database is updated offine. In future,we will try to update our database online.</a:t>
            </a:r>
          </a:p>
          <a:p>
            <a:pPr>
              <a:lnSpc>
                <a:spcPct val="150000"/>
              </a:lnSpc>
              <a:buFont typeface="Wingdings" panose="05000000000000000000" pitchFamily="2" charset="2"/>
              <a:buChar char="Ø"/>
            </a:pPr>
            <a:r>
              <a:rPr lang="en-US" dirty="0">
                <a:latin typeface="Times New Roman" pitchFamily="18" charset="0"/>
                <a:cs typeface="Times New Roman" pitchFamily="18" charset="0"/>
              </a:rPr>
              <a:t>We will try to scan all the computers connected in a network</a:t>
            </a:r>
          </a:p>
          <a:p>
            <a:pPr>
              <a:lnSpc>
                <a:spcPct val="150000"/>
              </a:lnSpc>
              <a:buFont typeface="Wingdings" panose="05000000000000000000" pitchFamily="2" charset="2"/>
              <a:buChar char="Ø"/>
            </a:pPr>
            <a:endParaRPr lang="en-IN"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a:t>Portable Antivirus System</a:t>
            </a:r>
            <a:endParaRPr lang="en-US" dirty="0"/>
          </a:p>
        </p:txBody>
      </p:sp>
      <p:sp>
        <p:nvSpPr>
          <p:cNvPr id="5" name="Slide Number Placeholder 4"/>
          <p:cNvSpPr>
            <a:spLocks noGrp="1"/>
          </p:cNvSpPr>
          <p:nvPr>
            <p:ph type="sldNum" sz="quarter" idx="12"/>
          </p:nvPr>
        </p:nvSpPr>
        <p:spPr/>
        <p:txBody>
          <a:bodyPr/>
          <a:lstStyle/>
          <a:p>
            <a:fld id="{363F4E8F-29EE-4C54-86F8-3DE19B995732}" type="slidenum">
              <a:rPr lang="en-US" smtClean="0"/>
              <a:pPr/>
              <a:t>16</a:t>
            </a:fld>
            <a:endParaRPr lang="en-US" dirty="0"/>
          </a:p>
        </p:txBody>
      </p:sp>
    </p:spTree>
    <p:extLst>
      <p:ext uri="{BB962C8B-B14F-4D97-AF65-F5344CB8AC3E}">
        <p14:creationId xmlns:p14="http://schemas.microsoft.com/office/powerpoint/2010/main" val="567580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effectLst/>
                <a:latin typeface="Times New Roman" panose="02020603050405020304" pitchFamily="18" charset="0"/>
                <a:ea typeface="Calibri" panose="020F0502020204030204" pitchFamily="34" charset="0"/>
              </a:rPr>
              <a:t>Conclusion</a:t>
            </a:r>
            <a:br>
              <a:rPr lang="en-IN" sz="40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p:cNvSpPr>
            <a:spLocks noGrp="1"/>
          </p:cNvSpPr>
          <p:nvPr>
            <p:ph idx="1"/>
          </p:nvPr>
        </p:nvSpPr>
        <p:spPr>
          <a:xfrm>
            <a:off x="609599" y="1752600"/>
            <a:ext cx="6347714" cy="4288763"/>
          </a:xfrm>
        </p:spPr>
        <p:txBody>
          <a:bodyPr>
            <a:normAutofit/>
          </a:bodyPr>
          <a:lstStyle/>
          <a:p>
            <a:pPr marL="0" indent="0">
              <a:buNone/>
            </a:pPr>
            <a:r>
              <a:rPr lang="en-US" sz="2000" dirty="0">
                <a:latin typeface="Times New Roman" pitchFamily="18" charset="0"/>
                <a:cs typeface="Times New Roman" pitchFamily="18" charset="0"/>
              </a:rPr>
              <a:t>Our utility is portable antivirus by keeping it in external drive and that's why it become portable and not become specific for any particular system.</a:t>
            </a:r>
          </a:p>
          <a:p>
            <a:pPr marL="0" indent="0">
              <a:buNone/>
            </a:pPr>
            <a:r>
              <a:rPr lang="en-US" sz="2000" dirty="0">
                <a:latin typeface="Times New Roman" pitchFamily="18" charset="0"/>
                <a:cs typeface="Times New Roman" pitchFamily="18" charset="0"/>
              </a:rPr>
              <a:t>Also we added some extra features which are not included in other antivirus software</a:t>
            </a:r>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a:t>Portable Antivirus System</a:t>
            </a:r>
            <a:endParaRPr lang="en-US" dirty="0"/>
          </a:p>
        </p:txBody>
      </p:sp>
      <p:sp>
        <p:nvSpPr>
          <p:cNvPr id="5" name="Slide Number Placeholder 4"/>
          <p:cNvSpPr>
            <a:spLocks noGrp="1"/>
          </p:cNvSpPr>
          <p:nvPr>
            <p:ph type="sldNum" sz="quarter" idx="12"/>
          </p:nvPr>
        </p:nvSpPr>
        <p:spPr/>
        <p:txBody>
          <a:bodyPr/>
          <a:lstStyle/>
          <a:p>
            <a:fld id="{363F4E8F-29EE-4C54-86F8-3DE19B995732}" type="slidenum">
              <a:rPr lang="en-US" smtClean="0"/>
              <a:pPr/>
              <a:t>17</a:t>
            </a:fld>
            <a:endParaRPr lang="en-US" dirty="0"/>
          </a:p>
        </p:txBody>
      </p:sp>
    </p:spTree>
    <p:extLst>
      <p:ext uri="{BB962C8B-B14F-4D97-AF65-F5344CB8AC3E}">
        <p14:creationId xmlns:p14="http://schemas.microsoft.com/office/powerpoint/2010/main" val="3800673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effectLst/>
                <a:latin typeface="Times New Roman" panose="02020603050405020304" pitchFamily="18" charset="0"/>
                <a:ea typeface="Times New Roman" panose="02020603050405020304" pitchFamily="18" charset="0"/>
              </a:rPr>
              <a:t>References</a:t>
            </a:r>
            <a:br>
              <a:rPr lang="en-IN" dirty="0">
                <a:effectLst/>
                <a:latin typeface="Times New Roman" panose="02020603050405020304" pitchFamily="18" charset="0"/>
                <a:ea typeface="Times New Roman" panose="02020603050405020304" pitchFamily="18" charset="0"/>
              </a:rPr>
            </a:br>
            <a:endParaRPr lang="en-IN" dirty="0"/>
          </a:p>
        </p:txBody>
      </p:sp>
      <p:sp>
        <p:nvSpPr>
          <p:cNvPr id="3" name="Content Placeholder 2"/>
          <p:cNvSpPr>
            <a:spLocks noGrp="1"/>
          </p:cNvSpPr>
          <p:nvPr>
            <p:ph idx="1"/>
          </p:nvPr>
        </p:nvSpPr>
        <p:spPr>
          <a:xfrm>
            <a:off x="457200" y="1143000"/>
            <a:ext cx="8229600" cy="4983163"/>
          </a:xfrm>
        </p:spPr>
        <p:txBody>
          <a:bodyPr>
            <a:normAutofit lnSpcReduction="10000"/>
          </a:bodyPr>
          <a:lstStyle/>
          <a:p>
            <a:pPr marL="457200" lvl="0" indent="-457200" algn="just">
              <a:lnSpc>
                <a:spcPct val="115000"/>
              </a:lnSpc>
              <a:spcAft>
                <a:spcPts val="1200"/>
              </a:spcAft>
              <a:buSzPts val="1000"/>
              <a:buFont typeface="+mj-lt"/>
              <a:buAutoNum type="arabicPeriod"/>
              <a:tabLst>
                <a:tab pos="228600" algn="l"/>
              </a:tabLst>
            </a:pPr>
            <a:r>
              <a:rPr lang="en-US" sz="2000" dirty="0">
                <a:solidFill>
                  <a:srgbClr val="333333"/>
                </a:solidFill>
                <a:effectLst/>
                <a:latin typeface="Times New Roman" panose="02020603050405020304" pitchFamily="18" charset="0"/>
                <a:ea typeface="Times New Roman" panose="02020603050405020304" pitchFamily="18" charset="0"/>
              </a:rPr>
              <a:t>Peter Zsor, The art of computer virus research and defense, Addison-Wesley, Maryland, USA, 2005. </a:t>
            </a:r>
            <a:endParaRPr lang="en-IN" sz="2000" dirty="0">
              <a:effectLst/>
              <a:latin typeface="Times New Roman" panose="02020603050405020304" pitchFamily="18" charset="0"/>
              <a:ea typeface="Times New Roman" panose="02020603050405020304" pitchFamily="18" charset="0"/>
            </a:endParaRPr>
          </a:p>
          <a:p>
            <a:pPr marL="457200" lvl="0" indent="-457200" algn="just">
              <a:lnSpc>
                <a:spcPct val="115000"/>
              </a:lnSpc>
              <a:spcAft>
                <a:spcPts val="1200"/>
              </a:spcAft>
              <a:buSzPts val="1000"/>
              <a:buFont typeface="+mj-lt"/>
              <a:buAutoNum type="arabicPeriod"/>
              <a:tabLst>
                <a:tab pos="228600" algn="l"/>
              </a:tabLst>
            </a:pPr>
            <a:r>
              <a:rPr lang="en-US" sz="2000" dirty="0">
                <a:solidFill>
                  <a:srgbClr val="333333"/>
                </a:solidFill>
                <a:effectLst/>
                <a:latin typeface="Times New Roman" panose="02020603050405020304" pitchFamily="18" charset="0"/>
                <a:ea typeface="Times New Roman" panose="02020603050405020304" pitchFamily="18" charset="0"/>
              </a:rPr>
              <a:t>Michael Erbschloe., Trojams, Worms, and Spyware, Butterworth-Heinemann publications. Oxford, UK, 2005 </a:t>
            </a:r>
            <a:endParaRPr lang="en-IN" sz="2000" dirty="0">
              <a:effectLst/>
              <a:latin typeface="Times New Roman" panose="02020603050405020304" pitchFamily="18" charset="0"/>
              <a:ea typeface="Times New Roman" panose="02020603050405020304" pitchFamily="18" charset="0"/>
            </a:endParaRPr>
          </a:p>
          <a:p>
            <a:pPr marL="457200" lvl="0" indent="-457200" algn="just">
              <a:lnSpc>
                <a:spcPct val="115000"/>
              </a:lnSpc>
              <a:spcAft>
                <a:spcPts val="1200"/>
              </a:spcAft>
              <a:buSzPts val="1000"/>
              <a:buFont typeface="+mj-lt"/>
              <a:buAutoNum type="arabicPeriod"/>
              <a:tabLst>
                <a:tab pos="228600" algn="l"/>
              </a:tabLst>
            </a:pPr>
            <a:r>
              <a:rPr lang="en-US" sz="2000" dirty="0">
                <a:solidFill>
                  <a:srgbClr val="333333"/>
                </a:solidFill>
                <a:effectLst/>
                <a:latin typeface="Times New Roman" panose="02020603050405020304" pitchFamily="18" charset="0"/>
                <a:ea typeface="Times New Roman" panose="02020603050405020304" pitchFamily="18" charset="0"/>
              </a:rPr>
              <a:t>John Aycock, Computer Virus and Malware, Springer Science+Business Media, LLC. Calgary,Canada, 2006. </a:t>
            </a:r>
            <a:endParaRPr lang="en-IN" sz="2000" dirty="0">
              <a:effectLst/>
              <a:latin typeface="Times New Roman" panose="02020603050405020304" pitchFamily="18" charset="0"/>
              <a:ea typeface="Times New Roman" panose="02020603050405020304" pitchFamily="18" charset="0"/>
            </a:endParaRPr>
          </a:p>
          <a:p>
            <a:pPr marL="457200" lvl="0" indent="-457200" algn="just">
              <a:lnSpc>
                <a:spcPct val="115000"/>
              </a:lnSpc>
              <a:spcAft>
                <a:spcPts val="1200"/>
              </a:spcAft>
              <a:buSzPts val="1000"/>
              <a:buFont typeface="+mj-lt"/>
              <a:buAutoNum type="arabicPeriod"/>
              <a:tabLst>
                <a:tab pos="228600" algn="l"/>
              </a:tabLst>
            </a:pPr>
            <a:r>
              <a:rPr lang="en-US" sz="2000" dirty="0">
                <a:solidFill>
                  <a:srgbClr val="333333"/>
                </a:solidFill>
                <a:effectLst/>
                <a:latin typeface="Times New Roman" panose="02020603050405020304" pitchFamily="18" charset="0"/>
                <a:ea typeface="Times New Roman" panose="02020603050405020304" pitchFamily="18" charset="0"/>
              </a:rPr>
              <a:t>Cameron H. Malin, Eoghan Casey, James M. Aquilina, Malware Forensics: Investigating and Analyzing Malicious Code, Spi Publishing Services, Burlington, USA, 2008. </a:t>
            </a:r>
            <a:endParaRPr lang="en-IN" sz="2000" dirty="0">
              <a:effectLst/>
              <a:latin typeface="Times New Roman" panose="02020603050405020304" pitchFamily="18" charset="0"/>
              <a:ea typeface="Times New Roman" panose="02020603050405020304" pitchFamily="18" charset="0"/>
            </a:endParaRPr>
          </a:p>
          <a:p>
            <a:pPr marL="457200" lvl="0" indent="-457200" algn="just">
              <a:lnSpc>
                <a:spcPct val="115000"/>
              </a:lnSpc>
              <a:spcAft>
                <a:spcPts val="1200"/>
              </a:spcAft>
              <a:buSzPts val="1000"/>
              <a:buFont typeface="+mj-lt"/>
              <a:buAutoNum type="arabicPeriod"/>
              <a:tabLst>
                <a:tab pos="228600" algn="l"/>
              </a:tabLst>
            </a:pPr>
            <a:r>
              <a:rPr lang="en-US" sz="2000" dirty="0">
                <a:solidFill>
                  <a:srgbClr val="333333"/>
                </a:solidFill>
                <a:effectLst/>
                <a:latin typeface="Times New Roman" panose="02020603050405020304" pitchFamily="18" charset="0"/>
                <a:ea typeface="Times New Roman" panose="02020603050405020304" pitchFamily="18" charset="0"/>
              </a:rPr>
              <a:t>Mark A Ludwig, The Giant Black Book of Computer Viruses, American Eagle Publication, Arizona, USA, 1995. </a:t>
            </a:r>
            <a:endParaRPr lang="en-IN" sz="2000" dirty="0">
              <a:effectLst/>
              <a:latin typeface="Times New Roman" panose="02020603050405020304" pitchFamily="18" charset="0"/>
              <a:ea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Portable Antivirus System</a:t>
            </a:r>
            <a:endParaRPr lang="en-US" dirty="0"/>
          </a:p>
        </p:txBody>
      </p:sp>
      <p:sp>
        <p:nvSpPr>
          <p:cNvPr id="5" name="Slide Number Placeholder 4"/>
          <p:cNvSpPr>
            <a:spLocks noGrp="1"/>
          </p:cNvSpPr>
          <p:nvPr>
            <p:ph type="sldNum" sz="quarter" idx="12"/>
          </p:nvPr>
        </p:nvSpPr>
        <p:spPr/>
        <p:txBody>
          <a:bodyPr/>
          <a:lstStyle/>
          <a:p>
            <a:fld id="{363F4E8F-29EE-4C54-86F8-3DE19B995732}" type="slidenum">
              <a:rPr lang="en-US" smtClean="0"/>
              <a:pPr/>
              <a:t>18</a:t>
            </a:fld>
            <a:endParaRPr lang="en-US" dirty="0"/>
          </a:p>
        </p:txBody>
      </p:sp>
    </p:spTree>
    <p:extLst>
      <p:ext uri="{BB962C8B-B14F-4D97-AF65-F5344CB8AC3E}">
        <p14:creationId xmlns:p14="http://schemas.microsoft.com/office/powerpoint/2010/main" val="2406001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effectLst/>
                <a:latin typeface="Times New Roman" panose="02020603050405020304" pitchFamily="18" charset="0"/>
                <a:ea typeface="Times New Roman" panose="02020603050405020304" pitchFamily="18" charset="0"/>
              </a:rPr>
              <a:t>Web References</a:t>
            </a:r>
            <a:br>
              <a:rPr lang="en-IN" dirty="0">
                <a:effectLst/>
                <a:latin typeface="Times New Roman" panose="02020603050405020304" pitchFamily="18" charset="0"/>
                <a:ea typeface="Times New Roman" panose="02020603050405020304" pitchFamily="18" charset="0"/>
              </a:rPr>
            </a:br>
            <a:endParaRPr lang="en-IN" dirty="0"/>
          </a:p>
        </p:txBody>
      </p:sp>
      <p:sp>
        <p:nvSpPr>
          <p:cNvPr id="3" name="Content Placeholder 2"/>
          <p:cNvSpPr>
            <a:spLocks noGrp="1"/>
          </p:cNvSpPr>
          <p:nvPr>
            <p:ph idx="1"/>
          </p:nvPr>
        </p:nvSpPr>
        <p:spPr/>
        <p:txBody>
          <a:bodyPr/>
          <a:lstStyle/>
          <a:p>
            <a:pPr algn="just">
              <a:lnSpc>
                <a:spcPct val="115000"/>
              </a:lnSpc>
              <a:spcAft>
                <a:spcPts val="0"/>
              </a:spcAft>
            </a:pPr>
            <a:r>
              <a:rPr lang="en-US" u="sng" dirty="0">
                <a:solidFill>
                  <a:srgbClr val="0000FF"/>
                </a:solidFill>
                <a:effectLst/>
                <a:latin typeface="Times New Roman" panose="02020603050405020304" pitchFamily="18" charset="0"/>
                <a:ea typeface="Times New Roman" panose="02020603050405020304" pitchFamily="18" charset="0"/>
                <a:hlinkClick r:id="rId3"/>
              </a:rPr>
              <a:t>http://www.anti-virus-softwarereview.com/ </a:t>
            </a:r>
            <a:endParaRPr lang="en-IN" dirty="0">
              <a:effectLst/>
              <a:latin typeface="Times New Roman" panose="02020603050405020304" pitchFamily="18" charset="0"/>
              <a:ea typeface="Times New Roman" panose="02020603050405020304" pitchFamily="18" charset="0"/>
            </a:endParaRPr>
          </a:p>
          <a:p>
            <a:pPr algn="just">
              <a:lnSpc>
                <a:spcPct val="115000"/>
              </a:lnSpc>
              <a:spcAft>
                <a:spcPts val="0"/>
              </a:spcAft>
            </a:pPr>
            <a:r>
              <a:rPr lang="en-US" u="sng" dirty="0">
                <a:solidFill>
                  <a:srgbClr val="0000FF"/>
                </a:solidFill>
                <a:effectLst/>
                <a:latin typeface="Times New Roman" panose="02020603050405020304" pitchFamily="18" charset="0"/>
                <a:ea typeface="Times New Roman" panose="02020603050405020304" pitchFamily="18" charset="0"/>
                <a:hlinkClick r:id="rId4"/>
              </a:rPr>
              <a:t>http://www.antivirus-software.com/ </a:t>
            </a:r>
            <a:endParaRPr lang="en-IN" dirty="0">
              <a:effectLst/>
              <a:latin typeface="Times New Roman" panose="02020603050405020304" pitchFamily="18" charset="0"/>
              <a:ea typeface="Times New Roman" panose="02020603050405020304" pitchFamily="18" charset="0"/>
            </a:endParaRPr>
          </a:p>
          <a:p>
            <a:pPr algn="just">
              <a:lnSpc>
                <a:spcPct val="115000"/>
              </a:lnSpc>
              <a:spcAft>
                <a:spcPts val="0"/>
              </a:spcAft>
            </a:pPr>
            <a:r>
              <a:rPr lang="en-US" u="sng" dirty="0">
                <a:solidFill>
                  <a:srgbClr val="0000FF"/>
                </a:solidFill>
                <a:effectLst/>
                <a:latin typeface="Times New Roman" panose="02020603050405020304" pitchFamily="18" charset="0"/>
                <a:ea typeface="Times New Roman" panose="02020603050405020304" pitchFamily="18" charset="0"/>
                <a:hlinkClick r:id="rId5"/>
              </a:rPr>
              <a:t>http://www.buzzle.com/articles/different-types-of-computerviruses.html </a:t>
            </a:r>
            <a:endParaRPr lang="en-IN" dirty="0">
              <a:effectLst/>
              <a:latin typeface="Times New Roman" panose="02020603050405020304" pitchFamily="18" charset="0"/>
              <a:ea typeface="Times New Roman" panose="02020603050405020304" pitchFamily="18" charset="0"/>
            </a:endParaRPr>
          </a:p>
          <a:p>
            <a:pPr algn="just">
              <a:lnSpc>
                <a:spcPct val="115000"/>
              </a:lnSpc>
              <a:spcAft>
                <a:spcPts val="0"/>
              </a:spcAft>
            </a:pPr>
            <a:r>
              <a:rPr lang="en-US" u="sng" dirty="0">
                <a:solidFill>
                  <a:srgbClr val="0000FF"/>
                </a:solidFill>
                <a:effectLst/>
                <a:latin typeface="Times New Roman" panose="02020603050405020304" pitchFamily="18" charset="0"/>
                <a:ea typeface="Times New Roman" panose="02020603050405020304" pitchFamily="18" charset="0"/>
                <a:hlinkClick r:id="rId6"/>
              </a:rPr>
              <a:t>http://www.spamlaws.com/ virus-types.html </a:t>
            </a:r>
            <a:endParaRPr lang="en-IN" dirty="0">
              <a:effectLst/>
              <a:latin typeface="Times New Roman" panose="02020603050405020304" pitchFamily="18" charset="0"/>
              <a:ea typeface="Times New Roman" panose="02020603050405020304" pitchFamily="18" charset="0"/>
            </a:endParaRPr>
          </a:p>
          <a:p>
            <a:pPr algn="just">
              <a:lnSpc>
                <a:spcPct val="115000"/>
              </a:lnSpc>
              <a:spcAft>
                <a:spcPts val="0"/>
              </a:spcAft>
            </a:pPr>
            <a:r>
              <a:rPr lang="en-US" u="sng" dirty="0">
                <a:solidFill>
                  <a:srgbClr val="0000FF"/>
                </a:solidFill>
                <a:effectLst/>
                <a:latin typeface="Times New Roman" panose="02020603050405020304" pitchFamily="18" charset="0"/>
                <a:ea typeface="Times New Roman" panose="02020603050405020304" pitchFamily="18" charset="0"/>
                <a:hlinkClick r:id="rId7"/>
              </a:rPr>
              <a:t>http://www.ehow.com/list-7258284computer-virus-detectiontechniques.html </a:t>
            </a:r>
            <a:endParaRPr lang="en-IN" dirty="0">
              <a:effectLst/>
              <a:latin typeface="Times New Roman" panose="02020603050405020304" pitchFamily="18" charset="0"/>
              <a:ea typeface="Times New Roman" panose="02020603050405020304" pitchFamily="18" charset="0"/>
            </a:endParaRPr>
          </a:p>
          <a:p>
            <a:pPr marL="0" indent="0">
              <a:buNone/>
            </a:pPr>
            <a:endParaRPr lang="en-IN" dirty="0"/>
          </a:p>
        </p:txBody>
      </p:sp>
      <p:sp>
        <p:nvSpPr>
          <p:cNvPr id="4" name="Footer Placeholder 3"/>
          <p:cNvSpPr>
            <a:spLocks noGrp="1"/>
          </p:cNvSpPr>
          <p:nvPr>
            <p:ph type="ftr" sz="quarter" idx="11"/>
          </p:nvPr>
        </p:nvSpPr>
        <p:spPr/>
        <p:txBody>
          <a:bodyPr/>
          <a:lstStyle/>
          <a:p>
            <a:r>
              <a:rPr lang="en-US"/>
              <a:t>Portable Antivirus System</a:t>
            </a:r>
            <a:endParaRPr lang="en-US" dirty="0"/>
          </a:p>
        </p:txBody>
      </p:sp>
      <p:sp>
        <p:nvSpPr>
          <p:cNvPr id="5" name="Slide Number Placeholder 4"/>
          <p:cNvSpPr>
            <a:spLocks noGrp="1"/>
          </p:cNvSpPr>
          <p:nvPr>
            <p:ph type="sldNum" sz="quarter" idx="12"/>
          </p:nvPr>
        </p:nvSpPr>
        <p:spPr/>
        <p:txBody>
          <a:bodyPr/>
          <a:lstStyle/>
          <a:p>
            <a:fld id="{363F4E8F-29EE-4C54-86F8-3DE19B995732}" type="slidenum">
              <a:rPr lang="en-US" smtClean="0"/>
              <a:pPr/>
              <a:t>19</a:t>
            </a:fld>
            <a:endParaRPr lang="en-US" dirty="0"/>
          </a:p>
        </p:txBody>
      </p:sp>
    </p:spTree>
    <p:extLst>
      <p:ext uri="{BB962C8B-B14F-4D97-AF65-F5344CB8AC3E}">
        <p14:creationId xmlns:p14="http://schemas.microsoft.com/office/powerpoint/2010/main" val="599181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740" y="482600"/>
            <a:ext cx="6347713" cy="1320800"/>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algn="just"/>
            <a:r>
              <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    Contents</a:t>
            </a:r>
          </a:p>
        </p:txBody>
      </p:sp>
      <p:sp>
        <p:nvSpPr>
          <p:cNvPr id="3" name="Content Placeholder 2"/>
          <p:cNvSpPr>
            <a:spLocks noGrp="1"/>
          </p:cNvSpPr>
          <p:nvPr>
            <p:ph idx="1"/>
          </p:nvPr>
        </p:nvSpPr>
        <p:spPr>
          <a:xfrm>
            <a:off x="457200" y="1219200"/>
            <a:ext cx="8229600" cy="5105400"/>
          </a:xfrm>
        </p:spPr>
        <p:txBody>
          <a:bodyPr>
            <a:normAutofit/>
          </a:bodyPr>
          <a:lstStyle/>
          <a:p>
            <a:pPr algn="just">
              <a:buFont typeface="Wingdings" pitchFamily="2" charset="2"/>
              <a:buChar char="Ø"/>
            </a:pPr>
            <a:r>
              <a:rPr lang="en-US" sz="2000" dirty="0">
                <a:latin typeface="Times New Roman" pitchFamily="18" charset="0"/>
                <a:cs typeface="Times New Roman" pitchFamily="18" charset="0"/>
              </a:rPr>
              <a:t>Problem Statement</a:t>
            </a:r>
          </a:p>
          <a:p>
            <a:pPr algn="just">
              <a:buFont typeface="Wingdings" pitchFamily="2" charset="2"/>
              <a:buChar char="Ø"/>
            </a:pPr>
            <a:r>
              <a:rPr lang="en-US" sz="2000" dirty="0">
                <a:latin typeface="Times New Roman" pitchFamily="18" charset="0"/>
                <a:cs typeface="Times New Roman" pitchFamily="18" charset="0"/>
              </a:rPr>
              <a:t>Introduction</a:t>
            </a:r>
          </a:p>
          <a:p>
            <a:pPr algn="just">
              <a:buFont typeface="Wingdings" pitchFamily="2" charset="2"/>
              <a:buChar char="Ø"/>
            </a:pPr>
            <a:r>
              <a:rPr lang="en-US" sz="2000" dirty="0">
                <a:latin typeface="Times New Roman" pitchFamily="18" charset="0"/>
                <a:cs typeface="Times New Roman" pitchFamily="18" charset="0"/>
              </a:rPr>
              <a:t>Working of Antivirus System</a:t>
            </a:r>
          </a:p>
          <a:p>
            <a:pPr algn="just">
              <a:buFont typeface="Wingdings" pitchFamily="2" charset="2"/>
              <a:buChar char="Ø"/>
            </a:pPr>
            <a:r>
              <a:rPr lang="en-US" sz="2000" dirty="0">
                <a:latin typeface="Times New Roman" pitchFamily="18" charset="0"/>
                <a:cs typeface="Times New Roman" pitchFamily="18" charset="0"/>
              </a:rPr>
              <a:t>Detection Techniques</a:t>
            </a:r>
          </a:p>
          <a:p>
            <a:pPr marL="457200" indent="-457200" algn="just">
              <a:buFont typeface="+mj-lt"/>
              <a:buAutoNum type="arabicPeriod"/>
            </a:pPr>
            <a:r>
              <a:rPr lang="en-US" sz="2000" dirty="0">
                <a:latin typeface="Times New Roman" pitchFamily="18" charset="0"/>
                <a:cs typeface="Times New Roman" pitchFamily="18" charset="0"/>
              </a:rPr>
              <a:t>Signature Based Detection</a:t>
            </a:r>
          </a:p>
          <a:p>
            <a:pPr marL="457200" indent="-457200" algn="just">
              <a:buFont typeface="+mj-lt"/>
              <a:buAutoNum type="arabicPeriod"/>
            </a:pPr>
            <a:r>
              <a:rPr lang="en-US" sz="2000" dirty="0">
                <a:latin typeface="Times New Roman" pitchFamily="18" charset="0"/>
                <a:cs typeface="Times New Roman" pitchFamily="18" charset="0"/>
              </a:rPr>
              <a:t>Heuristic Analysis</a:t>
            </a:r>
          </a:p>
          <a:p>
            <a:pPr algn="just">
              <a:buFont typeface="Wingdings" pitchFamily="2" charset="2"/>
              <a:buChar char="Ø"/>
            </a:pPr>
            <a:r>
              <a:rPr lang="en-US" sz="2000" dirty="0">
                <a:latin typeface="Times New Roman" pitchFamily="18" charset="0"/>
                <a:cs typeface="Times New Roman" pitchFamily="18" charset="0"/>
              </a:rPr>
              <a:t>Algorithm- MD5 Algorithm</a:t>
            </a:r>
          </a:p>
          <a:p>
            <a:pPr algn="just">
              <a:buFont typeface="Wingdings" pitchFamily="2" charset="2"/>
              <a:buChar char="Ø"/>
            </a:pPr>
            <a:r>
              <a:rPr lang="en-US" sz="2000" dirty="0">
                <a:latin typeface="Times New Roman" pitchFamily="18" charset="0"/>
                <a:cs typeface="Times New Roman" pitchFamily="18" charset="0"/>
              </a:rPr>
              <a:t>Working of each model</a:t>
            </a:r>
          </a:p>
          <a:p>
            <a:pPr algn="just">
              <a:buFont typeface="Wingdings" pitchFamily="2" charset="2"/>
              <a:buChar char="Ø"/>
            </a:pPr>
            <a:r>
              <a:rPr lang="en-US" sz="2000" dirty="0">
                <a:latin typeface="Times New Roman" pitchFamily="18" charset="0"/>
                <a:cs typeface="Times New Roman" pitchFamily="18" charset="0"/>
              </a:rPr>
              <a:t>Advantages and Disadvantages</a:t>
            </a:r>
          </a:p>
          <a:p>
            <a:pPr algn="just">
              <a:buFont typeface="Wingdings" pitchFamily="2" charset="2"/>
              <a:buChar char="Ø"/>
            </a:pPr>
            <a:r>
              <a:rPr lang="en-US" sz="2000" dirty="0">
                <a:latin typeface="Times New Roman" pitchFamily="18" charset="0"/>
                <a:cs typeface="Times New Roman" pitchFamily="18" charset="0"/>
              </a:rPr>
              <a:t>Future Enhancement.</a:t>
            </a:r>
          </a:p>
          <a:p>
            <a:pPr algn="just">
              <a:buFont typeface="Wingdings" pitchFamily="2" charset="2"/>
              <a:buChar char="Ø"/>
            </a:pPr>
            <a:r>
              <a:rPr lang="en-US" sz="2000" dirty="0">
                <a:latin typeface="Times New Roman" pitchFamily="18" charset="0"/>
                <a:cs typeface="Times New Roman" pitchFamily="18" charset="0"/>
              </a:rPr>
              <a:t>References.</a:t>
            </a:r>
          </a:p>
          <a:p>
            <a:pPr algn="just">
              <a:buNone/>
            </a:pPr>
            <a:endParaRPr lang="en-US" sz="2400" dirty="0">
              <a:latin typeface="Times New Roman" pitchFamily="18" charset="0"/>
              <a:cs typeface="Times New Roman" pitchFamily="18" charset="0"/>
            </a:endParaRPr>
          </a:p>
        </p:txBody>
      </p:sp>
      <p:pic>
        <p:nvPicPr>
          <p:cNvPr id="1026" name="Picture 2" descr="C:\Users\Pankaj\Desktop\Images\right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28600"/>
            <a:ext cx="942681" cy="91440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a:t>Portable Antivirus System</a:t>
            </a:r>
            <a:endParaRPr lang="en-US" dirty="0"/>
          </a:p>
        </p:txBody>
      </p:sp>
      <p:sp>
        <p:nvSpPr>
          <p:cNvPr id="5" name="Slide Number Placeholder 4"/>
          <p:cNvSpPr>
            <a:spLocks noGrp="1"/>
          </p:cNvSpPr>
          <p:nvPr>
            <p:ph type="sldNum" sz="quarter" idx="12"/>
          </p:nvPr>
        </p:nvSpPr>
        <p:spPr/>
        <p:txBody>
          <a:bodyPr/>
          <a:lstStyle/>
          <a:p>
            <a:fld id="{363F4E8F-29EE-4C54-86F8-3DE19B995732}"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WordArt 4"/>
          <p:cNvSpPr>
            <a:spLocks noChangeArrowheads="1" noChangeShapeType="1" noTextEdit="1"/>
          </p:cNvSpPr>
          <p:nvPr/>
        </p:nvSpPr>
        <p:spPr bwMode="auto">
          <a:xfrm>
            <a:off x="1447800" y="2362200"/>
            <a:ext cx="5943600" cy="1393825"/>
          </a:xfrm>
          <a:prstGeom prst="rect">
            <a:avLst/>
          </a:prstGeom>
        </p:spPr>
        <p:txBody>
          <a:bodyPr wrap="none" fromWordArt="1">
            <a:prstTxWarp prst="textPlain">
              <a:avLst>
                <a:gd name="adj" fmla="val 50000"/>
              </a:avLst>
            </a:prstTxWarp>
            <a:scene3d>
              <a:camera prst="orthographicFront"/>
              <a:lightRig rig="threePt" dir="t"/>
            </a:scene3d>
            <a:sp3d extrusionH="57150">
              <a:bevelT w="38100" h="38100"/>
            </a:sp3d>
          </a:bodyPr>
          <a:lstStyle/>
          <a:p>
            <a:pPr algn="ctr" eaLnBrk="0" fontAlgn="base" hangingPunct="0">
              <a:spcBef>
                <a:spcPct val="0"/>
              </a:spcBef>
              <a:spcAft>
                <a:spcPct val="0"/>
              </a:spcAft>
            </a:pPr>
            <a:r>
              <a:rPr lang="en-IN" sz="3600" b="1" kern="10" dirty="0">
                <a:ln w="9525">
                  <a:solidFill>
                    <a:schemeClr val="bg1"/>
                  </a:solidFill>
                  <a:prstDash val="solid"/>
                </a:ln>
                <a:solidFill>
                  <a:schemeClr val="accent5"/>
                </a:solidFill>
                <a:effectLst>
                  <a:glow rad="139700">
                    <a:schemeClr val="accent3">
                      <a:satMod val="175000"/>
                      <a:alpha val="40000"/>
                    </a:schemeClr>
                  </a:glow>
                  <a:outerShdw blurRad="12700" dist="38100" dir="2700000" algn="tl" rotWithShape="0">
                    <a:schemeClr val="accent5">
                      <a:lumMod val="60000"/>
                      <a:lumOff val="40000"/>
                    </a:schemeClr>
                  </a:outerShdw>
                  <a:reflection blurRad="6350" stA="55000" endA="300" endPos="45500" dir="5400000" sy="-100000" algn="bl" rotWithShape="0"/>
                </a:effectLst>
                <a:latin typeface="AR BLANCA" panose="02000000000000000000" pitchFamily="2" charset="0"/>
              </a:rPr>
              <a:t>Thank You!</a:t>
            </a:r>
          </a:p>
        </p:txBody>
      </p:sp>
      <p:sp>
        <p:nvSpPr>
          <p:cNvPr id="2" name="Footer Placeholder 1"/>
          <p:cNvSpPr>
            <a:spLocks noGrp="1"/>
          </p:cNvSpPr>
          <p:nvPr>
            <p:ph type="ftr" sz="quarter" idx="11"/>
          </p:nvPr>
        </p:nvSpPr>
        <p:spPr/>
        <p:txBody>
          <a:bodyPr/>
          <a:lstStyle/>
          <a:p>
            <a:r>
              <a:rPr lang="en-US"/>
              <a:t>Portable Antivirus System</a:t>
            </a:r>
            <a:endParaRPr lang="en-US" dirty="0"/>
          </a:p>
        </p:txBody>
      </p:sp>
      <p:sp>
        <p:nvSpPr>
          <p:cNvPr id="3" name="Slide Number Placeholder 2"/>
          <p:cNvSpPr>
            <a:spLocks noGrp="1"/>
          </p:cNvSpPr>
          <p:nvPr>
            <p:ph type="sldNum" sz="quarter" idx="12"/>
          </p:nvPr>
        </p:nvSpPr>
        <p:spPr/>
        <p:txBody>
          <a:bodyPr/>
          <a:lstStyle/>
          <a:p>
            <a:fld id="{363F4E8F-29EE-4C54-86F8-3DE19B995732}" type="slidenum">
              <a:rPr lang="en-US" smtClean="0"/>
              <a:pPr/>
              <a:t>20</a:t>
            </a:fld>
            <a:endParaRPr lang="en-US" dirty="0"/>
          </a:p>
        </p:txBody>
      </p:sp>
    </p:spTree>
    <p:extLst>
      <p:ext uri="{BB962C8B-B14F-4D97-AF65-F5344CB8AC3E}">
        <p14:creationId xmlns:p14="http://schemas.microsoft.com/office/powerpoint/2010/main" val="3704420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Grp="1" noChangeArrowheads="1"/>
          </p:cNvSpPr>
          <p:nvPr>
            <p:ph type="body" idx="4294967295"/>
          </p:nvPr>
        </p:nvSpPr>
        <p:spPr>
          <a:xfrm>
            <a:off x="76200" y="1143000"/>
            <a:ext cx="7239000" cy="4441030"/>
          </a:xfrm>
        </p:spPr>
        <p:txBody>
          <a:bodyPr>
            <a:normAutofit/>
          </a:bodyPr>
          <a:lstStyle/>
          <a:p>
            <a:pPr algn="just" eaLnBrk="1" hangingPunct="1">
              <a:lnSpc>
                <a:spcPct val="150000"/>
              </a:lnSpc>
              <a:buFont typeface="Wingdings" panose="05000000000000000000" pitchFamily="2" charset="2"/>
              <a:buChar char="Ø"/>
            </a:pPr>
            <a:r>
              <a:rPr lang="en-US" altLang="en-US" sz="2000" dirty="0">
                <a:latin typeface="Times New Roman" pitchFamily="18" charset="0"/>
                <a:cs typeface="Times New Roman" pitchFamily="18" charset="0"/>
              </a:rPr>
              <a:t>Currently all the antiviruses available in market are specific for a single computer system.</a:t>
            </a:r>
          </a:p>
          <a:p>
            <a:pPr algn="just" eaLnBrk="1" hangingPunct="1">
              <a:lnSpc>
                <a:spcPct val="150000"/>
              </a:lnSpc>
              <a:buFont typeface="Wingdings" panose="05000000000000000000" pitchFamily="2" charset="2"/>
              <a:buChar char="Ø"/>
            </a:pPr>
            <a:r>
              <a:rPr lang="en-US" altLang="en-US" sz="2000" dirty="0">
                <a:latin typeface="Times New Roman" pitchFamily="18" charset="0"/>
                <a:cs typeface="Times New Roman" pitchFamily="18" charset="0"/>
              </a:rPr>
              <a:t>We can not use that installed antivirus to other computer system, that means they all are system specific.</a:t>
            </a:r>
          </a:p>
          <a:p>
            <a:pPr algn="just" eaLnBrk="1" hangingPunct="1">
              <a:lnSpc>
                <a:spcPct val="150000"/>
              </a:lnSpc>
              <a:buFont typeface="Wingdings" panose="05000000000000000000" pitchFamily="2" charset="2"/>
              <a:buChar char="Ø"/>
            </a:pPr>
            <a:r>
              <a:rPr lang="en-US" altLang="en-US" sz="2000" dirty="0">
                <a:latin typeface="Times New Roman" pitchFamily="18" charset="0"/>
                <a:cs typeface="Times New Roman" pitchFamily="18" charset="0"/>
              </a:rPr>
              <a:t>We all have to pay a lot of cost for such a antivirus system, and when it expires we have to renew it time by time.</a:t>
            </a:r>
          </a:p>
          <a:p>
            <a:pPr algn="just" eaLnBrk="1" hangingPunct="1">
              <a:lnSpc>
                <a:spcPct val="150000"/>
              </a:lnSpc>
              <a:buFont typeface="Wingdings" panose="05000000000000000000" pitchFamily="2" charset="2"/>
              <a:buChar char="Ø"/>
            </a:pPr>
            <a:r>
              <a:rPr lang="en-US" altLang="en-US" sz="2000" dirty="0">
                <a:latin typeface="Times New Roman" pitchFamily="18" charset="0"/>
                <a:cs typeface="Times New Roman" pitchFamily="18" charset="0"/>
              </a:rPr>
              <a:t>To overcome such a problem we have made an antivirus system which is portable</a:t>
            </a:r>
          </a:p>
        </p:txBody>
      </p:sp>
      <p:sp>
        <p:nvSpPr>
          <p:cNvPr id="3" name="Rectangle 2"/>
          <p:cNvSpPr/>
          <p:nvPr/>
        </p:nvSpPr>
        <p:spPr>
          <a:xfrm>
            <a:off x="304800" y="440499"/>
            <a:ext cx="4572000" cy="923330"/>
          </a:xfrm>
          <a:prstGeom prst="rect">
            <a:avLst/>
          </a:prstGeom>
        </p:spPr>
        <p:txBody>
          <a:bodyPr>
            <a:spAutoFit/>
          </a:bodyPr>
          <a:lstStyle/>
          <a:p>
            <a:r>
              <a:rPr lang="en-US" altLang="en-US"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Problem Statement</a:t>
            </a:r>
            <a:br>
              <a:rPr lang="en-US" alt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a:t>Portable Antivirus System</a:t>
            </a:r>
            <a:endParaRPr lang="en-US" dirty="0"/>
          </a:p>
        </p:txBody>
      </p:sp>
      <p:sp>
        <p:nvSpPr>
          <p:cNvPr id="4" name="Slide Number Placeholder 3"/>
          <p:cNvSpPr>
            <a:spLocks noGrp="1"/>
          </p:cNvSpPr>
          <p:nvPr>
            <p:ph type="sldNum" sz="quarter" idx="12"/>
          </p:nvPr>
        </p:nvSpPr>
        <p:spPr/>
        <p:txBody>
          <a:bodyPr/>
          <a:lstStyle/>
          <a:p>
            <a:fld id="{363F4E8F-29EE-4C54-86F8-3DE19B995732}" type="slidenum">
              <a:rPr lang="en-US" smtClean="0"/>
              <a:pPr/>
              <a:t>3</a:t>
            </a:fld>
            <a:endParaRPr lang="en-US" dirty="0"/>
          </a:p>
        </p:txBody>
      </p:sp>
    </p:spTree>
    <p:extLst>
      <p:ext uri="{BB962C8B-B14F-4D97-AF65-F5344CB8AC3E}">
        <p14:creationId xmlns:p14="http://schemas.microsoft.com/office/powerpoint/2010/main" val="3984899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1401762"/>
          </a:xfrm>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altLang="en-US" sz="4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Introduction</a:t>
            </a:r>
            <a:br>
              <a:rPr lang="en-US" altLang="en-US" sz="4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br>
            <a:endParaRPr lang="en-US" sz="4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304800" y="1578170"/>
            <a:ext cx="7162800" cy="4800600"/>
          </a:xfrm>
        </p:spPr>
        <p:txBody>
          <a:bodyPr>
            <a:normAutofit/>
          </a:bodyPr>
          <a:lstStyle/>
          <a:p>
            <a:pPr algn="just">
              <a:buSzPct val="100000"/>
              <a:buFont typeface="Wingdings" pitchFamily="2" charset="2"/>
              <a:buChar char="ü"/>
            </a:pPr>
            <a:r>
              <a:rPr lang="en-US" sz="2400" dirty="0">
                <a:latin typeface="Times New Roman" pitchFamily="18" charset="0"/>
                <a:cs typeface="Times New Roman" pitchFamily="18" charset="0"/>
              </a:rPr>
              <a:t>	</a:t>
            </a:r>
            <a:r>
              <a:rPr lang="en-US" sz="2000" dirty="0">
                <a:latin typeface="Times New Roman" pitchFamily="18" charset="0"/>
                <a:cs typeface="Times New Roman" pitchFamily="18" charset="0"/>
              </a:rPr>
              <a:t>Any external drive as well as system drive can be infected by various malicious programs. This malicious programs may enter into your external drive and Once your external drive has been infected, all the data on it might get corrupted or deleted. </a:t>
            </a:r>
          </a:p>
          <a:p>
            <a:pPr marL="0" indent="0" algn="just">
              <a:buSzPct val="100000"/>
              <a:buNone/>
            </a:pPr>
            <a:endParaRPr lang="en-US" sz="2000" dirty="0">
              <a:latin typeface="Times New Roman" pitchFamily="18" charset="0"/>
              <a:cs typeface="Times New Roman" pitchFamily="18" charset="0"/>
            </a:endParaRPr>
          </a:p>
          <a:p>
            <a:pPr algn="just">
              <a:buSzPct val="100000"/>
              <a:buFont typeface="Wingdings" pitchFamily="2" charset="2"/>
              <a:buChar char="ü"/>
            </a:pPr>
            <a:r>
              <a:rPr lang="en-US" sz="2000" dirty="0">
                <a:latin typeface="Times New Roman" pitchFamily="18" charset="0"/>
                <a:cs typeface="Times New Roman" pitchFamily="18" charset="0"/>
              </a:rPr>
              <a:t> This utility will scan system drives as well as usb drive and uninfect it from various malicious program.</a:t>
            </a:r>
          </a:p>
          <a:p>
            <a:pPr marL="0" indent="0" algn="just">
              <a:buSzPct val="100000"/>
              <a:buNone/>
            </a:pPr>
            <a:r>
              <a:rPr lang="en-US" dirty="0">
                <a:latin typeface="Times New Roman" pitchFamily="18" charset="0"/>
                <a:cs typeface="Times New Roman" pitchFamily="18" charset="0"/>
              </a:rPr>
              <a:t> </a:t>
            </a:r>
          </a:p>
          <a:p>
            <a:pPr marL="0" indent="0" algn="just">
              <a:buSzPct val="100000"/>
              <a:buNone/>
            </a:pPr>
            <a:endParaRPr lang="en-US" sz="2000" dirty="0">
              <a:latin typeface="Times New Roman" pitchFamily="18" charset="0"/>
              <a:cs typeface="Times New Roman" pitchFamily="18" charset="0"/>
            </a:endParaRPr>
          </a:p>
          <a:p>
            <a:pPr algn="just">
              <a:buSzPct val="100000"/>
              <a:buFont typeface="Wingdings" pitchFamily="2" charset="2"/>
              <a:buChar char="ü"/>
            </a:pPr>
            <a:endParaRPr lang="en-US" sz="2000" dirty="0">
              <a:latin typeface="Times New Roman" pitchFamily="18" charset="0"/>
              <a:cs typeface="Times New Roman" pitchFamily="18" charset="0"/>
            </a:endParaRPr>
          </a:p>
          <a:p>
            <a:pPr algn="just">
              <a:buSzPct val="100000"/>
              <a:buFont typeface="Wingdings" pitchFamily="2" charset="2"/>
              <a:buChar char="ü"/>
            </a:pPr>
            <a:endParaRPr lang="en-US" sz="2000" dirty="0">
              <a:latin typeface="Times New Roman" pitchFamily="18" charset="0"/>
              <a:cs typeface="Times New Roman" pitchFamily="18" charset="0"/>
            </a:endParaRPr>
          </a:p>
          <a:p>
            <a:pPr algn="just">
              <a:buFont typeface="Wingdings" pitchFamily="2" charset="2"/>
              <a:buChar char="ü"/>
            </a:pPr>
            <a:endParaRPr lang="en-US" sz="2000" dirty="0">
              <a:latin typeface="Times New Roman" pitchFamily="18" charset="0"/>
              <a:cs typeface="Times New Roman" pitchFamily="18" charset="0"/>
            </a:endParaRPr>
          </a:p>
          <a:p>
            <a:pPr algn="just">
              <a:buFont typeface="Wingdings" pitchFamily="2" charset="2"/>
              <a:buChar char="ü"/>
            </a:pPr>
            <a:endParaRPr lang="en-US" sz="2000" dirty="0">
              <a:latin typeface="Times New Roman" pitchFamily="18" charset="0"/>
              <a:cs typeface="Times New Roman" pitchFamily="18" charset="0"/>
            </a:endParaRPr>
          </a:p>
          <a:p>
            <a:pPr algn="just">
              <a:buFont typeface="Wingdings" pitchFamily="2" charset="2"/>
              <a:buChar char="ü"/>
            </a:pPr>
            <a:endParaRPr lang="en-US" sz="2000" dirty="0">
              <a:latin typeface="Times New Roman" pitchFamily="18" charset="0"/>
              <a:cs typeface="Times New Roman" pitchFamily="18" charset="0"/>
            </a:endParaRPr>
          </a:p>
        </p:txBody>
      </p:sp>
      <p:pic>
        <p:nvPicPr>
          <p:cNvPr id="5" name="Picture 2" descr="C:\Users\Pankaj\Desktop\Images\Does-Antivirus-Help.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67600" y="304800"/>
            <a:ext cx="1600200" cy="17526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a:t>Portable Antivirus System</a:t>
            </a:r>
            <a:endParaRPr lang="en-US" dirty="0"/>
          </a:p>
        </p:txBody>
      </p:sp>
      <p:sp>
        <p:nvSpPr>
          <p:cNvPr id="6" name="Slide Number Placeholder 5"/>
          <p:cNvSpPr>
            <a:spLocks noGrp="1"/>
          </p:cNvSpPr>
          <p:nvPr>
            <p:ph type="sldNum" sz="quarter" idx="12"/>
          </p:nvPr>
        </p:nvSpPr>
        <p:spPr/>
        <p:txBody>
          <a:bodyPr/>
          <a:lstStyle/>
          <a:p>
            <a:fld id="{363F4E8F-29EE-4C54-86F8-3DE19B995732}"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71600"/>
            <a:ext cx="7696200" cy="5287328"/>
          </a:xfrm>
          <a:prstGeom prst="rect">
            <a:avLst/>
          </a:prstGeom>
          <a:noFill/>
          <a:ln>
            <a:noFill/>
          </a:ln>
        </p:spPr>
      </p:pic>
      <p:sp>
        <p:nvSpPr>
          <p:cNvPr id="5" name="TextBox 4"/>
          <p:cNvSpPr txBox="1"/>
          <p:nvPr/>
        </p:nvSpPr>
        <p:spPr>
          <a:xfrm>
            <a:off x="533400" y="228600"/>
            <a:ext cx="6781800" cy="1200329"/>
          </a:xfrm>
          <a:prstGeom prst="rect">
            <a:avLst/>
          </a:prstGeom>
          <a:noFill/>
        </p:spPr>
        <p:txBody>
          <a:bodyPr wrap="square" rtlCol="0">
            <a:spAutoFit/>
          </a:bodyPr>
          <a:lstStyle/>
          <a:p>
            <a:r>
              <a:rPr lang="en-IN" sz="3600" b="1"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rPr>
              <a:t>Working of Anti-virus System</a:t>
            </a:r>
            <a:endParaRPr lang="en-US" sz="3600" b="1"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endParaRPr>
          </a:p>
          <a:p>
            <a:endParaRPr lang="en-US" sz="3600" b="1"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a:t>Portable Antivirus System</a:t>
            </a:r>
            <a:endParaRPr lang="en-US" dirty="0"/>
          </a:p>
        </p:txBody>
      </p:sp>
      <p:sp>
        <p:nvSpPr>
          <p:cNvPr id="7" name="Slide Number Placeholder 6"/>
          <p:cNvSpPr>
            <a:spLocks noGrp="1"/>
          </p:cNvSpPr>
          <p:nvPr>
            <p:ph type="sldNum" sz="quarter" idx="12"/>
          </p:nvPr>
        </p:nvSpPr>
        <p:spPr/>
        <p:txBody>
          <a:bodyPr/>
          <a:lstStyle/>
          <a:p>
            <a:fld id="{363F4E8F-29EE-4C54-86F8-3DE19B995732}" type="slidenum">
              <a:rPr lang="en-US" smtClean="0"/>
              <a:pPr/>
              <a:t>5</a:t>
            </a:fld>
            <a:endParaRPr lang="en-US" dirty="0"/>
          </a:p>
        </p:txBody>
      </p:sp>
    </p:spTree>
    <p:extLst>
      <p:ext uri="{BB962C8B-B14F-4D97-AF65-F5344CB8AC3E}">
        <p14:creationId xmlns:p14="http://schemas.microsoft.com/office/powerpoint/2010/main" val="4085532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latin typeface="Times New Roman" pitchFamily="18" charset="0"/>
                <a:cs typeface="Times New Roman" pitchFamily="18" charset="0"/>
              </a:rPr>
              <a:t>Detection Techniques:</a:t>
            </a: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609598" y="1676400"/>
            <a:ext cx="6705601" cy="4572000"/>
          </a:xfrm>
        </p:spPr>
        <p:txBody>
          <a:bodyPr>
            <a:noAutofit/>
          </a:bodyPr>
          <a:lstStyle/>
          <a:p>
            <a:pPr marL="514350" indent="-514350">
              <a:buAutoNum type="alphaUcPeriod"/>
            </a:pPr>
            <a:r>
              <a:rPr lang="en-IN" sz="2000" b="1" dirty="0">
                <a:latin typeface="Times New Roman" pitchFamily="18" charset="0"/>
                <a:cs typeface="Times New Roman" pitchFamily="18" charset="0"/>
              </a:rPr>
              <a:t>Signature based detection technique :</a:t>
            </a:r>
          </a:p>
          <a:p>
            <a:pPr marL="514350" indent="-514350">
              <a:buNone/>
            </a:pPr>
            <a:r>
              <a:rPr lang="en-IN" sz="2000" dirty="0">
                <a:latin typeface="Times New Roman" pitchFamily="18" charset="0"/>
                <a:cs typeface="Times New Roman" pitchFamily="18" charset="0"/>
              </a:rPr>
              <a:t> </a:t>
            </a:r>
          </a:p>
          <a:p>
            <a:pPr marL="514350" indent="-514350"/>
            <a:r>
              <a:rPr lang="en-IN" sz="2000" dirty="0">
                <a:latin typeface="Times New Roman" pitchFamily="18" charset="0"/>
                <a:cs typeface="Times New Roman" pitchFamily="18" charset="0"/>
              </a:rPr>
              <a:t>	It is a traditional, simple and efficient method.</a:t>
            </a:r>
          </a:p>
          <a:p>
            <a:pPr marL="514350" indent="-514350"/>
            <a:endParaRPr lang="en-IN" sz="2000" dirty="0">
              <a:latin typeface="Times New Roman" pitchFamily="18" charset="0"/>
              <a:cs typeface="Times New Roman" pitchFamily="18" charset="0"/>
            </a:endParaRPr>
          </a:p>
          <a:p>
            <a:pPr marL="514350" indent="-514350"/>
            <a:r>
              <a:rPr lang="en-IN" sz="2000" dirty="0">
                <a:latin typeface="Times New Roman" pitchFamily="18" charset="0"/>
                <a:cs typeface="Times New Roman" pitchFamily="18" charset="0"/>
              </a:rPr>
              <a:t>Scans file and generates hash values.(signatures)</a:t>
            </a:r>
            <a:endParaRPr lang="en-US" sz="2000" dirty="0">
              <a:latin typeface="Times New Roman" pitchFamily="18" charset="0"/>
              <a:cs typeface="Times New Roman" pitchFamily="18" charset="0"/>
            </a:endParaRPr>
          </a:p>
          <a:p>
            <a:pPr marL="514350" indent="-514350"/>
            <a:endParaRPr lang="en-US" sz="2000" dirty="0">
              <a:latin typeface="Times New Roman" pitchFamily="18" charset="0"/>
              <a:cs typeface="Times New Roman" pitchFamily="18" charset="0"/>
            </a:endParaRPr>
          </a:p>
          <a:p>
            <a:pPr marL="514350" indent="-514350"/>
            <a:r>
              <a:rPr lang="en-US" sz="2000" dirty="0">
                <a:latin typeface="Times New Roman" pitchFamily="18" charset="0"/>
                <a:cs typeface="Times New Roman" pitchFamily="18" charset="0"/>
              </a:rPr>
              <a:t>On the basis of this signature it detects various viruses.</a:t>
            </a:r>
          </a:p>
          <a:p>
            <a:pPr marL="514350" indent="-514350"/>
            <a:endParaRPr lang="en-US" sz="2000" dirty="0">
              <a:latin typeface="Times New Roman" pitchFamily="18" charset="0"/>
              <a:cs typeface="Times New Roman" pitchFamily="18" charset="0"/>
            </a:endParaRPr>
          </a:p>
          <a:p>
            <a:pPr marL="514350" indent="-514350"/>
            <a:r>
              <a:rPr lang="en-US" sz="2000" dirty="0">
                <a:latin typeface="Times New Roman" pitchFamily="18" charset="0"/>
                <a:cs typeface="Times New Roman" pitchFamily="18" charset="0"/>
              </a:rPr>
              <a:t>If signature is not available in database, then virus cannot be detected, so it is unreliable.</a:t>
            </a:r>
          </a:p>
          <a:p>
            <a:pPr marL="514350" indent="-514350"/>
            <a:endParaRPr lang="en-US" sz="2000" dirty="0">
              <a:latin typeface="Times New Roman" pitchFamily="18" charset="0"/>
              <a:cs typeface="Times New Roman" pitchFamily="18" charset="0"/>
            </a:endParaRPr>
          </a:p>
          <a:p>
            <a:pPr marL="514350" indent="-514350">
              <a:buNone/>
            </a:pPr>
            <a:endParaRPr lang="en-US"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a:t>Portable Antivirus System</a:t>
            </a:r>
            <a:endParaRPr lang="en-US" dirty="0"/>
          </a:p>
        </p:txBody>
      </p:sp>
      <p:sp>
        <p:nvSpPr>
          <p:cNvPr id="5" name="Slide Number Placeholder 4"/>
          <p:cNvSpPr>
            <a:spLocks noGrp="1"/>
          </p:cNvSpPr>
          <p:nvPr>
            <p:ph type="sldNum" sz="quarter" idx="12"/>
          </p:nvPr>
        </p:nvSpPr>
        <p:spPr/>
        <p:txBody>
          <a:bodyPr/>
          <a:lstStyle/>
          <a:p>
            <a:fld id="{363F4E8F-29EE-4C54-86F8-3DE19B995732}" type="slidenum">
              <a:rPr lang="en-US" smtClean="0"/>
              <a:pPr/>
              <a:t>6</a:t>
            </a:fld>
            <a:endParaRPr lang="en-US" dirty="0"/>
          </a:p>
        </p:txBody>
      </p:sp>
    </p:spTree>
    <p:extLst>
      <p:ext uri="{BB962C8B-B14F-4D97-AF65-F5344CB8AC3E}">
        <p14:creationId xmlns:p14="http://schemas.microsoft.com/office/powerpoint/2010/main" val="840974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417638"/>
          </a:xfrm>
        </p:spPr>
        <p:txBody>
          <a:bodyPr>
            <a:normAutofit fontScale="90000"/>
          </a:bodyPr>
          <a:lstStyle/>
          <a:p>
            <a:br>
              <a:rPr lang="en-US" b="1" i="1" dirty="0"/>
            </a:br>
            <a:br>
              <a:rPr lang="en-US" b="1" i="1" dirty="0"/>
            </a:br>
            <a:br>
              <a:rPr lang="en-US" b="1" i="1" dirty="0"/>
            </a:br>
            <a:br>
              <a:rPr lang="en-US" b="1" i="1" dirty="0"/>
            </a:br>
            <a:br>
              <a:rPr lang="en-US" b="1" i="1" dirty="0"/>
            </a:br>
            <a:br>
              <a:rPr lang="en-US" b="1" i="1" dirty="0"/>
            </a:br>
            <a:r>
              <a:rPr lang="en-US" b="1" dirty="0"/>
              <a:t>Diagrammatic review of Signature based detection technique</a:t>
            </a:r>
            <a:br>
              <a:rPr lang="en-US" dirty="0"/>
            </a:br>
            <a:endParaRPr lang="en-US" dirty="0"/>
          </a:p>
        </p:txBody>
      </p:sp>
      <p:sp>
        <p:nvSpPr>
          <p:cNvPr id="4" name="Slide Number Placeholder 3"/>
          <p:cNvSpPr>
            <a:spLocks noGrp="1"/>
          </p:cNvSpPr>
          <p:nvPr>
            <p:ph type="sldNum" sz="quarter" idx="4294967295"/>
          </p:nvPr>
        </p:nvSpPr>
        <p:spPr>
          <a:xfrm>
            <a:off x="8129016" y="5734050"/>
            <a:ext cx="609600" cy="521208"/>
          </a:xfrm>
          <a:prstGeom prst="rect">
            <a:avLst/>
          </a:prstGeom>
        </p:spPr>
        <p:txBody>
          <a:bodyPr/>
          <a:lstStyle/>
          <a:p>
            <a:fld id="{18D1AD46-3D08-4989-AFD4-F955C84413D6}" type="slidenum">
              <a:rPr lang="en-US" smtClean="0"/>
              <a:pPr/>
              <a:t>7</a:t>
            </a:fld>
            <a:endParaRPr lang="en-US"/>
          </a:p>
        </p:txBody>
      </p:sp>
      <p:sp>
        <p:nvSpPr>
          <p:cNvPr id="5" name="Footer Placeholder 4"/>
          <p:cNvSpPr>
            <a:spLocks noGrp="1"/>
          </p:cNvSpPr>
          <p:nvPr>
            <p:ph type="ftr" sz="quarter" idx="4294967295"/>
          </p:nvPr>
        </p:nvSpPr>
        <p:spPr>
          <a:xfrm rot="5400000">
            <a:off x="6990186" y="3737240"/>
            <a:ext cx="3200400" cy="365760"/>
          </a:xfrm>
          <a:prstGeom prst="rect">
            <a:avLst/>
          </a:prstGeom>
        </p:spPr>
        <p:txBody>
          <a:bodyPr/>
          <a:lstStyle/>
          <a:p>
            <a:r>
              <a:rPr lang="en-US"/>
              <a:t>Portable Antivirus System</a:t>
            </a:r>
            <a:endParaRPr lang="en-US" dirty="0"/>
          </a:p>
        </p:txBody>
      </p:sp>
      <p:pic>
        <p:nvPicPr>
          <p:cNvPr id="6" name="Content Placeholder 5"/>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32816" y="1392617"/>
            <a:ext cx="7696200" cy="4571999"/>
          </a:xfrm>
          <a:prstGeom prst="rect">
            <a:avLst/>
          </a:prstGeom>
          <a:noFill/>
          <a:ln w="12700">
            <a:solidFill>
              <a:schemeClr val="tx1">
                <a:lumMod val="95000"/>
                <a:lumOff val="5000"/>
              </a:schemeClr>
            </a:solidFill>
          </a:ln>
        </p:spPr>
      </p:pic>
      <p:sp>
        <p:nvSpPr>
          <p:cNvPr id="3" name="TextBox 2"/>
          <p:cNvSpPr txBox="1"/>
          <p:nvPr/>
        </p:nvSpPr>
        <p:spPr>
          <a:xfrm>
            <a:off x="432816" y="304800"/>
            <a:ext cx="6958584" cy="646331"/>
          </a:xfrm>
          <a:prstGeom prst="rect">
            <a:avLst/>
          </a:prstGeom>
          <a:noFill/>
        </p:spPr>
        <p:txBody>
          <a:bodyPr wrap="square" rtlCol="0">
            <a:spAutoFit/>
          </a:bodyPr>
          <a:lstStyle/>
          <a:p>
            <a:r>
              <a:rPr lang="en-US" sz="3600" b="1"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rPr>
              <a:t>Signature Based Detection </a:t>
            </a:r>
            <a:r>
              <a:rPr lang="en-US" sz="3600" b="1" dirty="0" err="1">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rPr>
              <a:t>Cont</a:t>
            </a:r>
            <a:r>
              <a:rPr lang="en-US" sz="3600" b="1"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rPr>
              <a:t>…</a:t>
            </a:r>
          </a:p>
        </p:txBody>
      </p:sp>
    </p:spTree>
    <p:extLst>
      <p:ext uri="{BB962C8B-B14F-4D97-AF65-F5344CB8AC3E}">
        <p14:creationId xmlns:p14="http://schemas.microsoft.com/office/powerpoint/2010/main" val="3928015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04800"/>
            <a:ext cx="6172201" cy="914400"/>
          </a:xfrm>
        </p:spPr>
        <p:txBody>
          <a:bodyPr>
            <a:noAutofit/>
          </a:bodyPr>
          <a:lstStyle/>
          <a:p>
            <a:br>
              <a:rPr lang="en-US" sz="2800" dirty="0">
                <a:latin typeface="Times New Roman" pitchFamily="18" charset="0"/>
                <a:cs typeface="Times New Roman" pitchFamily="18" charset="0"/>
              </a:rPr>
            </a:br>
            <a:r>
              <a:rPr lang="en-US" sz="28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B. Heuristic scanning </a:t>
            </a:r>
            <a:br>
              <a:rPr lang="en-US" sz="28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br>
            <a:endParaRPr lang="en-US" sz="28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521842" y="1600200"/>
            <a:ext cx="6347714" cy="3880773"/>
          </a:xfrm>
        </p:spPr>
        <p:txBody>
          <a:bodyPr>
            <a:noAutofit/>
          </a:bodyPr>
          <a:lstStyle/>
          <a:p>
            <a:pPr algn="just"/>
            <a:r>
              <a:rPr lang="en-US" sz="2000" dirty="0">
                <a:latin typeface="Times New Roman" pitchFamily="18" charset="0"/>
                <a:cs typeface="Times New Roman" pitchFamily="18" charset="0"/>
              </a:rPr>
              <a:t>To overcome the problem of signature based detection, Heuristic scanning is introduced.</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Heuristic analysis is used to detect new unknown viruses.(DELETE C)</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It checks for particular commands related with malicious programs.</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Scans boot record ,executable files, Macro files(System files).</a:t>
            </a: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a:t>Portable Antivirus System</a:t>
            </a:r>
            <a:endParaRPr lang="en-US" dirty="0"/>
          </a:p>
        </p:txBody>
      </p:sp>
      <p:sp>
        <p:nvSpPr>
          <p:cNvPr id="5" name="Slide Number Placeholder 4"/>
          <p:cNvSpPr>
            <a:spLocks noGrp="1"/>
          </p:cNvSpPr>
          <p:nvPr>
            <p:ph type="sldNum" sz="quarter" idx="12"/>
          </p:nvPr>
        </p:nvSpPr>
        <p:spPr/>
        <p:txBody>
          <a:bodyPr/>
          <a:lstStyle/>
          <a:p>
            <a:fld id="{363F4E8F-29EE-4C54-86F8-3DE19B995732}" type="slidenum">
              <a:rPr lang="en-US" smtClean="0"/>
              <a:pPr/>
              <a:t>8</a:t>
            </a:fld>
            <a:endParaRPr lang="en-US" dirty="0"/>
          </a:p>
        </p:txBody>
      </p:sp>
    </p:spTree>
    <p:extLst>
      <p:ext uri="{BB962C8B-B14F-4D97-AF65-F5344CB8AC3E}">
        <p14:creationId xmlns:p14="http://schemas.microsoft.com/office/powerpoint/2010/main" val="1383996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MD5 Algorithm</a:t>
            </a:r>
            <a:endParaRPr lang="en-IN"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533400" y="1600200"/>
            <a:ext cx="6423913" cy="4441163"/>
          </a:xfrm>
        </p:spPr>
        <p:txBody>
          <a:bodyPr/>
          <a:lstStyle/>
          <a:p>
            <a:pPr marL="0" indent="0" algn="just">
              <a:buNone/>
            </a:pPr>
            <a:r>
              <a:rPr lang="en-US" sz="2800" b="1" dirty="0">
                <a:latin typeface="Times New Roman" pitchFamily="18" charset="0"/>
                <a:cs typeface="Times New Roman" pitchFamily="18" charset="0"/>
              </a:rPr>
              <a:t>Steps:</a:t>
            </a:r>
          </a:p>
          <a:p>
            <a:pPr algn="just">
              <a:lnSpc>
                <a:spcPct val="150000"/>
              </a:lnSpc>
              <a:buFont typeface="+mj-lt"/>
              <a:buAutoNum type="arabicPeriod"/>
            </a:pP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Padding</a:t>
            </a:r>
          </a:p>
          <a:p>
            <a:pPr algn="just">
              <a:lnSpc>
                <a:spcPct val="150000"/>
              </a:lnSpc>
              <a:buFont typeface="+mj-lt"/>
              <a:buAutoNum type="arabicPeriod"/>
            </a:pPr>
            <a:r>
              <a:rPr lang="en-US" sz="2000" dirty="0">
                <a:latin typeface="Times New Roman" pitchFamily="18" charset="0"/>
                <a:cs typeface="Times New Roman" pitchFamily="18" charset="0"/>
              </a:rPr>
              <a:t>Append Length</a:t>
            </a:r>
          </a:p>
          <a:p>
            <a:pPr algn="just">
              <a:lnSpc>
                <a:spcPct val="150000"/>
              </a:lnSpc>
              <a:buFont typeface="+mj-lt"/>
              <a:buAutoNum type="arabicPeriod"/>
            </a:pPr>
            <a:r>
              <a:rPr lang="en-US" sz="2000" dirty="0">
                <a:latin typeface="Times New Roman" pitchFamily="18" charset="0"/>
                <a:cs typeface="Times New Roman" pitchFamily="18" charset="0"/>
              </a:rPr>
              <a:t>Divide input into 512 bit blocks</a:t>
            </a:r>
          </a:p>
          <a:p>
            <a:pPr algn="just">
              <a:lnSpc>
                <a:spcPct val="150000"/>
              </a:lnSpc>
              <a:buFont typeface="+mj-lt"/>
              <a:buAutoNum type="arabicPeriod"/>
            </a:pPr>
            <a:r>
              <a:rPr lang="en-US" sz="2000" dirty="0">
                <a:latin typeface="Times New Roman" pitchFamily="18" charset="0"/>
                <a:cs typeface="Times New Roman" pitchFamily="18" charset="0"/>
              </a:rPr>
              <a:t>Initialize Chaining Variables</a:t>
            </a:r>
          </a:p>
          <a:p>
            <a:pPr algn="just">
              <a:lnSpc>
                <a:spcPct val="150000"/>
              </a:lnSpc>
              <a:buFont typeface="+mj-lt"/>
              <a:buAutoNum type="arabicPeriod"/>
            </a:pPr>
            <a:r>
              <a:rPr lang="en-US" sz="2000" dirty="0">
                <a:latin typeface="Times New Roman" pitchFamily="18" charset="0"/>
                <a:cs typeface="Times New Roman" pitchFamily="18" charset="0"/>
              </a:rPr>
              <a:t>Final Process Blocks</a:t>
            </a:r>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a:t>Portable Antivirus System</a:t>
            </a:r>
            <a:endParaRPr lang="en-US" dirty="0"/>
          </a:p>
        </p:txBody>
      </p:sp>
      <p:sp>
        <p:nvSpPr>
          <p:cNvPr id="5" name="Slide Number Placeholder 4"/>
          <p:cNvSpPr>
            <a:spLocks noGrp="1"/>
          </p:cNvSpPr>
          <p:nvPr>
            <p:ph type="sldNum" sz="quarter" idx="12"/>
          </p:nvPr>
        </p:nvSpPr>
        <p:spPr/>
        <p:txBody>
          <a:bodyPr/>
          <a:lstStyle/>
          <a:p>
            <a:fld id="{363F4E8F-29EE-4C54-86F8-3DE19B995732}" type="slidenum">
              <a:rPr lang="en-US" smtClean="0"/>
              <a:pPr/>
              <a:t>9</a:t>
            </a:fld>
            <a:endParaRPr lang="en-US" dirty="0"/>
          </a:p>
        </p:txBody>
      </p:sp>
    </p:spTree>
    <p:extLst>
      <p:ext uri="{BB962C8B-B14F-4D97-AF65-F5344CB8AC3E}">
        <p14:creationId xmlns:p14="http://schemas.microsoft.com/office/powerpoint/2010/main" val="2427078416"/>
      </p:ext>
    </p:extLst>
  </p:cSld>
  <p:clrMapOvr>
    <a:masterClrMapping/>
  </p:clrMapOvr>
</p:sld>
</file>

<file path=ppt/theme/theme1.xml><?xml version="1.0" encoding="utf-8"?>
<a:theme xmlns:a="http://schemas.openxmlformats.org/drawingml/2006/main" name="Facet">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906</TotalTime>
  <Words>1157</Words>
  <Application>Microsoft Office PowerPoint</Application>
  <PresentationFormat>On-screen Show (4:3)</PresentationFormat>
  <Paragraphs>183</Paragraphs>
  <Slides>20</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 BLANCA</vt:lpstr>
      <vt:lpstr>Arial</vt:lpstr>
      <vt:lpstr>Calibri</vt:lpstr>
      <vt:lpstr>Times</vt:lpstr>
      <vt:lpstr>Times New Roman</vt:lpstr>
      <vt:lpstr>Trebuchet MS</vt:lpstr>
      <vt:lpstr>Wingdings</vt:lpstr>
      <vt:lpstr>Wingdings 3</vt:lpstr>
      <vt:lpstr>Facet</vt:lpstr>
      <vt:lpstr>Portable Antivirus System</vt:lpstr>
      <vt:lpstr>    Contents</vt:lpstr>
      <vt:lpstr>PowerPoint Presentation</vt:lpstr>
      <vt:lpstr>Introduction </vt:lpstr>
      <vt:lpstr>PowerPoint Presentation</vt:lpstr>
      <vt:lpstr>Detection Techniques: </vt:lpstr>
      <vt:lpstr>      Diagrammatic review of Signature based detection technique </vt:lpstr>
      <vt:lpstr> B. Heuristic scanning  </vt:lpstr>
      <vt:lpstr>MD5 Algorithm</vt:lpstr>
      <vt:lpstr>MD5 Algorithm-Final Rounds/Steps</vt:lpstr>
      <vt:lpstr>Working of each modules</vt:lpstr>
      <vt:lpstr>PowerPoint Presentation</vt:lpstr>
      <vt:lpstr>Exclusion:- Any extension or file can be added to exclusion Excluded extension or file will not be scanned, the file will be skipped   Automatic Delete:- Used to delete infected file automatically  This can be enabled or disabled    Load Virus Hash:- Loads all the virus hashes from the Virus Definition All other functions starts when loading virus hash work is completed</vt:lpstr>
      <vt:lpstr>Advantages:-  </vt:lpstr>
      <vt:lpstr>Disadvantages:- </vt:lpstr>
      <vt:lpstr>Future Enhancement:- </vt:lpstr>
      <vt:lpstr>Conclusion </vt:lpstr>
      <vt:lpstr>References </vt:lpstr>
      <vt:lpstr>Web 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External drive and System Protection from various Malicious Program</dc:title>
  <dc:creator>Prasad</dc:creator>
  <cp:lastModifiedBy>Jayesh Suryavanshi</cp:lastModifiedBy>
  <cp:revision>118</cp:revision>
  <dcterms:created xsi:type="dcterms:W3CDTF">2015-10-11T07:01:17Z</dcterms:created>
  <dcterms:modified xsi:type="dcterms:W3CDTF">2021-04-15T06:04:31Z</dcterms:modified>
</cp:coreProperties>
</file>