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4" r:id="rId3"/>
  </p:sldMasterIdLst>
  <p:notesMasterIdLst>
    <p:notesMasterId r:id="rId26"/>
  </p:notesMasterIdLst>
  <p:handoutMasterIdLst>
    <p:handoutMasterId r:id="rId27"/>
  </p:handoutMasterIdLst>
  <p:sldIdLst>
    <p:sldId id="268" r:id="rId4"/>
    <p:sldId id="279" r:id="rId5"/>
    <p:sldId id="286" r:id="rId6"/>
    <p:sldId id="288" r:id="rId7"/>
    <p:sldId id="295" r:id="rId8"/>
    <p:sldId id="289" r:id="rId9"/>
    <p:sldId id="287" r:id="rId10"/>
    <p:sldId id="275" r:id="rId11"/>
    <p:sldId id="282" r:id="rId12"/>
    <p:sldId id="277" r:id="rId13"/>
    <p:sldId id="290" r:id="rId14"/>
    <p:sldId id="273" r:id="rId15"/>
    <p:sldId id="283" r:id="rId16"/>
    <p:sldId id="284" r:id="rId17"/>
    <p:sldId id="291" r:id="rId18"/>
    <p:sldId id="292" r:id="rId19"/>
    <p:sldId id="293" r:id="rId20"/>
    <p:sldId id="294" r:id="rId21"/>
    <p:sldId id="281" r:id="rId22"/>
    <p:sldId id="296" r:id="rId23"/>
    <p:sldId id="297" r:id="rId24"/>
    <p:sldId id="266" r:id="rId25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2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99" d="100"/>
          <a:sy n="99" d="100"/>
        </p:scale>
        <p:origin x="738" y="78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2A97F-C992-4EDF-A43B-6F207881159D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F68C405-E55E-4D32-A371-18579F598018}">
      <dgm:prSet phldrT="[Texte]"/>
      <dgm:spPr/>
      <dgm:t>
        <a:bodyPr/>
        <a:lstStyle/>
        <a:p>
          <a:r>
            <a:rPr lang="en-GB" dirty="0"/>
            <a:t>Looking for collaboration</a:t>
          </a:r>
        </a:p>
      </dgm:t>
    </dgm:pt>
    <dgm:pt modelId="{BF17F24C-F967-485D-94D6-45CB014AA663}" type="parTrans" cxnId="{05696E89-4D73-459C-84CC-806A13E2EAC6}">
      <dgm:prSet/>
      <dgm:spPr/>
      <dgm:t>
        <a:bodyPr/>
        <a:lstStyle/>
        <a:p>
          <a:endParaRPr lang="en-GB"/>
        </a:p>
      </dgm:t>
    </dgm:pt>
    <dgm:pt modelId="{C1F75348-4D86-4CFA-96DC-C41D5C761031}" type="sibTrans" cxnId="{05696E89-4D73-459C-84CC-806A13E2EAC6}">
      <dgm:prSet/>
      <dgm:spPr/>
      <dgm:t>
        <a:bodyPr/>
        <a:lstStyle/>
        <a:p>
          <a:endParaRPr lang="en-GB"/>
        </a:p>
      </dgm:t>
    </dgm:pt>
    <dgm:pt modelId="{493A47BD-5C43-45F1-96D9-E88D7DD656CC}">
      <dgm:prSet phldrT="[Texte]"/>
      <dgm:spPr/>
      <dgm:t>
        <a:bodyPr/>
        <a:lstStyle/>
        <a:p>
          <a:r>
            <a:rPr lang="en-GB" dirty="0"/>
            <a:t>Specifications</a:t>
          </a:r>
        </a:p>
      </dgm:t>
    </dgm:pt>
    <dgm:pt modelId="{ECF205B2-9132-4837-8EED-824EC00E4122}" type="parTrans" cxnId="{FFA1AC50-B62B-4E81-9034-3B327BCE170F}">
      <dgm:prSet/>
      <dgm:spPr/>
      <dgm:t>
        <a:bodyPr/>
        <a:lstStyle/>
        <a:p>
          <a:endParaRPr lang="en-GB"/>
        </a:p>
      </dgm:t>
    </dgm:pt>
    <dgm:pt modelId="{2EC48DBC-1E46-4053-80CF-CC9E2AC9AC86}" type="sibTrans" cxnId="{FFA1AC50-B62B-4E81-9034-3B327BCE170F}">
      <dgm:prSet/>
      <dgm:spPr/>
      <dgm:t>
        <a:bodyPr/>
        <a:lstStyle/>
        <a:p>
          <a:endParaRPr lang="en-GB"/>
        </a:p>
      </dgm:t>
    </dgm:pt>
    <dgm:pt modelId="{B6538169-4B6B-4D21-A5D5-C78B926F5E7E}">
      <dgm:prSet phldrT="[Texte]"/>
      <dgm:spPr/>
      <dgm:t>
        <a:bodyPr/>
        <a:lstStyle/>
        <a:p>
          <a:r>
            <a:rPr lang="en-GB" dirty="0"/>
            <a:t> Initial contact with GÉANT</a:t>
          </a:r>
        </a:p>
      </dgm:t>
    </dgm:pt>
    <dgm:pt modelId="{3B92A283-2FE5-4C22-90B6-31184EAD97FF}" type="parTrans" cxnId="{008A601D-7CAD-4378-89B8-716203A73AF5}">
      <dgm:prSet/>
      <dgm:spPr/>
      <dgm:t>
        <a:bodyPr/>
        <a:lstStyle/>
        <a:p>
          <a:endParaRPr lang="en-GB"/>
        </a:p>
      </dgm:t>
    </dgm:pt>
    <dgm:pt modelId="{A755262E-094B-4C0B-895D-E6ED48BFFAAB}" type="sibTrans" cxnId="{008A601D-7CAD-4378-89B8-716203A73AF5}">
      <dgm:prSet/>
      <dgm:spPr/>
      <dgm:t>
        <a:bodyPr/>
        <a:lstStyle/>
        <a:p>
          <a:endParaRPr lang="en-GB"/>
        </a:p>
      </dgm:t>
    </dgm:pt>
    <dgm:pt modelId="{576BA7F9-FB47-410B-AA50-6534CBF92764}">
      <dgm:prSet phldrT="[Texte]"/>
      <dgm:spPr/>
      <dgm:t>
        <a:bodyPr/>
        <a:lstStyle/>
        <a:p>
          <a:r>
            <a:rPr lang="en-GB" dirty="0"/>
            <a:t>July 2019</a:t>
          </a:r>
        </a:p>
      </dgm:t>
    </dgm:pt>
    <dgm:pt modelId="{574675AC-C0E7-406E-96AF-3F7129D1F856}" type="parTrans" cxnId="{0B1AFC64-C9C4-48C5-8A67-BE2CCE74D704}">
      <dgm:prSet/>
      <dgm:spPr/>
      <dgm:t>
        <a:bodyPr/>
        <a:lstStyle/>
        <a:p>
          <a:endParaRPr lang="en-GB"/>
        </a:p>
      </dgm:t>
    </dgm:pt>
    <dgm:pt modelId="{D78A68FE-7939-4CE1-8633-129CEE2E44DA}" type="sibTrans" cxnId="{0B1AFC64-C9C4-48C5-8A67-BE2CCE74D704}">
      <dgm:prSet/>
      <dgm:spPr/>
      <dgm:t>
        <a:bodyPr/>
        <a:lstStyle/>
        <a:p>
          <a:endParaRPr lang="en-GB"/>
        </a:p>
      </dgm:t>
    </dgm:pt>
    <dgm:pt modelId="{35B5802F-DC12-487F-9CAE-F4D5853F98C2}">
      <dgm:prSet phldrT="[Texte]"/>
      <dgm:spPr/>
      <dgm:t>
        <a:bodyPr/>
        <a:lstStyle/>
        <a:p>
          <a:r>
            <a:rPr lang="en-GB" dirty="0"/>
            <a:t> Validation by the UmbrellaID mgmt. team.</a:t>
          </a:r>
        </a:p>
      </dgm:t>
    </dgm:pt>
    <dgm:pt modelId="{AE6C20EC-D51F-471D-9251-32933B636C9F}" type="parTrans" cxnId="{0B482337-994E-4C05-8AF7-352905A635B9}">
      <dgm:prSet/>
      <dgm:spPr/>
      <dgm:t>
        <a:bodyPr/>
        <a:lstStyle/>
        <a:p>
          <a:endParaRPr lang="en-GB"/>
        </a:p>
      </dgm:t>
    </dgm:pt>
    <dgm:pt modelId="{60258FD9-E583-413B-9BF6-EEDF13C7298D}" type="sibTrans" cxnId="{0B482337-994E-4C05-8AF7-352905A635B9}">
      <dgm:prSet/>
      <dgm:spPr/>
      <dgm:t>
        <a:bodyPr/>
        <a:lstStyle/>
        <a:p>
          <a:endParaRPr lang="en-GB"/>
        </a:p>
      </dgm:t>
    </dgm:pt>
    <dgm:pt modelId="{525849CB-03E7-4DAC-83CA-EFCE8C3847F8}">
      <dgm:prSet phldrT="[Texte]"/>
      <dgm:spPr/>
      <dgm:t>
        <a:bodyPr/>
        <a:lstStyle/>
        <a:p>
          <a:r>
            <a:rPr lang="en-GB" dirty="0"/>
            <a:t>Autumn 2019 </a:t>
          </a:r>
        </a:p>
      </dgm:t>
    </dgm:pt>
    <dgm:pt modelId="{CC004249-19C4-4BBE-94EA-A4AA9D6AB07C}" type="parTrans" cxnId="{3B1CE2A3-C565-4441-BB27-1FF6ADE59714}">
      <dgm:prSet/>
      <dgm:spPr/>
      <dgm:t>
        <a:bodyPr/>
        <a:lstStyle/>
        <a:p>
          <a:endParaRPr lang="en-GB"/>
        </a:p>
      </dgm:t>
    </dgm:pt>
    <dgm:pt modelId="{2B708CCC-243B-4684-8DC6-E0C9400A2279}" type="sibTrans" cxnId="{3B1CE2A3-C565-4441-BB27-1FF6ADE59714}">
      <dgm:prSet/>
      <dgm:spPr/>
      <dgm:t>
        <a:bodyPr/>
        <a:lstStyle/>
        <a:p>
          <a:endParaRPr lang="en-GB"/>
        </a:p>
      </dgm:t>
    </dgm:pt>
    <dgm:pt modelId="{92732EF8-351A-4ED3-8F9A-006368363760}">
      <dgm:prSet phldrT="[Texte]"/>
      <dgm:spPr/>
      <dgm:t>
        <a:bodyPr/>
        <a:lstStyle/>
        <a:p>
          <a:pPr algn="r"/>
          <a:r>
            <a:rPr lang="en-GB" dirty="0"/>
            <a:t> Set up of the dedicated eduTEAMS platform</a:t>
          </a:r>
        </a:p>
      </dgm:t>
    </dgm:pt>
    <dgm:pt modelId="{F100B468-98F4-4CFA-9A19-EDBA91F671C4}" type="parTrans" cxnId="{7CE671A2-BB4F-45FE-97DA-A8766393205C}">
      <dgm:prSet/>
      <dgm:spPr/>
      <dgm:t>
        <a:bodyPr/>
        <a:lstStyle/>
        <a:p>
          <a:endParaRPr lang="en-GB"/>
        </a:p>
      </dgm:t>
    </dgm:pt>
    <dgm:pt modelId="{26B93A4C-7FD2-420B-B6C6-E8E9FF3CC1FF}" type="sibTrans" cxnId="{7CE671A2-BB4F-45FE-97DA-A8766393205C}">
      <dgm:prSet/>
      <dgm:spPr/>
      <dgm:t>
        <a:bodyPr/>
        <a:lstStyle/>
        <a:p>
          <a:endParaRPr lang="en-GB"/>
        </a:p>
      </dgm:t>
    </dgm:pt>
    <dgm:pt modelId="{31F3B3C5-B421-4954-AB2B-A431F0E3A3D4}">
      <dgm:prSet phldrT="[Texte]"/>
      <dgm:spPr/>
      <dgm:t>
        <a:bodyPr/>
        <a:lstStyle/>
        <a:p>
          <a:pPr algn="r"/>
          <a:r>
            <a:rPr lang="en-GB" dirty="0"/>
            <a:t> Validation</a:t>
          </a:r>
        </a:p>
      </dgm:t>
    </dgm:pt>
    <dgm:pt modelId="{5B7C9B68-9358-4D7E-B369-C06AD8205A48}" type="parTrans" cxnId="{C0FFB8EB-8880-4528-8AEE-C3EA4FB9E2CE}">
      <dgm:prSet/>
      <dgm:spPr/>
      <dgm:t>
        <a:bodyPr/>
        <a:lstStyle/>
        <a:p>
          <a:endParaRPr lang="en-GB"/>
        </a:p>
      </dgm:t>
    </dgm:pt>
    <dgm:pt modelId="{5996D224-1B97-4F01-B12C-AB06F20C5D83}" type="sibTrans" cxnId="{C0FFB8EB-8880-4528-8AEE-C3EA4FB9E2CE}">
      <dgm:prSet/>
      <dgm:spPr/>
      <dgm:t>
        <a:bodyPr/>
        <a:lstStyle/>
        <a:p>
          <a:endParaRPr lang="en-GB"/>
        </a:p>
      </dgm:t>
    </dgm:pt>
    <dgm:pt modelId="{C9C5F1C0-DA21-4835-A23B-CEE906B81F01}">
      <dgm:prSet/>
      <dgm:spPr/>
      <dgm:t>
        <a:bodyPr/>
        <a:lstStyle/>
        <a:p>
          <a:r>
            <a:rPr lang="en-GB" dirty="0"/>
            <a:t>Spring 2020</a:t>
          </a:r>
        </a:p>
      </dgm:t>
    </dgm:pt>
    <dgm:pt modelId="{2CF83F78-9A45-45FC-B9EF-B24A82F529F1}" type="parTrans" cxnId="{08F090D2-EA8D-486A-BBB5-81BF0FD9E83E}">
      <dgm:prSet/>
      <dgm:spPr/>
      <dgm:t>
        <a:bodyPr/>
        <a:lstStyle/>
        <a:p>
          <a:endParaRPr lang="en-GB"/>
        </a:p>
      </dgm:t>
    </dgm:pt>
    <dgm:pt modelId="{CF991D70-1020-4D7B-9B75-ABE338C94CFF}" type="sibTrans" cxnId="{08F090D2-EA8D-486A-BBB5-81BF0FD9E83E}">
      <dgm:prSet/>
      <dgm:spPr/>
      <dgm:t>
        <a:bodyPr/>
        <a:lstStyle/>
        <a:p>
          <a:endParaRPr lang="en-GB"/>
        </a:p>
      </dgm:t>
    </dgm:pt>
    <dgm:pt modelId="{759A3FF3-4EBC-42E5-A62C-3E9B54E050A9}">
      <dgm:prSet custT="1"/>
      <dgm:spPr/>
      <dgm:t>
        <a:bodyPr/>
        <a:lstStyle/>
        <a:p>
          <a:pPr algn="r"/>
          <a:r>
            <a:rPr lang="en-GB" sz="1050" b="1" dirty="0">
              <a:latin typeface="Muli Black" panose="00000A00000000000000" pitchFamily="2" charset="0"/>
            </a:rPr>
            <a:t>Production ready</a:t>
          </a:r>
        </a:p>
      </dgm:t>
    </dgm:pt>
    <dgm:pt modelId="{A02BAA07-2465-4B07-A09F-9B7D095739CE}" type="parTrans" cxnId="{C391074E-A7DA-4563-A700-6E30B3762F1F}">
      <dgm:prSet/>
      <dgm:spPr/>
      <dgm:t>
        <a:bodyPr/>
        <a:lstStyle/>
        <a:p>
          <a:endParaRPr lang="en-GB"/>
        </a:p>
      </dgm:t>
    </dgm:pt>
    <dgm:pt modelId="{8CE15524-7F92-4A7A-A127-08B4546EE7F9}" type="sibTrans" cxnId="{C391074E-A7DA-4563-A700-6E30B3762F1F}">
      <dgm:prSet/>
      <dgm:spPr/>
      <dgm:t>
        <a:bodyPr/>
        <a:lstStyle/>
        <a:p>
          <a:endParaRPr lang="en-GB"/>
        </a:p>
      </dgm:t>
    </dgm:pt>
    <dgm:pt modelId="{64465238-E417-4BB2-BEF7-C2DA819B0458}">
      <dgm:prSet/>
      <dgm:spPr/>
      <dgm:t>
        <a:bodyPr/>
        <a:lstStyle/>
        <a:p>
          <a:r>
            <a:rPr lang="en-GB" dirty="0"/>
            <a:t>New services  introduced</a:t>
          </a:r>
        </a:p>
      </dgm:t>
    </dgm:pt>
    <dgm:pt modelId="{41B7988D-B959-413C-BE3C-A92C74603CAF}" type="parTrans" cxnId="{C09F39DA-FBD7-4B5A-9B99-E789DCCA5DFC}">
      <dgm:prSet/>
      <dgm:spPr/>
      <dgm:t>
        <a:bodyPr/>
        <a:lstStyle/>
        <a:p>
          <a:endParaRPr lang="en-GB"/>
        </a:p>
      </dgm:t>
    </dgm:pt>
    <dgm:pt modelId="{D1EAF0F8-1E98-4D00-8775-5153DC572E44}" type="sibTrans" cxnId="{C09F39DA-FBD7-4B5A-9B99-E789DCCA5DFC}">
      <dgm:prSet/>
      <dgm:spPr/>
      <dgm:t>
        <a:bodyPr/>
        <a:lstStyle/>
        <a:p>
          <a:endParaRPr lang="en-GB"/>
        </a:p>
      </dgm:t>
    </dgm:pt>
    <dgm:pt modelId="{6F0B43EF-2F5E-491C-9439-46A5A016331A}" type="pres">
      <dgm:prSet presAssocID="{E342A97F-C992-4EDF-A43B-6F207881159D}" presName="Name0" presStyleCnt="0">
        <dgm:presLayoutVars>
          <dgm:dir/>
        </dgm:presLayoutVars>
      </dgm:prSet>
      <dgm:spPr/>
    </dgm:pt>
    <dgm:pt modelId="{FCD210A5-FA52-4461-A3EF-B5B43F442C89}" type="pres">
      <dgm:prSet presAssocID="{DF68C405-E55E-4D32-A371-18579F598018}" presName="parComposite" presStyleCnt="0"/>
      <dgm:spPr/>
    </dgm:pt>
    <dgm:pt modelId="{C2A39945-1511-4D29-9F50-FCBB7C526EDF}" type="pres">
      <dgm:prSet presAssocID="{DF68C405-E55E-4D32-A371-18579F598018}" presName="parBigCircle" presStyleLbl="node0" presStyleIdx="0" presStyleCnt="4"/>
      <dgm:spPr>
        <a:solidFill>
          <a:srgbClr val="5F689D"/>
        </a:solidFill>
        <a:ln>
          <a:solidFill>
            <a:srgbClr val="5F689D"/>
          </a:solidFill>
        </a:ln>
      </dgm:spPr>
    </dgm:pt>
    <dgm:pt modelId="{A4566E85-5C12-4879-97CA-FF417C8556C8}" type="pres">
      <dgm:prSet presAssocID="{DF68C405-E55E-4D32-A371-18579F598018}" presName="parTx" presStyleLbl="revTx" presStyleIdx="0" presStyleCnt="18"/>
      <dgm:spPr/>
    </dgm:pt>
    <dgm:pt modelId="{8EA30AEA-76F8-40ED-B678-7BE19CEEBCE3}" type="pres">
      <dgm:prSet presAssocID="{DF68C405-E55E-4D32-A371-18579F598018}" presName="bSpace" presStyleCnt="0"/>
      <dgm:spPr/>
    </dgm:pt>
    <dgm:pt modelId="{DDCE15C4-C3D6-47B9-AE86-4F2371A55444}" type="pres">
      <dgm:prSet presAssocID="{DF68C405-E55E-4D32-A371-18579F598018}" presName="parBackupNorm" presStyleCnt="0"/>
      <dgm:spPr/>
    </dgm:pt>
    <dgm:pt modelId="{2624D780-2046-4321-A91F-9A98A127B1CA}" type="pres">
      <dgm:prSet presAssocID="{C1F75348-4D86-4CFA-96DC-C41D5C761031}" presName="parSpace" presStyleCnt="0"/>
      <dgm:spPr/>
    </dgm:pt>
    <dgm:pt modelId="{FA71B1FA-2B90-4AD6-9C48-39A650F0C336}" type="pres">
      <dgm:prSet presAssocID="{493A47BD-5C43-45F1-96D9-E88D7DD656CC}" presName="desBackupLeftNorm" presStyleCnt="0"/>
      <dgm:spPr/>
    </dgm:pt>
    <dgm:pt modelId="{79D53F23-6E96-4A26-B112-FE954DEB3592}" type="pres">
      <dgm:prSet presAssocID="{493A47BD-5C43-45F1-96D9-E88D7DD656CC}" presName="desComposite" presStyleCnt="0"/>
      <dgm:spPr/>
    </dgm:pt>
    <dgm:pt modelId="{141FA1CF-18AA-4902-8199-D37D6D099982}" type="pres">
      <dgm:prSet presAssocID="{493A47BD-5C43-45F1-96D9-E88D7DD656CC}" presName="desCircle" presStyleLbl="node1" presStyleIdx="0" presStyleCnt="7"/>
      <dgm:spPr>
        <a:solidFill>
          <a:srgbClr val="5F689D"/>
        </a:solidFill>
        <a:ln>
          <a:solidFill>
            <a:srgbClr val="5F689D"/>
          </a:solidFill>
        </a:ln>
      </dgm:spPr>
    </dgm:pt>
    <dgm:pt modelId="{37DAD2B7-9154-4102-BA37-3EC1E4938161}" type="pres">
      <dgm:prSet presAssocID="{493A47BD-5C43-45F1-96D9-E88D7DD656CC}" presName="chTx" presStyleLbl="revTx" presStyleIdx="1" presStyleCnt="18"/>
      <dgm:spPr/>
    </dgm:pt>
    <dgm:pt modelId="{91DBFABD-B08B-4B79-A64D-B7547EB28C40}" type="pres">
      <dgm:prSet presAssocID="{493A47BD-5C43-45F1-96D9-E88D7DD656CC}" presName="desTx" presStyleLbl="revTx" presStyleIdx="2" presStyleCnt="18">
        <dgm:presLayoutVars>
          <dgm:bulletEnabled val="1"/>
        </dgm:presLayoutVars>
      </dgm:prSet>
      <dgm:spPr/>
    </dgm:pt>
    <dgm:pt modelId="{F8927B13-A59C-4AA0-A0C7-3C0BF8AAE0B5}" type="pres">
      <dgm:prSet presAssocID="{493A47BD-5C43-45F1-96D9-E88D7DD656CC}" presName="desBackupRightNorm" presStyleCnt="0"/>
      <dgm:spPr/>
    </dgm:pt>
    <dgm:pt modelId="{87B2E75A-99C5-4A99-B607-547D20A0B544}" type="pres">
      <dgm:prSet presAssocID="{2EC48DBC-1E46-4053-80CF-CC9E2AC9AC86}" presName="desSpace" presStyleCnt="0"/>
      <dgm:spPr/>
    </dgm:pt>
    <dgm:pt modelId="{79C89255-E4F4-4ADA-9AB0-AC3317E867EB}" type="pres">
      <dgm:prSet presAssocID="{B6538169-4B6B-4D21-A5D5-C78B926F5E7E}" presName="desBackupLeftNorm" presStyleCnt="0"/>
      <dgm:spPr/>
    </dgm:pt>
    <dgm:pt modelId="{6DF5BEBD-3B09-4474-A82B-9518270BB318}" type="pres">
      <dgm:prSet presAssocID="{B6538169-4B6B-4D21-A5D5-C78B926F5E7E}" presName="desComposite" presStyleCnt="0"/>
      <dgm:spPr/>
    </dgm:pt>
    <dgm:pt modelId="{238D456E-0931-4760-BA29-5AA8067AF2EB}" type="pres">
      <dgm:prSet presAssocID="{B6538169-4B6B-4D21-A5D5-C78B926F5E7E}" presName="desCircle" presStyleLbl="node1" presStyleIdx="1" presStyleCnt="7"/>
      <dgm:spPr>
        <a:solidFill>
          <a:srgbClr val="5F689D"/>
        </a:solidFill>
        <a:ln>
          <a:solidFill>
            <a:srgbClr val="5F689D"/>
          </a:solidFill>
        </a:ln>
      </dgm:spPr>
    </dgm:pt>
    <dgm:pt modelId="{ED86B998-6ED8-436F-89DA-234D67BADEA0}" type="pres">
      <dgm:prSet presAssocID="{B6538169-4B6B-4D21-A5D5-C78B926F5E7E}" presName="chTx" presStyleLbl="revTx" presStyleIdx="3" presStyleCnt="18"/>
      <dgm:spPr/>
    </dgm:pt>
    <dgm:pt modelId="{5C341399-E420-48D5-A60B-0C3CA9227F3A}" type="pres">
      <dgm:prSet presAssocID="{B6538169-4B6B-4D21-A5D5-C78B926F5E7E}" presName="desTx" presStyleLbl="revTx" presStyleIdx="4" presStyleCnt="18">
        <dgm:presLayoutVars>
          <dgm:bulletEnabled val="1"/>
        </dgm:presLayoutVars>
      </dgm:prSet>
      <dgm:spPr/>
    </dgm:pt>
    <dgm:pt modelId="{7E71DBD4-C949-49FF-B238-CD62CD914AD2}" type="pres">
      <dgm:prSet presAssocID="{B6538169-4B6B-4D21-A5D5-C78B926F5E7E}" presName="desBackupRightNorm" presStyleCnt="0"/>
      <dgm:spPr/>
    </dgm:pt>
    <dgm:pt modelId="{8BA7589C-C322-421B-8EBE-A673E2227C92}" type="pres">
      <dgm:prSet presAssocID="{A755262E-094B-4C0B-895D-E6ED48BFFAAB}" presName="desSpace" presStyleCnt="0"/>
      <dgm:spPr/>
    </dgm:pt>
    <dgm:pt modelId="{35EB90C1-1EDF-4F9B-8326-5570E373661D}" type="pres">
      <dgm:prSet presAssocID="{576BA7F9-FB47-410B-AA50-6534CBF92764}" presName="parComposite" presStyleCnt="0"/>
      <dgm:spPr/>
    </dgm:pt>
    <dgm:pt modelId="{BD7410FD-46A1-4614-BD5C-DEB486B714D5}" type="pres">
      <dgm:prSet presAssocID="{576BA7F9-FB47-410B-AA50-6534CBF92764}" presName="parBigCircle" presStyleLbl="node0" presStyleIdx="1" presStyleCnt="4"/>
      <dgm:spPr>
        <a:solidFill>
          <a:srgbClr val="5F689D"/>
        </a:solidFill>
        <a:ln>
          <a:solidFill>
            <a:srgbClr val="5F689D"/>
          </a:solidFill>
        </a:ln>
      </dgm:spPr>
    </dgm:pt>
    <dgm:pt modelId="{1EDD123A-B748-4EE6-ABB8-448D0415DE86}" type="pres">
      <dgm:prSet presAssocID="{576BA7F9-FB47-410B-AA50-6534CBF92764}" presName="parTx" presStyleLbl="revTx" presStyleIdx="5" presStyleCnt="18"/>
      <dgm:spPr/>
    </dgm:pt>
    <dgm:pt modelId="{22239361-B6E4-4AFF-B8FD-194A56C71FCD}" type="pres">
      <dgm:prSet presAssocID="{576BA7F9-FB47-410B-AA50-6534CBF92764}" presName="bSpace" presStyleCnt="0"/>
      <dgm:spPr/>
    </dgm:pt>
    <dgm:pt modelId="{C160C555-31C8-47B8-B7DF-9A9BA473300E}" type="pres">
      <dgm:prSet presAssocID="{576BA7F9-FB47-410B-AA50-6534CBF92764}" presName="parBackupNorm" presStyleCnt="0"/>
      <dgm:spPr/>
    </dgm:pt>
    <dgm:pt modelId="{2B059F15-62F7-48FE-BC07-13FB2F56BF01}" type="pres">
      <dgm:prSet presAssocID="{D78A68FE-7939-4CE1-8633-129CEE2E44DA}" presName="parSpace" presStyleCnt="0"/>
      <dgm:spPr/>
    </dgm:pt>
    <dgm:pt modelId="{7C880DDC-BBE1-4892-84DE-316C6D4A9109}" type="pres">
      <dgm:prSet presAssocID="{35B5802F-DC12-487F-9CAE-F4D5853F98C2}" presName="desBackupLeftNorm" presStyleCnt="0"/>
      <dgm:spPr/>
    </dgm:pt>
    <dgm:pt modelId="{CA1EA8BA-D2F5-4B6A-B7DC-324E61E13ADF}" type="pres">
      <dgm:prSet presAssocID="{35B5802F-DC12-487F-9CAE-F4D5853F98C2}" presName="desComposite" presStyleCnt="0"/>
      <dgm:spPr/>
    </dgm:pt>
    <dgm:pt modelId="{EC2D8A8B-03CE-4B27-9215-FD3A4656FA5E}" type="pres">
      <dgm:prSet presAssocID="{35B5802F-DC12-487F-9CAE-F4D5853F98C2}" presName="desCircle" presStyleLbl="node1" presStyleIdx="2" presStyleCnt="7"/>
      <dgm:spPr>
        <a:solidFill>
          <a:srgbClr val="5F689D"/>
        </a:solidFill>
        <a:ln>
          <a:solidFill>
            <a:srgbClr val="5F689D"/>
          </a:solidFill>
        </a:ln>
      </dgm:spPr>
    </dgm:pt>
    <dgm:pt modelId="{6B525007-6B09-4432-8D59-D850070646AE}" type="pres">
      <dgm:prSet presAssocID="{35B5802F-DC12-487F-9CAE-F4D5853F98C2}" presName="chTx" presStyleLbl="revTx" presStyleIdx="6" presStyleCnt="18"/>
      <dgm:spPr/>
    </dgm:pt>
    <dgm:pt modelId="{CA704BDC-D58F-4837-A207-C807CC531966}" type="pres">
      <dgm:prSet presAssocID="{35B5802F-DC12-487F-9CAE-F4D5853F98C2}" presName="desTx" presStyleLbl="revTx" presStyleIdx="7" presStyleCnt="18">
        <dgm:presLayoutVars>
          <dgm:bulletEnabled val="1"/>
        </dgm:presLayoutVars>
      </dgm:prSet>
      <dgm:spPr/>
    </dgm:pt>
    <dgm:pt modelId="{012E6A48-AE37-4B42-B7C4-AA6B6CD1620C}" type="pres">
      <dgm:prSet presAssocID="{35B5802F-DC12-487F-9CAE-F4D5853F98C2}" presName="desBackupRightNorm" presStyleCnt="0"/>
      <dgm:spPr/>
    </dgm:pt>
    <dgm:pt modelId="{B36807E0-B069-4314-B73C-75AB2BEF2418}" type="pres">
      <dgm:prSet presAssocID="{60258FD9-E583-413B-9BF6-EEDF13C7298D}" presName="desSpace" presStyleCnt="0"/>
      <dgm:spPr/>
    </dgm:pt>
    <dgm:pt modelId="{5FFA1EBE-E9AF-4219-95BD-85544EEDC45E}" type="pres">
      <dgm:prSet presAssocID="{525849CB-03E7-4DAC-83CA-EFCE8C3847F8}" presName="parComposite" presStyleCnt="0"/>
      <dgm:spPr/>
    </dgm:pt>
    <dgm:pt modelId="{0EC7415A-9C54-4205-AFF1-C84C7D779DE6}" type="pres">
      <dgm:prSet presAssocID="{525849CB-03E7-4DAC-83CA-EFCE8C3847F8}" presName="parBigCircle" presStyleLbl="node0" presStyleIdx="2" presStyleCnt="4"/>
      <dgm:spPr>
        <a:solidFill>
          <a:srgbClr val="5F689D"/>
        </a:solidFill>
        <a:ln>
          <a:solidFill>
            <a:srgbClr val="5F689D"/>
          </a:solidFill>
        </a:ln>
      </dgm:spPr>
    </dgm:pt>
    <dgm:pt modelId="{77FAEA93-C66F-44FA-B9EA-2CA85DE370BA}" type="pres">
      <dgm:prSet presAssocID="{525849CB-03E7-4DAC-83CA-EFCE8C3847F8}" presName="parTx" presStyleLbl="revTx" presStyleIdx="8" presStyleCnt="18"/>
      <dgm:spPr/>
    </dgm:pt>
    <dgm:pt modelId="{832C83C7-B032-46BE-830E-A8EE0C1F7ABE}" type="pres">
      <dgm:prSet presAssocID="{525849CB-03E7-4DAC-83CA-EFCE8C3847F8}" presName="bSpace" presStyleCnt="0"/>
      <dgm:spPr/>
    </dgm:pt>
    <dgm:pt modelId="{E9703F4C-E065-48D3-AB9B-E8F12FC99042}" type="pres">
      <dgm:prSet presAssocID="{525849CB-03E7-4DAC-83CA-EFCE8C3847F8}" presName="parBackupNorm" presStyleCnt="0"/>
      <dgm:spPr/>
    </dgm:pt>
    <dgm:pt modelId="{C9E39E50-D2BB-4CA5-8611-D47E900A4E1A}" type="pres">
      <dgm:prSet presAssocID="{2B708CCC-243B-4684-8DC6-E0C9400A2279}" presName="parSpace" presStyleCnt="0"/>
      <dgm:spPr/>
    </dgm:pt>
    <dgm:pt modelId="{0E653693-3BDE-4D79-B199-DB0141ADFFEA}" type="pres">
      <dgm:prSet presAssocID="{92732EF8-351A-4ED3-8F9A-006368363760}" presName="desBackupLeftNorm" presStyleCnt="0"/>
      <dgm:spPr/>
    </dgm:pt>
    <dgm:pt modelId="{CABBF825-8549-4742-AC76-160656D9859E}" type="pres">
      <dgm:prSet presAssocID="{92732EF8-351A-4ED3-8F9A-006368363760}" presName="desComposite" presStyleCnt="0"/>
      <dgm:spPr/>
    </dgm:pt>
    <dgm:pt modelId="{0AF29444-7D66-4647-924C-298FDE21C709}" type="pres">
      <dgm:prSet presAssocID="{92732EF8-351A-4ED3-8F9A-006368363760}" presName="desCircle" presStyleLbl="node1" presStyleIdx="3" presStyleCnt="7"/>
      <dgm:spPr>
        <a:solidFill>
          <a:srgbClr val="5F689D"/>
        </a:solidFill>
        <a:ln>
          <a:solidFill>
            <a:srgbClr val="5F689D"/>
          </a:solidFill>
        </a:ln>
      </dgm:spPr>
    </dgm:pt>
    <dgm:pt modelId="{9F7CF078-56E8-4077-B026-40876FC3E345}" type="pres">
      <dgm:prSet presAssocID="{92732EF8-351A-4ED3-8F9A-006368363760}" presName="chTx" presStyleLbl="revTx" presStyleIdx="9" presStyleCnt="18"/>
      <dgm:spPr/>
    </dgm:pt>
    <dgm:pt modelId="{86103D5E-58DF-416B-8148-6865BBBE347E}" type="pres">
      <dgm:prSet presAssocID="{92732EF8-351A-4ED3-8F9A-006368363760}" presName="desTx" presStyleLbl="revTx" presStyleIdx="10" presStyleCnt="18">
        <dgm:presLayoutVars>
          <dgm:bulletEnabled val="1"/>
        </dgm:presLayoutVars>
      </dgm:prSet>
      <dgm:spPr/>
    </dgm:pt>
    <dgm:pt modelId="{9643B459-D257-446F-8269-91D1346159AB}" type="pres">
      <dgm:prSet presAssocID="{92732EF8-351A-4ED3-8F9A-006368363760}" presName="desBackupRightNorm" presStyleCnt="0"/>
      <dgm:spPr/>
    </dgm:pt>
    <dgm:pt modelId="{FF563FA0-EF9A-4CCD-806D-9EBB2FD1F6CA}" type="pres">
      <dgm:prSet presAssocID="{26B93A4C-7FD2-420B-B6C6-E8E9FF3CC1FF}" presName="desSpace" presStyleCnt="0"/>
      <dgm:spPr/>
    </dgm:pt>
    <dgm:pt modelId="{9D581CEF-989A-46FD-AD73-62DF3C3865E4}" type="pres">
      <dgm:prSet presAssocID="{31F3B3C5-B421-4954-AB2B-A431F0E3A3D4}" presName="desBackupLeftNorm" presStyleCnt="0"/>
      <dgm:spPr/>
    </dgm:pt>
    <dgm:pt modelId="{20C01BF7-5B52-4977-A2FF-629D755CC2D6}" type="pres">
      <dgm:prSet presAssocID="{31F3B3C5-B421-4954-AB2B-A431F0E3A3D4}" presName="desComposite" presStyleCnt="0"/>
      <dgm:spPr/>
    </dgm:pt>
    <dgm:pt modelId="{A4198127-8B8D-420B-A48F-6DCB0C629B71}" type="pres">
      <dgm:prSet presAssocID="{31F3B3C5-B421-4954-AB2B-A431F0E3A3D4}" presName="desCircle" presStyleLbl="node1" presStyleIdx="4" presStyleCnt="7"/>
      <dgm:spPr>
        <a:solidFill>
          <a:srgbClr val="5F689D"/>
        </a:solidFill>
        <a:ln>
          <a:solidFill>
            <a:srgbClr val="5F689D"/>
          </a:solidFill>
        </a:ln>
      </dgm:spPr>
    </dgm:pt>
    <dgm:pt modelId="{FBE94CE1-B03C-460F-AEDE-1848B22C7D2E}" type="pres">
      <dgm:prSet presAssocID="{31F3B3C5-B421-4954-AB2B-A431F0E3A3D4}" presName="chTx" presStyleLbl="revTx" presStyleIdx="11" presStyleCnt="18"/>
      <dgm:spPr/>
    </dgm:pt>
    <dgm:pt modelId="{2776573E-C439-4A39-BD00-2FEB72299444}" type="pres">
      <dgm:prSet presAssocID="{31F3B3C5-B421-4954-AB2B-A431F0E3A3D4}" presName="desTx" presStyleLbl="revTx" presStyleIdx="12" presStyleCnt="18">
        <dgm:presLayoutVars>
          <dgm:bulletEnabled val="1"/>
        </dgm:presLayoutVars>
      </dgm:prSet>
      <dgm:spPr/>
    </dgm:pt>
    <dgm:pt modelId="{6A306586-FFCE-4AF6-ACBC-164B748F41F6}" type="pres">
      <dgm:prSet presAssocID="{31F3B3C5-B421-4954-AB2B-A431F0E3A3D4}" presName="desBackupRightNorm" presStyleCnt="0"/>
      <dgm:spPr/>
    </dgm:pt>
    <dgm:pt modelId="{E0D45C1E-E7DA-4200-8410-DC6D557F1B80}" type="pres">
      <dgm:prSet presAssocID="{5996D224-1B97-4F01-B12C-AB06F20C5D83}" presName="desSpace" presStyleCnt="0"/>
      <dgm:spPr/>
    </dgm:pt>
    <dgm:pt modelId="{117F6681-2031-41E3-BCBE-8C4EBB3FDD88}" type="pres">
      <dgm:prSet presAssocID="{C9C5F1C0-DA21-4835-A23B-CEE906B81F01}" presName="parComposite" presStyleCnt="0"/>
      <dgm:spPr/>
    </dgm:pt>
    <dgm:pt modelId="{BD7E16CA-044D-458F-986A-9BFB2A514DFA}" type="pres">
      <dgm:prSet presAssocID="{C9C5F1C0-DA21-4835-A23B-CEE906B81F01}" presName="parBigCircle" presStyleLbl="node0" presStyleIdx="3" presStyleCnt="4"/>
      <dgm:spPr>
        <a:solidFill>
          <a:srgbClr val="5F689D"/>
        </a:solidFill>
        <a:ln>
          <a:solidFill>
            <a:srgbClr val="5F689D"/>
          </a:solidFill>
        </a:ln>
      </dgm:spPr>
    </dgm:pt>
    <dgm:pt modelId="{B7E850B7-EB30-4605-A725-C9F2AE9CC9C5}" type="pres">
      <dgm:prSet presAssocID="{C9C5F1C0-DA21-4835-A23B-CEE906B81F01}" presName="parTx" presStyleLbl="revTx" presStyleIdx="13" presStyleCnt="18"/>
      <dgm:spPr/>
    </dgm:pt>
    <dgm:pt modelId="{01503340-EFC9-48D6-984C-8C3AE10838CB}" type="pres">
      <dgm:prSet presAssocID="{C9C5F1C0-DA21-4835-A23B-CEE906B81F01}" presName="bSpace" presStyleCnt="0"/>
      <dgm:spPr/>
    </dgm:pt>
    <dgm:pt modelId="{3ABE7BF2-E93A-4DF1-A695-D4EFF4829394}" type="pres">
      <dgm:prSet presAssocID="{C9C5F1C0-DA21-4835-A23B-CEE906B81F01}" presName="parBackupNorm" presStyleCnt="0"/>
      <dgm:spPr/>
    </dgm:pt>
    <dgm:pt modelId="{A9FF5F28-1710-4094-A05B-709702D75564}" type="pres">
      <dgm:prSet presAssocID="{CF991D70-1020-4D7B-9B75-ABE338C94CFF}" presName="parSpace" presStyleCnt="0"/>
      <dgm:spPr/>
    </dgm:pt>
    <dgm:pt modelId="{10B06434-6055-4A31-A83F-81E18CA5D997}" type="pres">
      <dgm:prSet presAssocID="{759A3FF3-4EBC-42E5-A62C-3E9B54E050A9}" presName="desBackupLeftNorm" presStyleCnt="0"/>
      <dgm:spPr/>
    </dgm:pt>
    <dgm:pt modelId="{9C97311B-BE22-49AB-AB4C-E40050552D60}" type="pres">
      <dgm:prSet presAssocID="{759A3FF3-4EBC-42E5-A62C-3E9B54E050A9}" presName="desComposite" presStyleCnt="0"/>
      <dgm:spPr/>
    </dgm:pt>
    <dgm:pt modelId="{9E3CB5BC-F27F-47B0-81F6-597674649CDA}" type="pres">
      <dgm:prSet presAssocID="{759A3FF3-4EBC-42E5-A62C-3E9B54E050A9}" presName="desCircle" presStyleLbl="node1" presStyleIdx="5" presStyleCnt="7"/>
      <dgm:spPr>
        <a:solidFill>
          <a:srgbClr val="5F689D"/>
        </a:solidFill>
        <a:ln>
          <a:solidFill>
            <a:srgbClr val="5F689D"/>
          </a:solidFill>
        </a:ln>
      </dgm:spPr>
    </dgm:pt>
    <dgm:pt modelId="{833414C3-0BCE-429E-A9F3-9CE4F81F3373}" type="pres">
      <dgm:prSet presAssocID="{759A3FF3-4EBC-42E5-A62C-3E9B54E050A9}" presName="chTx" presStyleLbl="revTx" presStyleIdx="14" presStyleCnt="18"/>
      <dgm:spPr/>
    </dgm:pt>
    <dgm:pt modelId="{49BE25A9-DBFB-4D53-8997-0756883899F6}" type="pres">
      <dgm:prSet presAssocID="{759A3FF3-4EBC-42E5-A62C-3E9B54E050A9}" presName="desTx" presStyleLbl="revTx" presStyleIdx="15" presStyleCnt="18">
        <dgm:presLayoutVars>
          <dgm:bulletEnabled val="1"/>
        </dgm:presLayoutVars>
      </dgm:prSet>
      <dgm:spPr/>
    </dgm:pt>
    <dgm:pt modelId="{031A17AF-F95F-46B6-83C2-A0B5B97CD875}" type="pres">
      <dgm:prSet presAssocID="{759A3FF3-4EBC-42E5-A62C-3E9B54E050A9}" presName="desBackupRightNorm" presStyleCnt="0"/>
      <dgm:spPr/>
    </dgm:pt>
    <dgm:pt modelId="{7767EC24-87D2-4111-816A-A70789EB093D}" type="pres">
      <dgm:prSet presAssocID="{8CE15524-7F92-4A7A-A127-08B4546EE7F9}" presName="desSpace" presStyleCnt="0"/>
      <dgm:spPr/>
    </dgm:pt>
    <dgm:pt modelId="{20B10544-9161-40D1-B076-15C296D6E246}" type="pres">
      <dgm:prSet presAssocID="{64465238-E417-4BB2-BEF7-C2DA819B0458}" presName="desBackupLeftNorm" presStyleCnt="0"/>
      <dgm:spPr/>
    </dgm:pt>
    <dgm:pt modelId="{02E41455-5A6F-4BC3-9C47-39DD8D7EABDD}" type="pres">
      <dgm:prSet presAssocID="{64465238-E417-4BB2-BEF7-C2DA819B0458}" presName="desComposite" presStyleCnt="0"/>
      <dgm:spPr/>
    </dgm:pt>
    <dgm:pt modelId="{96718D48-EE13-410E-975C-5DD9DACF456D}" type="pres">
      <dgm:prSet presAssocID="{64465238-E417-4BB2-BEF7-C2DA819B0458}" presName="desCircle" presStyleLbl="node1" presStyleIdx="6" presStyleCnt="7"/>
      <dgm:spPr>
        <a:solidFill>
          <a:srgbClr val="5F689D"/>
        </a:solidFill>
        <a:ln>
          <a:solidFill>
            <a:srgbClr val="5F689D"/>
          </a:solidFill>
        </a:ln>
      </dgm:spPr>
    </dgm:pt>
    <dgm:pt modelId="{DA099E39-E0F6-4EB0-9A03-1A3738459FF3}" type="pres">
      <dgm:prSet presAssocID="{64465238-E417-4BB2-BEF7-C2DA819B0458}" presName="chTx" presStyleLbl="revTx" presStyleIdx="16" presStyleCnt="18"/>
      <dgm:spPr/>
    </dgm:pt>
    <dgm:pt modelId="{9ACAAC01-CADE-4C5E-BA10-9D178374088C}" type="pres">
      <dgm:prSet presAssocID="{64465238-E417-4BB2-BEF7-C2DA819B0458}" presName="desTx" presStyleLbl="revTx" presStyleIdx="17" presStyleCnt="18">
        <dgm:presLayoutVars>
          <dgm:bulletEnabled val="1"/>
        </dgm:presLayoutVars>
      </dgm:prSet>
      <dgm:spPr/>
    </dgm:pt>
    <dgm:pt modelId="{B12F18A9-7DB8-4C4D-92F3-91272B7BC23F}" type="pres">
      <dgm:prSet presAssocID="{64465238-E417-4BB2-BEF7-C2DA819B0458}" presName="desBackupRightNorm" presStyleCnt="0"/>
      <dgm:spPr/>
    </dgm:pt>
    <dgm:pt modelId="{0BA051BE-C339-4082-A8A4-1503A82172FA}" type="pres">
      <dgm:prSet presAssocID="{D1EAF0F8-1E98-4D00-8775-5153DC572E44}" presName="desSpace" presStyleCnt="0"/>
      <dgm:spPr/>
    </dgm:pt>
  </dgm:ptLst>
  <dgm:cxnLst>
    <dgm:cxn modelId="{2FBF401A-FF12-4C50-BAD0-A8607FC51DCE}" type="presOf" srcId="{B6538169-4B6B-4D21-A5D5-C78B926F5E7E}" destId="{ED86B998-6ED8-436F-89DA-234D67BADEA0}" srcOrd="0" destOrd="0" presId="urn:microsoft.com/office/officeart/2008/layout/CircleAccentTimeline"/>
    <dgm:cxn modelId="{008A601D-7CAD-4378-89B8-716203A73AF5}" srcId="{DF68C405-E55E-4D32-A371-18579F598018}" destId="{B6538169-4B6B-4D21-A5D5-C78B926F5E7E}" srcOrd="1" destOrd="0" parTransId="{3B92A283-2FE5-4C22-90B6-31184EAD97FF}" sibTransId="{A755262E-094B-4C0B-895D-E6ED48BFFAAB}"/>
    <dgm:cxn modelId="{8D913F1E-BB97-4C09-800D-594E4C371F74}" type="presOf" srcId="{35B5802F-DC12-487F-9CAE-F4D5853F98C2}" destId="{6B525007-6B09-4432-8D59-D850070646AE}" srcOrd="0" destOrd="0" presId="urn:microsoft.com/office/officeart/2008/layout/CircleAccentTimeline"/>
    <dgm:cxn modelId="{837E4A27-C29F-456C-8DE8-02A74853150A}" type="presOf" srcId="{31F3B3C5-B421-4954-AB2B-A431F0E3A3D4}" destId="{FBE94CE1-B03C-460F-AEDE-1848B22C7D2E}" srcOrd="0" destOrd="0" presId="urn:microsoft.com/office/officeart/2008/layout/CircleAccentTimeline"/>
    <dgm:cxn modelId="{490A9D2E-8A2A-4AD2-AF65-B0C762B84F23}" type="presOf" srcId="{525849CB-03E7-4DAC-83CA-EFCE8C3847F8}" destId="{77FAEA93-C66F-44FA-B9EA-2CA85DE370BA}" srcOrd="0" destOrd="0" presId="urn:microsoft.com/office/officeart/2008/layout/CircleAccentTimeline"/>
    <dgm:cxn modelId="{0B482337-994E-4C05-8AF7-352905A635B9}" srcId="{576BA7F9-FB47-410B-AA50-6534CBF92764}" destId="{35B5802F-DC12-487F-9CAE-F4D5853F98C2}" srcOrd="0" destOrd="0" parTransId="{AE6C20EC-D51F-471D-9251-32933B636C9F}" sibTransId="{60258FD9-E583-413B-9BF6-EEDF13C7298D}"/>
    <dgm:cxn modelId="{441A503C-7EB7-4B0C-92CA-A69A1EA326B5}" type="presOf" srcId="{759A3FF3-4EBC-42E5-A62C-3E9B54E050A9}" destId="{833414C3-0BCE-429E-A9F3-9CE4F81F3373}" srcOrd="0" destOrd="0" presId="urn:microsoft.com/office/officeart/2008/layout/CircleAccentTimeline"/>
    <dgm:cxn modelId="{C74D903C-F1B3-48E2-864B-53B95BEDFCC9}" type="presOf" srcId="{493A47BD-5C43-45F1-96D9-E88D7DD656CC}" destId="{37DAD2B7-9154-4102-BA37-3EC1E4938161}" srcOrd="0" destOrd="0" presId="urn:microsoft.com/office/officeart/2008/layout/CircleAccentTimeline"/>
    <dgm:cxn modelId="{0B1AFC64-C9C4-48C5-8A67-BE2CCE74D704}" srcId="{E342A97F-C992-4EDF-A43B-6F207881159D}" destId="{576BA7F9-FB47-410B-AA50-6534CBF92764}" srcOrd="1" destOrd="0" parTransId="{574675AC-C0E7-406E-96AF-3F7129D1F856}" sibTransId="{D78A68FE-7939-4CE1-8633-129CEE2E44DA}"/>
    <dgm:cxn modelId="{C391074E-A7DA-4563-A700-6E30B3762F1F}" srcId="{C9C5F1C0-DA21-4835-A23B-CEE906B81F01}" destId="{759A3FF3-4EBC-42E5-A62C-3E9B54E050A9}" srcOrd="0" destOrd="0" parTransId="{A02BAA07-2465-4B07-A09F-9B7D095739CE}" sibTransId="{8CE15524-7F92-4A7A-A127-08B4546EE7F9}"/>
    <dgm:cxn modelId="{FFA1AC50-B62B-4E81-9034-3B327BCE170F}" srcId="{DF68C405-E55E-4D32-A371-18579F598018}" destId="{493A47BD-5C43-45F1-96D9-E88D7DD656CC}" srcOrd="0" destOrd="0" parTransId="{ECF205B2-9132-4837-8EED-824EC00E4122}" sibTransId="{2EC48DBC-1E46-4053-80CF-CC9E2AC9AC86}"/>
    <dgm:cxn modelId="{4FBFA776-8C4E-4A83-8427-964C72CFB92E}" type="presOf" srcId="{E342A97F-C992-4EDF-A43B-6F207881159D}" destId="{6F0B43EF-2F5E-491C-9439-46A5A016331A}" srcOrd="0" destOrd="0" presId="urn:microsoft.com/office/officeart/2008/layout/CircleAccentTimeline"/>
    <dgm:cxn modelId="{05696E89-4D73-459C-84CC-806A13E2EAC6}" srcId="{E342A97F-C992-4EDF-A43B-6F207881159D}" destId="{DF68C405-E55E-4D32-A371-18579F598018}" srcOrd="0" destOrd="0" parTransId="{BF17F24C-F967-485D-94D6-45CB014AA663}" sibTransId="{C1F75348-4D86-4CFA-96DC-C41D5C761031}"/>
    <dgm:cxn modelId="{454F759A-DEAB-4C41-8EE1-5925CAEC69FB}" type="presOf" srcId="{576BA7F9-FB47-410B-AA50-6534CBF92764}" destId="{1EDD123A-B748-4EE6-ABB8-448D0415DE86}" srcOrd="0" destOrd="0" presId="urn:microsoft.com/office/officeart/2008/layout/CircleAccentTimeline"/>
    <dgm:cxn modelId="{7CE671A2-BB4F-45FE-97DA-A8766393205C}" srcId="{525849CB-03E7-4DAC-83CA-EFCE8C3847F8}" destId="{92732EF8-351A-4ED3-8F9A-006368363760}" srcOrd="0" destOrd="0" parTransId="{F100B468-98F4-4CFA-9A19-EDBA91F671C4}" sibTransId="{26B93A4C-7FD2-420B-B6C6-E8E9FF3CC1FF}"/>
    <dgm:cxn modelId="{E3BFACA3-D27B-4F29-B5BE-46966AB6945F}" type="presOf" srcId="{C9C5F1C0-DA21-4835-A23B-CEE906B81F01}" destId="{B7E850B7-EB30-4605-A725-C9F2AE9CC9C5}" srcOrd="0" destOrd="0" presId="urn:microsoft.com/office/officeart/2008/layout/CircleAccentTimeline"/>
    <dgm:cxn modelId="{3B1CE2A3-C565-4441-BB27-1FF6ADE59714}" srcId="{E342A97F-C992-4EDF-A43B-6F207881159D}" destId="{525849CB-03E7-4DAC-83CA-EFCE8C3847F8}" srcOrd="2" destOrd="0" parTransId="{CC004249-19C4-4BBE-94EA-A4AA9D6AB07C}" sibTransId="{2B708CCC-243B-4684-8DC6-E0C9400A2279}"/>
    <dgm:cxn modelId="{F32F4ABD-08E2-4628-B7AA-0149BC970570}" type="presOf" srcId="{64465238-E417-4BB2-BEF7-C2DA819B0458}" destId="{DA099E39-E0F6-4EB0-9A03-1A3738459FF3}" srcOrd="0" destOrd="0" presId="urn:microsoft.com/office/officeart/2008/layout/CircleAccentTimeline"/>
    <dgm:cxn modelId="{433AECC2-4EF2-4732-9670-714266DDD417}" type="presOf" srcId="{DF68C405-E55E-4D32-A371-18579F598018}" destId="{A4566E85-5C12-4879-97CA-FF417C8556C8}" srcOrd="0" destOrd="0" presId="urn:microsoft.com/office/officeart/2008/layout/CircleAccentTimeline"/>
    <dgm:cxn modelId="{08F090D2-EA8D-486A-BBB5-81BF0FD9E83E}" srcId="{E342A97F-C992-4EDF-A43B-6F207881159D}" destId="{C9C5F1C0-DA21-4835-A23B-CEE906B81F01}" srcOrd="3" destOrd="0" parTransId="{2CF83F78-9A45-45FC-B9EF-B24A82F529F1}" sibTransId="{CF991D70-1020-4D7B-9B75-ABE338C94CFF}"/>
    <dgm:cxn modelId="{C09F39DA-FBD7-4B5A-9B99-E789DCCA5DFC}" srcId="{C9C5F1C0-DA21-4835-A23B-CEE906B81F01}" destId="{64465238-E417-4BB2-BEF7-C2DA819B0458}" srcOrd="1" destOrd="0" parTransId="{41B7988D-B959-413C-BE3C-A92C74603CAF}" sibTransId="{D1EAF0F8-1E98-4D00-8775-5153DC572E44}"/>
    <dgm:cxn modelId="{C0FFB8EB-8880-4528-8AEE-C3EA4FB9E2CE}" srcId="{525849CB-03E7-4DAC-83CA-EFCE8C3847F8}" destId="{31F3B3C5-B421-4954-AB2B-A431F0E3A3D4}" srcOrd="1" destOrd="0" parTransId="{5B7C9B68-9358-4D7E-B369-C06AD8205A48}" sibTransId="{5996D224-1B97-4F01-B12C-AB06F20C5D83}"/>
    <dgm:cxn modelId="{260DB2F9-9B55-41D2-8478-32A800E5DBEE}" type="presOf" srcId="{92732EF8-351A-4ED3-8F9A-006368363760}" destId="{9F7CF078-56E8-4077-B026-40876FC3E345}" srcOrd="0" destOrd="0" presId="urn:microsoft.com/office/officeart/2008/layout/CircleAccentTimeline"/>
    <dgm:cxn modelId="{2F300AE8-0567-4FAA-9B61-347868DB56A1}" type="presParOf" srcId="{6F0B43EF-2F5E-491C-9439-46A5A016331A}" destId="{FCD210A5-FA52-4461-A3EF-B5B43F442C89}" srcOrd="0" destOrd="0" presId="urn:microsoft.com/office/officeart/2008/layout/CircleAccentTimeline"/>
    <dgm:cxn modelId="{CACEDBE8-D1CC-4183-A634-1AF05C475BB8}" type="presParOf" srcId="{FCD210A5-FA52-4461-A3EF-B5B43F442C89}" destId="{C2A39945-1511-4D29-9F50-FCBB7C526EDF}" srcOrd="0" destOrd="0" presId="urn:microsoft.com/office/officeart/2008/layout/CircleAccentTimeline"/>
    <dgm:cxn modelId="{86B476A3-CFE4-4581-A0E1-1D1925F92E9F}" type="presParOf" srcId="{FCD210A5-FA52-4461-A3EF-B5B43F442C89}" destId="{A4566E85-5C12-4879-97CA-FF417C8556C8}" srcOrd="1" destOrd="0" presId="urn:microsoft.com/office/officeart/2008/layout/CircleAccentTimeline"/>
    <dgm:cxn modelId="{78BD43DB-FB04-4F07-9BC2-E3D01074C0CB}" type="presParOf" srcId="{FCD210A5-FA52-4461-A3EF-B5B43F442C89}" destId="{8EA30AEA-76F8-40ED-B678-7BE19CEEBCE3}" srcOrd="2" destOrd="0" presId="urn:microsoft.com/office/officeart/2008/layout/CircleAccentTimeline"/>
    <dgm:cxn modelId="{ED14A785-D11A-4966-8B60-968477BF6A69}" type="presParOf" srcId="{6F0B43EF-2F5E-491C-9439-46A5A016331A}" destId="{DDCE15C4-C3D6-47B9-AE86-4F2371A55444}" srcOrd="1" destOrd="0" presId="urn:microsoft.com/office/officeart/2008/layout/CircleAccentTimeline"/>
    <dgm:cxn modelId="{0673B21F-F7F2-45F6-8E75-F7365C263510}" type="presParOf" srcId="{6F0B43EF-2F5E-491C-9439-46A5A016331A}" destId="{2624D780-2046-4321-A91F-9A98A127B1CA}" srcOrd="2" destOrd="0" presId="urn:microsoft.com/office/officeart/2008/layout/CircleAccentTimeline"/>
    <dgm:cxn modelId="{BCE16A58-DA1C-4036-AB5B-546504629C01}" type="presParOf" srcId="{6F0B43EF-2F5E-491C-9439-46A5A016331A}" destId="{FA71B1FA-2B90-4AD6-9C48-39A650F0C336}" srcOrd="3" destOrd="0" presId="urn:microsoft.com/office/officeart/2008/layout/CircleAccentTimeline"/>
    <dgm:cxn modelId="{05CE397C-2F50-41E6-BC22-647845408148}" type="presParOf" srcId="{6F0B43EF-2F5E-491C-9439-46A5A016331A}" destId="{79D53F23-6E96-4A26-B112-FE954DEB3592}" srcOrd="4" destOrd="0" presId="urn:microsoft.com/office/officeart/2008/layout/CircleAccentTimeline"/>
    <dgm:cxn modelId="{4B75EF43-C9E6-4A64-BE24-83F0E9244B08}" type="presParOf" srcId="{79D53F23-6E96-4A26-B112-FE954DEB3592}" destId="{141FA1CF-18AA-4902-8199-D37D6D099982}" srcOrd="0" destOrd="0" presId="urn:microsoft.com/office/officeart/2008/layout/CircleAccentTimeline"/>
    <dgm:cxn modelId="{D4B1FB7D-0A7D-4B17-BB5C-FBF3022B4CA6}" type="presParOf" srcId="{79D53F23-6E96-4A26-B112-FE954DEB3592}" destId="{37DAD2B7-9154-4102-BA37-3EC1E4938161}" srcOrd="1" destOrd="0" presId="urn:microsoft.com/office/officeart/2008/layout/CircleAccentTimeline"/>
    <dgm:cxn modelId="{512CF85B-2A89-45D9-9A21-FE857EA2D661}" type="presParOf" srcId="{79D53F23-6E96-4A26-B112-FE954DEB3592}" destId="{91DBFABD-B08B-4B79-A64D-B7547EB28C40}" srcOrd="2" destOrd="0" presId="urn:microsoft.com/office/officeart/2008/layout/CircleAccentTimeline"/>
    <dgm:cxn modelId="{15669EEE-275A-436E-9B29-17A61FF42FCD}" type="presParOf" srcId="{6F0B43EF-2F5E-491C-9439-46A5A016331A}" destId="{F8927B13-A59C-4AA0-A0C7-3C0BF8AAE0B5}" srcOrd="5" destOrd="0" presId="urn:microsoft.com/office/officeart/2008/layout/CircleAccentTimeline"/>
    <dgm:cxn modelId="{45BBDB75-365C-4548-A820-1DFC5BB3AAFB}" type="presParOf" srcId="{6F0B43EF-2F5E-491C-9439-46A5A016331A}" destId="{87B2E75A-99C5-4A99-B607-547D20A0B544}" srcOrd="6" destOrd="0" presId="urn:microsoft.com/office/officeart/2008/layout/CircleAccentTimeline"/>
    <dgm:cxn modelId="{8047BC34-D780-4C8D-AFBA-355213F28B95}" type="presParOf" srcId="{6F0B43EF-2F5E-491C-9439-46A5A016331A}" destId="{79C89255-E4F4-4ADA-9AB0-AC3317E867EB}" srcOrd="7" destOrd="0" presId="urn:microsoft.com/office/officeart/2008/layout/CircleAccentTimeline"/>
    <dgm:cxn modelId="{209B471D-ECBD-4645-84D8-AACE03D63A95}" type="presParOf" srcId="{6F0B43EF-2F5E-491C-9439-46A5A016331A}" destId="{6DF5BEBD-3B09-4474-A82B-9518270BB318}" srcOrd="8" destOrd="0" presId="urn:microsoft.com/office/officeart/2008/layout/CircleAccentTimeline"/>
    <dgm:cxn modelId="{A31F9402-CC67-4B12-8B20-2CE25B1B1D6F}" type="presParOf" srcId="{6DF5BEBD-3B09-4474-A82B-9518270BB318}" destId="{238D456E-0931-4760-BA29-5AA8067AF2EB}" srcOrd="0" destOrd="0" presId="urn:microsoft.com/office/officeart/2008/layout/CircleAccentTimeline"/>
    <dgm:cxn modelId="{938C9EDE-DD6A-4F86-A3FA-DBAD4D61CA7F}" type="presParOf" srcId="{6DF5BEBD-3B09-4474-A82B-9518270BB318}" destId="{ED86B998-6ED8-436F-89DA-234D67BADEA0}" srcOrd="1" destOrd="0" presId="urn:microsoft.com/office/officeart/2008/layout/CircleAccentTimeline"/>
    <dgm:cxn modelId="{4AC6C629-FA9A-4600-9A8C-26B17847554C}" type="presParOf" srcId="{6DF5BEBD-3B09-4474-A82B-9518270BB318}" destId="{5C341399-E420-48D5-A60B-0C3CA9227F3A}" srcOrd="2" destOrd="0" presId="urn:microsoft.com/office/officeart/2008/layout/CircleAccentTimeline"/>
    <dgm:cxn modelId="{66952A59-8098-4DC7-B70E-1DA50D3CBE1D}" type="presParOf" srcId="{6F0B43EF-2F5E-491C-9439-46A5A016331A}" destId="{7E71DBD4-C949-49FF-B238-CD62CD914AD2}" srcOrd="9" destOrd="0" presId="urn:microsoft.com/office/officeart/2008/layout/CircleAccentTimeline"/>
    <dgm:cxn modelId="{1EBE96DE-55DC-4A0B-82E8-6F01830BCDC5}" type="presParOf" srcId="{6F0B43EF-2F5E-491C-9439-46A5A016331A}" destId="{8BA7589C-C322-421B-8EBE-A673E2227C92}" srcOrd="10" destOrd="0" presId="urn:microsoft.com/office/officeart/2008/layout/CircleAccentTimeline"/>
    <dgm:cxn modelId="{42F2FC4F-62DF-4F2E-A491-F020F00428D8}" type="presParOf" srcId="{6F0B43EF-2F5E-491C-9439-46A5A016331A}" destId="{35EB90C1-1EDF-4F9B-8326-5570E373661D}" srcOrd="11" destOrd="0" presId="urn:microsoft.com/office/officeart/2008/layout/CircleAccentTimeline"/>
    <dgm:cxn modelId="{CB5DB716-E17B-4131-8A7C-ABA9C8D0DD8B}" type="presParOf" srcId="{35EB90C1-1EDF-4F9B-8326-5570E373661D}" destId="{BD7410FD-46A1-4614-BD5C-DEB486B714D5}" srcOrd="0" destOrd="0" presId="urn:microsoft.com/office/officeart/2008/layout/CircleAccentTimeline"/>
    <dgm:cxn modelId="{AF038352-9A0D-43B4-B257-616604C37FCE}" type="presParOf" srcId="{35EB90C1-1EDF-4F9B-8326-5570E373661D}" destId="{1EDD123A-B748-4EE6-ABB8-448D0415DE86}" srcOrd="1" destOrd="0" presId="urn:microsoft.com/office/officeart/2008/layout/CircleAccentTimeline"/>
    <dgm:cxn modelId="{D3BAA7B6-D29E-41A9-BAED-5FCD3432D877}" type="presParOf" srcId="{35EB90C1-1EDF-4F9B-8326-5570E373661D}" destId="{22239361-B6E4-4AFF-B8FD-194A56C71FCD}" srcOrd="2" destOrd="0" presId="urn:microsoft.com/office/officeart/2008/layout/CircleAccentTimeline"/>
    <dgm:cxn modelId="{45749C5A-FC21-4265-A6F4-A1F316C11545}" type="presParOf" srcId="{6F0B43EF-2F5E-491C-9439-46A5A016331A}" destId="{C160C555-31C8-47B8-B7DF-9A9BA473300E}" srcOrd="12" destOrd="0" presId="urn:microsoft.com/office/officeart/2008/layout/CircleAccentTimeline"/>
    <dgm:cxn modelId="{3D3AE683-AE06-42AD-AA48-47469ED6645A}" type="presParOf" srcId="{6F0B43EF-2F5E-491C-9439-46A5A016331A}" destId="{2B059F15-62F7-48FE-BC07-13FB2F56BF01}" srcOrd="13" destOrd="0" presId="urn:microsoft.com/office/officeart/2008/layout/CircleAccentTimeline"/>
    <dgm:cxn modelId="{4E8FB9A3-2EA0-4DE8-87C3-D6AF271A1B43}" type="presParOf" srcId="{6F0B43EF-2F5E-491C-9439-46A5A016331A}" destId="{7C880DDC-BBE1-4892-84DE-316C6D4A9109}" srcOrd="14" destOrd="0" presId="urn:microsoft.com/office/officeart/2008/layout/CircleAccentTimeline"/>
    <dgm:cxn modelId="{53ABCBA1-6CDB-4329-B4B1-672E679FCD75}" type="presParOf" srcId="{6F0B43EF-2F5E-491C-9439-46A5A016331A}" destId="{CA1EA8BA-D2F5-4B6A-B7DC-324E61E13ADF}" srcOrd="15" destOrd="0" presId="urn:microsoft.com/office/officeart/2008/layout/CircleAccentTimeline"/>
    <dgm:cxn modelId="{508AC826-002C-476D-8E4C-4C55E30986BE}" type="presParOf" srcId="{CA1EA8BA-D2F5-4B6A-B7DC-324E61E13ADF}" destId="{EC2D8A8B-03CE-4B27-9215-FD3A4656FA5E}" srcOrd="0" destOrd="0" presId="urn:microsoft.com/office/officeart/2008/layout/CircleAccentTimeline"/>
    <dgm:cxn modelId="{5772DA25-CB28-4527-ABD3-D3BAA65420A8}" type="presParOf" srcId="{CA1EA8BA-D2F5-4B6A-B7DC-324E61E13ADF}" destId="{6B525007-6B09-4432-8D59-D850070646AE}" srcOrd="1" destOrd="0" presId="urn:microsoft.com/office/officeart/2008/layout/CircleAccentTimeline"/>
    <dgm:cxn modelId="{B26A603F-A974-4F1E-844F-F3D6E5CD586C}" type="presParOf" srcId="{CA1EA8BA-D2F5-4B6A-B7DC-324E61E13ADF}" destId="{CA704BDC-D58F-4837-A207-C807CC531966}" srcOrd="2" destOrd="0" presId="urn:microsoft.com/office/officeart/2008/layout/CircleAccentTimeline"/>
    <dgm:cxn modelId="{A0052704-0015-4E14-BB36-575171F85E12}" type="presParOf" srcId="{6F0B43EF-2F5E-491C-9439-46A5A016331A}" destId="{012E6A48-AE37-4B42-B7C4-AA6B6CD1620C}" srcOrd="16" destOrd="0" presId="urn:microsoft.com/office/officeart/2008/layout/CircleAccentTimeline"/>
    <dgm:cxn modelId="{BF656624-DCFF-4A9E-B485-1711ED812B7B}" type="presParOf" srcId="{6F0B43EF-2F5E-491C-9439-46A5A016331A}" destId="{B36807E0-B069-4314-B73C-75AB2BEF2418}" srcOrd="17" destOrd="0" presId="urn:microsoft.com/office/officeart/2008/layout/CircleAccentTimeline"/>
    <dgm:cxn modelId="{867825BD-91E1-4505-A4D5-B39582DE026D}" type="presParOf" srcId="{6F0B43EF-2F5E-491C-9439-46A5A016331A}" destId="{5FFA1EBE-E9AF-4219-95BD-85544EEDC45E}" srcOrd="18" destOrd="0" presId="urn:microsoft.com/office/officeart/2008/layout/CircleAccentTimeline"/>
    <dgm:cxn modelId="{C3991D85-B017-4C0E-B110-B2638F56695C}" type="presParOf" srcId="{5FFA1EBE-E9AF-4219-95BD-85544EEDC45E}" destId="{0EC7415A-9C54-4205-AFF1-C84C7D779DE6}" srcOrd="0" destOrd="0" presId="urn:microsoft.com/office/officeart/2008/layout/CircleAccentTimeline"/>
    <dgm:cxn modelId="{E0BC1C87-DAEC-4017-A94F-4C5316CCE5D9}" type="presParOf" srcId="{5FFA1EBE-E9AF-4219-95BD-85544EEDC45E}" destId="{77FAEA93-C66F-44FA-B9EA-2CA85DE370BA}" srcOrd="1" destOrd="0" presId="urn:microsoft.com/office/officeart/2008/layout/CircleAccentTimeline"/>
    <dgm:cxn modelId="{FFB97759-ED43-47B6-A55B-525D37F58503}" type="presParOf" srcId="{5FFA1EBE-E9AF-4219-95BD-85544EEDC45E}" destId="{832C83C7-B032-46BE-830E-A8EE0C1F7ABE}" srcOrd="2" destOrd="0" presId="urn:microsoft.com/office/officeart/2008/layout/CircleAccentTimeline"/>
    <dgm:cxn modelId="{58B6F29A-9063-4025-BBB2-B02B6398420D}" type="presParOf" srcId="{6F0B43EF-2F5E-491C-9439-46A5A016331A}" destId="{E9703F4C-E065-48D3-AB9B-E8F12FC99042}" srcOrd="19" destOrd="0" presId="urn:microsoft.com/office/officeart/2008/layout/CircleAccentTimeline"/>
    <dgm:cxn modelId="{7B4E0715-6CDF-4773-962A-EA941459B441}" type="presParOf" srcId="{6F0B43EF-2F5E-491C-9439-46A5A016331A}" destId="{C9E39E50-D2BB-4CA5-8611-D47E900A4E1A}" srcOrd="20" destOrd="0" presId="urn:microsoft.com/office/officeart/2008/layout/CircleAccentTimeline"/>
    <dgm:cxn modelId="{E0EA40AB-B458-439F-88FA-ECFA55CA8090}" type="presParOf" srcId="{6F0B43EF-2F5E-491C-9439-46A5A016331A}" destId="{0E653693-3BDE-4D79-B199-DB0141ADFFEA}" srcOrd="21" destOrd="0" presId="urn:microsoft.com/office/officeart/2008/layout/CircleAccentTimeline"/>
    <dgm:cxn modelId="{A7064C54-E59C-4D40-93CD-544C01EE4572}" type="presParOf" srcId="{6F0B43EF-2F5E-491C-9439-46A5A016331A}" destId="{CABBF825-8549-4742-AC76-160656D9859E}" srcOrd="22" destOrd="0" presId="urn:microsoft.com/office/officeart/2008/layout/CircleAccentTimeline"/>
    <dgm:cxn modelId="{679355F3-1A4D-4758-AE82-80C2D4CBC4DB}" type="presParOf" srcId="{CABBF825-8549-4742-AC76-160656D9859E}" destId="{0AF29444-7D66-4647-924C-298FDE21C709}" srcOrd="0" destOrd="0" presId="urn:microsoft.com/office/officeart/2008/layout/CircleAccentTimeline"/>
    <dgm:cxn modelId="{A8472191-1E8D-4E7F-AB2A-B69579F16437}" type="presParOf" srcId="{CABBF825-8549-4742-AC76-160656D9859E}" destId="{9F7CF078-56E8-4077-B026-40876FC3E345}" srcOrd="1" destOrd="0" presId="urn:microsoft.com/office/officeart/2008/layout/CircleAccentTimeline"/>
    <dgm:cxn modelId="{853B6064-DC1C-4B4F-B497-17D87DD1E26D}" type="presParOf" srcId="{CABBF825-8549-4742-AC76-160656D9859E}" destId="{86103D5E-58DF-416B-8148-6865BBBE347E}" srcOrd="2" destOrd="0" presId="urn:microsoft.com/office/officeart/2008/layout/CircleAccentTimeline"/>
    <dgm:cxn modelId="{EA74C398-BB50-41B9-961A-84727ED600C9}" type="presParOf" srcId="{6F0B43EF-2F5E-491C-9439-46A5A016331A}" destId="{9643B459-D257-446F-8269-91D1346159AB}" srcOrd="23" destOrd="0" presId="urn:microsoft.com/office/officeart/2008/layout/CircleAccentTimeline"/>
    <dgm:cxn modelId="{FB450F3C-FC2C-4587-8121-87EBA13D741B}" type="presParOf" srcId="{6F0B43EF-2F5E-491C-9439-46A5A016331A}" destId="{FF563FA0-EF9A-4CCD-806D-9EBB2FD1F6CA}" srcOrd="24" destOrd="0" presId="urn:microsoft.com/office/officeart/2008/layout/CircleAccentTimeline"/>
    <dgm:cxn modelId="{520D40DE-A6E2-42FD-B0A1-BB31AD726383}" type="presParOf" srcId="{6F0B43EF-2F5E-491C-9439-46A5A016331A}" destId="{9D581CEF-989A-46FD-AD73-62DF3C3865E4}" srcOrd="25" destOrd="0" presId="urn:microsoft.com/office/officeart/2008/layout/CircleAccentTimeline"/>
    <dgm:cxn modelId="{17ABF99D-0E7A-4EC1-B493-0D6FC78FDF4B}" type="presParOf" srcId="{6F0B43EF-2F5E-491C-9439-46A5A016331A}" destId="{20C01BF7-5B52-4977-A2FF-629D755CC2D6}" srcOrd="26" destOrd="0" presId="urn:microsoft.com/office/officeart/2008/layout/CircleAccentTimeline"/>
    <dgm:cxn modelId="{09E3D295-3F7D-46F1-A3AA-C7D731D594C4}" type="presParOf" srcId="{20C01BF7-5B52-4977-A2FF-629D755CC2D6}" destId="{A4198127-8B8D-420B-A48F-6DCB0C629B71}" srcOrd="0" destOrd="0" presId="urn:microsoft.com/office/officeart/2008/layout/CircleAccentTimeline"/>
    <dgm:cxn modelId="{99A79D07-14AC-47B9-975F-ED2A4A158D79}" type="presParOf" srcId="{20C01BF7-5B52-4977-A2FF-629D755CC2D6}" destId="{FBE94CE1-B03C-460F-AEDE-1848B22C7D2E}" srcOrd="1" destOrd="0" presId="urn:microsoft.com/office/officeart/2008/layout/CircleAccentTimeline"/>
    <dgm:cxn modelId="{198C44B6-6E71-4AE8-98ED-6C715FEE3962}" type="presParOf" srcId="{20C01BF7-5B52-4977-A2FF-629D755CC2D6}" destId="{2776573E-C439-4A39-BD00-2FEB72299444}" srcOrd="2" destOrd="0" presId="urn:microsoft.com/office/officeart/2008/layout/CircleAccentTimeline"/>
    <dgm:cxn modelId="{CD883F1E-F0FA-4B72-A6C2-BC8F4A4DC0DD}" type="presParOf" srcId="{6F0B43EF-2F5E-491C-9439-46A5A016331A}" destId="{6A306586-FFCE-4AF6-ACBC-164B748F41F6}" srcOrd="27" destOrd="0" presId="urn:microsoft.com/office/officeart/2008/layout/CircleAccentTimeline"/>
    <dgm:cxn modelId="{16FAB29F-76C4-41CC-9F83-B496A44EC830}" type="presParOf" srcId="{6F0B43EF-2F5E-491C-9439-46A5A016331A}" destId="{E0D45C1E-E7DA-4200-8410-DC6D557F1B80}" srcOrd="28" destOrd="0" presId="urn:microsoft.com/office/officeart/2008/layout/CircleAccentTimeline"/>
    <dgm:cxn modelId="{E3F71941-D010-4DAC-AA78-243AE671DF18}" type="presParOf" srcId="{6F0B43EF-2F5E-491C-9439-46A5A016331A}" destId="{117F6681-2031-41E3-BCBE-8C4EBB3FDD88}" srcOrd="29" destOrd="0" presId="urn:microsoft.com/office/officeart/2008/layout/CircleAccentTimeline"/>
    <dgm:cxn modelId="{329F1073-58EF-41D3-BD69-40A5D9AC9DFB}" type="presParOf" srcId="{117F6681-2031-41E3-BCBE-8C4EBB3FDD88}" destId="{BD7E16CA-044D-458F-986A-9BFB2A514DFA}" srcOrd="0" destOrd="0" presId="urn:microsoft.com/office/officeart/2008/layout/CircleAccentTimeline"/>
    <dgm:cxn modelId="{8E9228DA-165A-429B-90DE-18FE4E59F95B}" type="presParOf" srcId="{117F6681-2031-41E3-BCBE-8C4EBB3FDD88}" destId="{B7E850B7-EB30-4605-A725-C9F2AE9CC9C5}" srcOrd="1" destOrd="0" presId="urn:microsoft.com/office/officeart/2008/layout/CircleAccentTimeline"/>
    <dgm:cxn modelId="{4AE8FA8C-0A7F-4F6B-A61C-ABC1ACDECDDD}" type="presParOf" srcId="{117F6681-2031-41E3-BCBE-8C4EBB3FDD88}" destId="{01503340-EFC9-48D6-984C-8C3AE10838CB}" srcOrd="2" destOrd="0" presId="urn:microsoft.com/office/officeart/2008/layout/CircleAccentTimeline"/>
    <dgm:cxn modelId="{AB7C4AB0-4606-4FD1-B4CA-2C86B8BF8CCF}" type="presParOf" srcId="{6F0B43EF-2F5E-491C-9439-46A5A016331A}" destId="{3ABE7BF2-E93A-4DF1-A695-D4EFF4829394}" srcOrd="30" destOrd="0" presId="urn:microsoft.com/office/officeart/2008/layout/CircleAccentTimeline"/>
    <dgm:cxn modelId="{FD3B46E4-8DB1-4276-99B6-87740C13E505}" type="presParOf" srcId="{6F0B43EF-2F5E-491C-9439-46A5A016331A}" destId="{A9FF5F28-1710-4094-A05B-709702D75564}" srcOrd="31" destOrd="0" presId="urn:microsoft.com/office/officeart/2008/layout/CircleAccentTimeline"/>
    <dgm:cxn modelId="{14C2CE94-0DCA-4237-BB80-571D606273D7}" type="presParOf" srcId="{6F0B43EF-2F5E-491C-9439-46A5A016331A}" destId="{10B06434-6055-4A31-A83F-81E18CA5D997}" srcOrd="32" destOrd="0" presId="urn:microsoft.com/office/officeart/2008/layout/CircleAccentTimeline"/>
    <dgm:cxn modelId="{FB009009-9745-463D-922E-B8007D9C037F}" type="presParOf" srcId="{6F0B43EF-2F5E-491C-9439-46A5A016331A}" destId="{9C97311B-BE22-49AB-AB4C-E40050552D60}" srcOrd="33" destOrd="0" presId="urn:microsoft.com/office/officeart/2008/layout/CircleAccentTimeline"/>
    <dgm:cxn modelId="{29EF0C1F-4AA3-42C5-9D47-055EEE43B9C9}" type="presParOf" srcId="{9C97311B-BE22-49AB-AB4C-E40050552D60}" destId="{9E3CB5BC-F27F-47B0-81F6-597674649CDA}" srcOrd="0" destOrd="0" presId="urn:microsoft.com/office/officeart/2008/layout/CircleAccentTimeline"/>
    <dgm:cxn modelId="{CDEBF3F6-55F8-4C0B-9571-F4CC1A3D647B}" type="presParOf" srcId="{9C97311B-BE22-49AB-AB4C-E40050552D60}" destId="{833414C3-0BCE-429E-A9F3-9CE4F81F3373}" srcOrd="1" destOrd="0" presId="urn:microsoft.com/office/officeart/2008/layout/CircleAccentTimeline"/>
    <dgm:cxn modelId="{476C1B06-EFF4-4CBE-BCB2-D8ABB969F141}" type="presParOf" srcId="{9C97311B-BE22-49AB-AB4C-E40050552D60}" destId="{49BE25A9-DBFB-4D53-8997-0756883899F6}" srcOrd="2" destOrd="0" presId="urn:microsoft.com/office/officeart/2008/layout/CircleAccentTimeline"/>
    <dgm:cxn modelId="{83D0613A-F7A1-47CD-83F6-295C08EF25E5}" type="presParOf" srcId="{6F0B43EF-2F5E-491C-9439-46A5A016331A}" destId="{031A17AF-F95F-46B6-83C2-A0B5B97CD875}" srcOrd="34" destOrd="0" presId="urn:microsoft.com/office/officeart/2008/layout/CircleAccentTimeline"/>
    <dgm:cxn modelId="{DB523CB6-0C33-4573-A8C1-6FA8449E9166}" type="presParOf" srcId="{6F0B43EF-2F5E-491C-9439-46A5A016331A}" destId="{7767EC24-87D2-4111-816A-A70789EB093D}" srcOrd="35" destOrd="0" presId="urn:microsoft.com/office/officeart/2008/layout/CircleAccentTimeline"/>
    <dgm:cxn modelId="{9CEA50CB-D640-4011-BAD7-2DE768020371}" type="presParOf" srcId="{6F0B43EF-2F5E-491C-9439-46A5A016331A}" destId="{20B10544-9161-40D1-B076-15C296D6E246}" srcOrd="36" destOrd="0" presId="urn:microsoft.com/office/officeart/2008/layout/CircleAccentTimeline"/>
    <dgm:cxn modelId="{22DEA321-322F-4423-A2FD-620F75201BF8}" type="presParOf" srcId="{6F0B43EF-2F5E-491C-9439-46A5A016331A}" destId="{02E41455-5A6F-4BC3-9C47-39DD8D7EABDD}" srcOrd="37" destOrd="0" presId="urn:microsoft.com/office/officeart/2008/layout/CircleAccentTimeline"/>
    <dgm:cxn modelId="{9AF5EDFA-3589-4B9F-8492-41A33A6D40F9}" type="presParOf" srcId="{02E41455-5A6F-4BC3-9C47-39DD8D7EABDD}" destId="{96718D48-EE13-410E-975C-5DD9DACF456D}" srcOrd="0" destOrd="0" presId="urn:microsoft.com/office/officeart/2008/layout/CircleAccentTimeline"/>
    <dgm:cxn modelId="{5972F375-57CF-45DC-8964-FFC61EA9D069}" type="presParOf" srcId="{02E41455-5A6F-4BC3-9C47-39DD8D7EABDD}" destId="{DA099E39-E0F6-4EB0-9A03-1A3738459FF3}" srcOrd="1" destOrd="0" presId="urn:microsoft.com/office/officeart/2008/layout/CircleAccentTimeline"/>
    <dgm:cxn modelId="{501F4E7D-0D63-47A0-BBC4-21137CA3655D}" type="presParOf" srcId="{02E41455-5A6F-4BC3-9C47-39DD8D7EABDD}" destId="{9ACAAC01-CADE-4C5E-BA10-9D178374088C}" srcOrd="2" destOrd="0" presId="urn:microsoft.com/office/officeart/2008/layout/CircleAccentTimeline"/>
    <dgm:cxn modelId="{1FFC948D-8826-4F5C-9A55-6D1C68A5E3DC}" type="presParOf" srcId="{6F0B43EF-2F5E-491C-9439-46A5A016331A}" destId="{B12F18A9-7DB8-4C4D-92F3-91272B7BC23F}" srcOrd="38" destOrd="0" presId="urn:microsoft.com/office/officeart/2008/layout/CircleAccentTimeline"/>
    <dgm:cxn modelId="{3AD67E8C-5E8F-46A3-860D-DD654C54E8D5}" type="presParOf" srcId="{6F0B43EF-2F5E-491C-9439-46A5A016331A}" destId="{0BA051BE-C339-4082-A8A4-1503A82172FA}" srcOrd="3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C9DA4-B6EB-462E-8933-E219DD84206E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59F60507-527B-4DA8-BE96-A77943885BC5}">
      <dgm:prSet phldrT="[Texte]"/>
      <dgm:spPr/>
      <dgm:t>
        <a:bodyPr/>
        <a:lstStyle/>
        <a:p>
          <a:r>
            <a:rPr lang="en-GB" dirty="0"/>
            <a:t>Summer 2020</a:t>
          </a:r>
        </a:p>
      </dgm:t>
    </dgm:pt>
    <dgm:pt modelId="{2F2964C9-DC51-4EBA-B1A5-B3279E87A340}" type="parTrans" cxnId="{EDE6BCDA-A0FD-4582-88FB-FA16AAC3E6F0}">
      <dgm:prSet/>
      <dgm:spPr/>
      <dgm:t>
        <a:bodyPr/>
        <a:lstStyle/>
        <a:p>
          <a:endParaRPr lang="en-GB"/>
        </a:p>
      </dgm:t>
    </dgm:pt>
    <dgm:pt modelId="{88199842-0166-4EB4-A643-CA198765244A}" type="sibTrans" cxnId="{EDE6BCDA-A0FD-4582-88FB-FA16AAC3E6F0}">
      <dgm:prSet/>
      <dgm:spPr/>
      <dgm:t>
        <a:bodyPr/>
        <a:lstStyle/>
        <a:p>
          <a:endParaRPr lang="en-GB"/>
        </a:p>
      </dgm:t>
    </dgm:pt>
    <dgm:pt modelId="{B04A8746-34A8-48D8-B611-E48890885464}">
      <dgm:prSet phldrT="[Texte]"/>
      <dgm:spPr/>
      <dgm:t>
        <a:bodyPr/>
        <a:lstStyle/>
        <a:p>
          <a:r>
            <a:rPr lang="en-GB" dirty="0"/>
            <a:t>Migration of all SP to the new infrastructure</a:t>
          </a:r>
        </a:p>
      </dgm:t>
    </dgm:pt>
    <dgm:pt modelId="{A6CE84FB-7B57-4757-89DE-DE3913FEA53D}" type="parTrans" cxnId="{74CAE7F5-B7CC-43CE-BE8C-E31991717315}">
      <dgm:prSet/>
      <dgm:spPr/>
      <dgm:t>
        <a:bodyPr/>
        <a:lstStyle/>
        <a:p>
          <a:endParaRPr lang="en-GB"/>
        </a:p>
      </dgm:t>
    </dgm:pt>
    <dgm:pt modelId="{3EB98FDE-FA06-46F2-94FD-8D5D204182F3}" type="sibTrans" cxnId="{74CAE7F5-B7CC-43CE-BE8C-E31991717315}">
      <dgm:prSet/>
      <dgm:spPr/>
      <dgm:t>
        <a:bodyPr/>
        <a:lstStyle/>
        <a:p>
          <a:endParaRPr lang="en-GB"/>
        </a:p>
      </dgm:t>
    </dgm:pt>
    <dgm:pt modelId="{E8C6BDCB-54A8-42E0-B092-00296AAE2302}">
      <dgm:prSet phldrT="[Texte]"/>
      <dgm:spPr/>
      <dgm:t>
        <a:bodyPr/>
        <a:lstStyle/>
        <a:p>
          <a:r>
            <a:rPr lang="en-GB" dirty="0"/>
            <a:t>Additional metadata</a:t>
          </a:r>
        </a:p>
      </dgm:t>
    </dgm:pt>
    <dgm:pt modelId="{ACA327DC-D135-4FF5-8989-A835FB89B5C5}" type="parTrans" cxnId="{B4FF3ED8-B90D-4C22-9923-A8EE2FF91413}">
      <dgm:prSet/>
      <dgm:spPr/>
      <dgm:t>
        <a:bodyPr/>
        <a:lstStyle/>
        <a:p>
          <a:endParaRPr lang="en-GB"/>
        </a:p>
      </dgm:t>
    </dgm:pt>
    <dgm:pt modelId="{FB298F97-AB50-4919-94A1-3DC8DBD88553}" type="sibTrans" cxnId="{B4FF3ED8-B90D-4C22-9923-A8EE2FF91413}">
      <dgm:prSet/>
      <dgm:spPr/>
      <dgm:t>
        <a:bodyPr/>
        <a:lstStyle/>
        <a:p>
          <a:endParaRPr lang="en-GB"/>
        </a:p>
      </dgm:t>
    </dgm:pt>
    <dgm:pt modelId="{8027768C-A866-4554-AA3B-64DAC995B184}">
      <dgm:prSet phldrT="[Texte]"/>
      <dgm:spPr/>
      <dgm:t>
        <a:bodyPr/>
        <a:lstStyle/>
        <a:p>
          <a:r>
            <a:rPr lang="en-GB" dirty="0"/>
            <a:t>Autumn 2020</a:t>
          </a:r>
        </a:p>
      </dgm:t>
    </dgm:pt>
    <dgm:pt modelId="{ADFA84BA-CB9C-41C1-9BF8-D05E969A2822}" type="parTrans" cxnId="{C9DF621B-7441-45DF-94D9-B777AC1C5AFF}">
      <dgm:prSet/>
      <dgm:spPr/>
      <dgm:t>
        <a:bodyPr/>
        <a:lstStyle/>
        <a:p>
          <a:endParaRPr lang="en-GB"/>
        </a:p>
      </dgm:t>
    </dgm:pt>
    <dgm:pt modelId="{1571CC62-166A-4410-865F-48E2F75B095B}" type="sibTrans" cxnId="{C9DF621B-7441-45DF-94D9-B777AC1C5AFF}">
      <dgm:prSet/>
      <dgm:spPr/>
      <dgm:t>
        <a:bodyPr/>
        <a:lstStyle/>
        <a:p>
          <a:endParaRPr lang="en-GB"/>
        </a:p>
      </dgm:t>
    </dgm:pt>
    <dgm:pt modelId="{A1790916-DDFD-465F-80A7-82E47C9DCABC}">
      <dgm:prSet phldrT="[Texte]"/>
      <dgm:spPr/>
      <dgm:t>
        <a:bodyPr/>
        <a:lstStyle/>
        <a:p>
          <a:r>
            <a:rPr lang="en-GB" dirty="0"/>
            <a:t>New IdPs: Orcid, eduGain</a:t>
          </a:r>
        </a:p>
      </dgm:t>
    </dgm:pt>
    <dgm:pt modelId="{12273B7C-C49D-4A17-BC20-BE4AD45550B5}" type="parTrans" cxnId="{B1904DA5-B483-4987-A2C8-1B09826CD03B}">
      <dgm:prSet/>
      <dgm:spPr/>
      <dgm:t>
        <a:bodyPr/>
        <a:lstStyle/>
        <a:p>
          <a:endParaRPr lang="en-GB"/>
        </a:p>
      </dgm:t>
    </dgm:pt>
    <dgm:pt modelId="{E2708BCE-B559-4876-B8A1-A7CB331D0C4C}" type="sibTrans" cxnId="{B1904DA5-B483-4987-A2C8-1B09826CD03B}">
      <dgm:prSet/>
      <dgm:spPr/>
      <dgm:t>
        <a:bodyPr/>
        <a:lstStyle/>
        <a:p>
          <a:endParaRPr lang="en-GB"/>
        </a:p>
      </dgm:t>
    </dgm:pt>
    <dgm:pt modelId="{127E356B-C715-4A87-86F0-C8B76730AE40}">
      <dgm:prSet phldrT="[Texte]"/>
      <dgm:spPr/>
      <dgm:t>
        <a:bodyPr/>
        <a:lstStyle/>
        <a:p>
          <a:r>
            <a:rPr lang="en-GB" dirty="0"/>
            <a:t>Migration of all users</a:t>
          </a:r>
        </a:p>
      </dgm:t>
    </dgm:pt>
    <dgm:pt modelId="{5939BDB6-779F-4D29-85C4-525CABB9DEF8}" type="parTrans" cxnId="{CB6B19AC-1AEE-4688-9B77-EBD96667DFD6}">
      <dgm:prSet/>
      <dgm:spPr/>
      <dgm:t>
        <a:bodyPr/>
        <a:lstStyle/>
        <a:p>
          <a:endParaRPr lang="en-GB"/>
        </a:p>
      </dgm:t>
    </dgm:pt>
    <dgm:pt modelId="{88E0A879-FB7B-476C-AF85-8C6E35DF792F}" type="sibTrans" cxnId="{CB6B19AC-1AEE-4688-9B77-EBD96667DFD6}">
      <dgm:prSet/>
      <dgm:spPr/>
      <dgm:t>
        <a:bodyPr/>
        <a:lstStyle/>
        <a:p>
          <a:endParaRPr lang="en-GB"/>
        </a:p>
      </dgm:t>
    </dgm:pt>
    <dgm:pt modelId="{A7931A2C-6AC7-455C-ADCA-543E5C68DDF8}">
      <dgm:prSet/>
      <dgm:spPr/>
      <dgm:t>
        <a:bodyPr/>
        <a:lstStyle/>
        <a:p>
          <a:r>
            <a:rPr lang="en-GB" dirty="0"/>
            <a:t>Decommisioning  UmbrellaID IdPs</a:t>
          </a:r>
        </a:p>
      </dgm:t>
    </dgm:pt>
    <dgm:pt modelId="{E3B7A3A0-C195-43DC-93E4-3F71B60B4D39}" type="parTrans" cxnId="{F6BDC59B-6547-4EC2-BFF3-F22755D6A7F9}">
      <dgm:prSet/>
      <dgm:spPr/>
      <dgm:t>
        <a:bodyPr/>
        <a:lstStyle/>
        <a:p>
          <a:endParaRPr lang="en-GB"/>
        </a:p>
      </dgm:t>
    </dgm:pt>
    <dgm:pt modelId="{78A62473-7ECB-434D-9D8D-7B563EE1E1FE}" type="sibTrans" cxnId="{F6BDC59B-6547-4EC2-BFF3-F22755D6A7F9}">
      <dgm:prSet/>
      <dgm:spPr/>
      <dgm:t>
        <a:bodyPr/>
        <a:lstStyle/>
        <a:p>
          <a:endParaRPr lang="en-GB"/>
        </a:p>
      </dgm:t>
    </dgm:pt>
    <dgm:pt modelId="{548F5BB2-30F0-4EE5-87A4-F7800130E697}">
      <dgm:prSet phldrT="[Texte]"/>
      <dgm:spPr/>
      <dgm:t>
        <a:bodyPr/>
        <a:lstStyle/>
        <a:p>
          <a:r>
            <a:rPr lang="en-GB" dirty="0"/>
            <a:t>Spring 2021</a:t>
          </a:r>
        </a:p>
      </dgm:t>
    </dgm:pt>
    <dgm:pt modelId="{5BEDFEB6-F4C0-4BD2-A540-F3FFF2ED5B84}" type="parTrans" cxnId="{490B1991-6852-4F9D-A945-314C53FC06D0}">
      <dgm:prSet/>
      <dgm:spPr/>
      <dgm:t>
        <a:bodyPr/>
        <a:lstStyle/>
        <a:p>
          <a:endParaRPr lang="en-GB"/>
        </a:p>
      </dgm:t>
    </dgm:pt>
    <dgm:pt modelId="{5B89AC4D-11F9-464C-B3B3-6A202BD6AEF9}" type="sibTrans" cxnId="{490B1991-6852-4F9D-A945-314C53FC06D0}">
      <dgm:prSet/>
      <dgm:spPr/>
      <dgm:t>
        <a:bodyPr/>
        <a:lstStyle/>
        <a:p>
          <a:endParaRPr lang="en-GB"/>
        </a:p>
      </dgm:t>
    </dgm:pt>
    <dgm:pt modelId="{0C982A09-D566-4CA3-9806-327A66CB12D8}" type="pres">
      <dgm:prSet presAssocID="{5FDC9DA4-B6EB-462E-8933-E219DD84206E}" presName="Name0" presStyleCnt="0">
        <dgm:presLayoutVars>
          <dgm:dir/>
        </dgm:presLayoutVars>
      </dgm:prSet>
      <dgm:spPr/>
    </dgm:pt>
    <dgm:pt modelId="{B5587E6C-1963-4F7A-8D9F-16113BCDD6AD}" type="pres">
      <dgm:prSet presAssocID="{59F60507-527B-4DA8-BE96-A77943885BC5}" presName="parComposite" presStyleCnt="0"/>
      <dgm:spPr/>
    </dgm:pt>
    <dgm:pt modelId="{EA65E23C-7EE5-4AD8-B7FB-36574F344FCA}" type="pres">
      <dgm:prSet presAssocID="{59F60507-527B-4DA8-BE96-A77943885BC5}" presName="parBigCircle" presStyleLbl="node0" presStyleIdx="0" presStyleCnt="4"/>
      <dgm:spPr>
        <a:solidFill>
          <a:srgbClr val="A74569"/>
        </a:solidFill>
      </dgm:spPr>
    </dgm:pt>
    <dgm:pt modelId="{FA9470A5-CA9C-41C5-A49B-D4FABB879361}" type="pres">
      <dgm:prSet presAssocID="{59F60507-527B-4DA8-BE96-A77943885BC5}" presName="parTx" presStyleLbl="revTx" presStyleIdx="0" presStyleCnt="12"/>
      <dgm:spPr/>
    </dgm:pt>
    <dgm:pt modelId="{8FF49380-CEDD-4B83-92D4-F46F5DCD2C07}" type="pres">
      <dgm:prSet presAssocID="{59F60507-527B-4DA8-BE96-A77943885BC5}" presName="bSpace" presStyleCnt="0"/>
      <dgm:spPr/>
    </dgm:pt>
    <dgm:pt modelId="{7581D983-642C-4D9A-8EBA-50434121E6A1}" type="pres">
      <dgm:prSet presAssocID="{59F60507-527B-4DA8-BE96-A77943885BC5}" presName="parBackupNorm" presStyleCnt="0"/>
      <dgm:spPr/>
    </dgm:pt>
    <dgm:pt modelId="{80AF4E25-C788-4B24-8691-A49223EF5049}" type="pres">
      <dgm:prSet presAssocID="{88199842-0166-4EB4-A643-CA198765244A}" presName="parSpace" presStyleCnt="0"/>
      <dgm:spPr/>
    </dgm:pt>
    <dgm:pt modelId="{73F3CFDA-177C-447F-9129-9FEC329F6FCE}" type="pres">
      <dgm:prSet presAssocID="{B04A8746-34A8-48D8-B611-E48890885464}" presName="desBackupLeftNorm" presStyleCnt="0"/>
      <dgm:spPr/>
    </dgm:pt>
    <dgm:pt modelId="{DFB4A233-6B25-40C1-82F4-AAB0558D0627}" type="pres">
      <dgm:prSet presAssocID="{B04A8746-34A8-48D8-B611-E48890885464}" presName="desComposite" presStyleCnt="0"/>
      <dgm:spPr/>
    </dgm:pt>
    <dgm:pt modelId="{A1EC346F-5AC8-46EA-9716-83AFB6D7F16D}" type="pres">
      <dgm:prSet presAssocID="{B04A8746-34A8-48D8-B611-E48890885464}" presName="desCircle" presStyleLbl="node1" presStyleIdx="0" presStyleCnt="4"/>
      <dgm:spPr>
        <a:solidFill>
          <a:srgbClr val="A74569"/>
        </a:solidFill>
      </dgm:spPr>
    </dgm:pt>
    <dgm:pt modelId="{3FB0F7AE-599C-46CF-BD88-7111E1948358}" type="pres">
      <dgm:prSet presAssocID="{B04A8746-34A8-48D8-B611-E48890885464}" presName="chTx" presStyleLbl="revTx" presStyleIdx="1" presStyleCnt="12"/>
      <dgm:spPr/>
    </dgm:pt>
    <dgm:pt modelId="{27B7B1F8-D5D2-4C46-8C0B-52D3ECE972A9}" type="pres">
      <dgm:prSet presAssocID="{B04A8746-34A8-48D8-B611-E48890885464}" presName="desTx" presStyleLbl="revTx" presStyleIdx="2" presStyleCnt="12">
        <dgm:presLayoutVars>
          <dgm:bulletEnabled val="1"/>
        </dgm:presLayoutVars>
      </dgm:prSet>
      <dgm:spPr/>
    </dgm:pt>
    <dgm:pt modelId="{EC58BF03-2E41-4E4F-AE06-D46294290943}" type="pres">
      <dgm:prSet presAssocID="{B04A8746-34A8-48D8-B611-E48890885464}" presName="desBackupRightNorm" presStyleCnt="0"/>
      <dgm:spPr/>
    </dgm:pt>
    <dgm:pt modelId="{BFF65725-1CEC-4846-9745-9CAB73CBD7BD}" type="pres">
      <dgm:prSet presAssocID="{3EB98FDE-FA06-46F2-94FD-8D5D204182F3}" presName="desSpace" presStyleCnt="0"/>
      <dgm:spPr/>
    </dgm:pt>
    <dgm:pt modelId="{5195D7ED-8BE4-40AD-BD5D-C5827BF88383}" type="pres">
      <dgm:prSet presAssocID="{E8C6BDCB-54A8-42E0-B092-00296AAE2302}" presName="desBackupLeftNorm" presStyleCnt="0"/>
      <dgm:spPr/>
    </dgm:pt>
    <dgm:pt modelId="{0CB9679F-1B3F-41B4-8FFD-BB135B6FD6FA}" type="pres">
      <dgm:prSet presAssocID="{E8C6BDCB-54A8-42E0-B092-00296AAE2302}" presName="desComposite" presStyleCnt="0"/>
      <dgm:spPr/>
    </dgm:pt>
    <dgm:pt modelId="{0930408B-80BF-49E8-BDCF-9ADFD6E7BC58}" type="pres">
      <dgm:prSet presAssocID="{E8C6BDCB-54A8-42E0-B092-00296AAE2302}" presName="desCircle" presStyleLbl="node1" presStyleIdx="1" presStyleCnt="4"/>
      <dgm:spPr>
        <a:solidFill>
          <a:srgbClr val="A74569"/>
        </a:solidFill>
      </dgm:spPr>
    </dgm:pt>
    <dgm:pt modelId="{869B4569-005D-435B-8C89-668111C5B073}" type="pres">
      <dgm:prSet presAssocID="{E8C6BDCB-54A8-42E0-B092-00296AAE2302}" presName="chTx" presStyleLbl="revTx" presStyleIdx="3" presStyleCnt="12"/>
      <dgm:spPr/>
    </dgm:pt>
    <dgm:pt modelId="{991EEAE8-4E90-43EE-A9F4-36AAEE762E74}" type="pres">
      <dgm:prSet presAssocID="{E8C6BDCB-54A8-42E0-B092-00296AAE2302}" presName="desTx" presStyleLbl="revTx" presStyleIdx="4" presStyleCnt="12">
        <dgm:presLayoutVars>
          <dgm:bulletEnabled val="1"/>
        </dgm:presLayoutVars>
      </dgm:prSet>
      <dgm:spPr/>
    </dgm:pt>
    <dgm:pt modelId="{973B71AC-459B-4F2B-81B1-ED016E7BF827}" type="pres">
      <dgm:prSet presAssocID="{E8C6BDCB-54A8-42E0-B092-00296AAE2302}" presName="desBackupRightNorm" presStyleCnt="0"/>
      <dgm:spPr/>
    </dgm:pt>
    <dgm:pt modelId="{24F8A1E2-5A43-427C-A8DB-692DC4A46439}" type="pres">
      <dgm:prSet presAssocID="{FB298F97-AB50-4919-94A1-3DC8DBD88553}" presName="desSpace" presStyleCnt="0"/>
      <dgm:spPr/>
    </dgm:pt>
    <dgm:pt modelId="{9E5AFC1F-1CCF-4BED-8F03-04340309AF52}" type="pres">
      <dgm:prSet presAssocID="{8027768C-A866-4554-AA3B-64DAC995B184}" presName="parComposite" presStyleCnt="0"/>
      <dgm:spPr/>
    </dgm:pt>
    <dgm:pt modelId="{BA6903E4-F439-4899-9EA4-EE6D6988AF09}" type="pres">
      <dgm:prSet presAssocID="{8027768C-A866-4554-AA3B-64DAC995B184}" presName="parBigCircle" presStyleLbl="node0" presStyleIdx="1" presStyleCnt="4"/>
      <dgm:spPr>
        <a:solidFill>
          <a:srgbClr val="A74569"/>
        </a:solidFill>
      </dgm:spPr>
    </dgm:pt>
    <dgm:pt modelId="{2A54D99A-0B96-4930-B89A-EF932FDF0FA0}" type="pres">
      <dgm:prSet presAssocID="{8027768C-A866-4554-AA3B-64DAC995B184}" presName="parTx" presStyleLbl="revTx" presStyleIdx="5" presStyleCnt="12"/>
      <dgm:spPr/>
    </dgm:pt>
    <dgm:pt modelId="{6EC28CA7-E63E-41E6-AD03-34A9B4DE8557}" type="pres">
      <dgm:prSet presAssocID="{8027768C-A866-4554-AA3B-64DAC995B184}" presName="bSpace" presStyleCnt="0"/>
      <dgm:spPr/>
    </dgm:pt>
    <dgm:pt modelId="{CA58D78D-2935-4C8E-B569-7AD8F5F6CC9B}" type="pres">
      <dgm:prSet presAssocID="{8027768C-A866-4554-AA3B-64DAC995B184}" presName="parBackupNorm" presStyleCnt="0"/>
      <dgm:spPr/>
    </dgm:pt>
    <dgm:pt modelId="{9E20ABEA-10D0-4ECA-B961-42C735962AED}" type="pres">
      <dgm:prSet presAssocID="{1571CC62-166A-4410-865F-48E2F75B095B}" presName="parSpace" presStyleCnt="0"/>
      <dgm:spPr/>
    </dgm:pt>
    <dgm:pt modelId="{14D2BF3E-D4B1-4D9F-9FA7-9DEFB9F6365C}" type="pres">
      <dgm:prSet presAssocID="{A1790916-DDFD-465F-80A7-82E47C9DCABC}" presName="desBackupLeftNorm" presStyleCnt="0"/>
      <dgm:spPr/>
    </dgm:pt>
    <dgm:pt modelId="{CCEC673D-EBAE-4FFD-9123-F103EE781860}" type="pres">
      <dgm:prSet presAssocID="{A1790916-DDFD-465F-80A7-82E47C9DCABC}" presName="desComposite" presStyleCnt="0"/>
      <dgm:spPr/>
    </dgm:pt>
    <dgm:pt modelId="{D91865BA-FF96-4EDB-93FC-A844EC2EC64F}" type="pres">
      <dgm:prSet presAssocID="{A1790916-DDFD-465F-80A7-82E47C9DCABC}" presName="desCircle" presStyleLbl="node1" presStyleIdx="2" presStyleCnt="4"/>
      <dgm:spPr>
        <a:solidFill>
          <a:srgbClr val="A74569"/>
        </a:solidFill>
      </dgm:spPr>
    </dgm:pt>
    <dgm:pt modelId="{D1845CCD-C167-49C8-9792-0D1394C696E8}" type="pres">
      <dgm:prSet presAssocID="{A1790916-DDFD-465F-80A7-82E47C9DCABC}" presName="chTx" presStyleLbl="revTx" presStyleIdx="6" presStyleCnt="12"/>
      <dgm:spPr/>
    </dgm:pt>
    <dgm:pt modelId="{F5970AE3-34F0-478D-9B3D-4142C4EA194B}" type="pres">
      <dgm:prSet presAssocID="{A1790916-DDFD-465F-80A7-82E47C9DCABC}" presName="desTx" presStyleLbl="revTx" presStyleIdx="7" presStyleCnt="12">
        <dgm:presLayoutVars>
          <dgm:bulletEnabled val="1"/>
        </dgm:presLayoutVars>
      </dgm:prSet>
      <dgm:spPr/>
    </dgm:pt>
    <dgm:pt modelId="{9F6C2DD9-56CC-4DD8-8651-08EE4AA04674}" type="pres">
      <dgm:prSet presAssocID="{A1790916-DDFD-465F-80A7-82E47C9DCABC}" presName="desBackupRightNorm" presStyleCnt="0"/>
      <dgm:spPr/>
    </dgm:pt>
    <dgm:pt modelId="{0F5962E7-8933-436C-885A-20FE9331720C}" type="pres">
      <dgm:prSet presAssocID="{E2708BCE-B559-4876-B8A1-A7CB331D0C4C}" presName="desSpace" presStyleCnt="0"/>
      <dgm:spPr/>
    </dgm:pt>
    <dgm:pt modelId="{EBB1C6F6-53F4-4563-A30B-5E8DADD46B6E}" type="pres">
      <dgm:prSet presAssocID="{127E356B-C715-4A87-86F0-C8B76730AE40}" presName="desBackupLeftNorm" presStyleCnt="0"/>
      <dgm:spPr/>
    </dgm:pt>
    <dgm:pt modelId="{677C1389-F8A5-48B2-A972-9E2CD4F3D9E2}" type="pres">
      <dgm:prSet presAssocID="{127E356B-C715-4A87-86F0-C8B76730AE40}" presName="desComposite" presStyleCnt="0"/>
      <dgm:spPr/>
    </dgm:pt>
    <dgm:pt modelId="{D12CAB53-DC30-48E9-AE38-6E514ABBEDDC}" type="pres">
      <dgm:prSet presAssocID="{127E356B-C715-4A87-86F0-C8B76730AE40}" presName="desCircle" presStyleLbl="node1" presStyleIdx="3" presStyleCnt="4"/>
      <dgm:spPr>
        <a:solidFill>
          <a:srgbClr val="A74569"/>
        </a:solidFill>
      </dgm:spPr>
    </dgm:pt>
    <dgm:pt modelId="{5010A113-7CBC-4145-A080-242296ADE947}" type="pres">
      <dgm:prSet presAssocID="{127E356B-C715-4A87-86F0-C8B76730AE40}" presName="chTx" presStyleLbl="revTx" presStyleIdx="8" presStyleCnt="12"/>
      <dgm:spPr/>
    </dgm:pt>
    <dgm:pt modelId="{F7FC893E-1CC2-4BC9-961A-E17BDBC2168F}" type="pres">
      <dgm:prSet presAssocID="{127E356B-C715-4A87-86F0-C8B76730AE40}" presName="desTx" presStyleLbl="revTx" presStyleIdx="9" presStyleCnt="12">
        <dgm:presLayoutVars>
          <dgm:bulletEnabled val="1"/>
        </dgm:presLayoutVars>
      </dgm:prSet>
      <dgm:spPr/>
    </dgm:pt>
    <dgm:pt modelId="{D3FB1F48-1C82-4287-91A2-2DB1023CEDFB}" type="pres">
      <dgm:prSet presAssocID="{127E356B-C715-4A87-86F0-C8B76730AE40}" presName="desBackupRightNorm" presStyleCnt="0"/>
      <dgm:spPr/>
    </dgm:pt>
    <dgm:pt modelId="{9008EF9A-0C49-4943-8404-37A9202D1330}" type="pres">
      <dgm:prSet presAssocID="{88E0A879-FB7B-476C-AF85-8C6E35DF792F}" presName="desSpace" presStyleCnt="0"/>
      <dgm:spPr/>
    </dgm:pt>
    <dgm:pt modelId="{8CF4C96B-B615-4AAB-BAB8-F34E06E2193D}" type="pres">
      <dgm:prSet presAssocID="{548F5BB2-30F0-4EE5-87A4-F7800130E697}" presName="parComposite" presStyleCnt="0"/>
      <dgm:spPr/>
    </dgm:pt>
    <dgm:pt modelId="{0B762F84-4FA4-4001-8D07-FE4B39FC7CFC}" type="pres">
      <dgm:prSet presAssocID="{548F5BB2-30F0-4EE5-87A4-F7800130E697}" presName="parBigCircle" presStyleLbl="node0" presStyleIdx="2" presStyleCnt="4"/>
      <dgm:spPr>
        <a:solidFill>
          <a:srgbClr val="A74569"/>
        </a:solidFill>
      </dgm:spPr>
    </dgm:pt>
    <dgm:pt modelId="{13DD34E1-FB99-4893-9754-99870ED337AF}" type="pres">
      <dgm:prSet presAssocID="{548F5BB2-30F0-4EE5-87A4-F7800130E697}" presName="parTx" presStyleLbl="revTx" presStyleIdx="10" presStyleCnt="12"/>
      <dgm:spPr/>
    </dgm:pt>
    <dgm:pt modelId="{92ACC27C-AEC4-4E1D-90AA-EFBA5F9AAC01}" type="pres">
      <dgm:prSet presAssocID="{548F5BB2-30F0-4EE5-87A4-F7800130E697}" presName="bSpace" presStyleCnt="0"/>
      <dgm:spPr/>
    </dgm:pt>
    <dgm:pt modelId="{5416EA41-ABC4-4C28-B892-68DB6077C259}" type="pres">
      <dgm:prSet presAssocID="{548F5BB2-30F0-4EE5-87A4-F7800130E697}" presName="parBackupNorm" presStyleCnt="0"/>
      <dgm:spPr/>
    </dgm:pt>
    <dgm:pt modelId="{7230E50C-8C87-434D-8383-1F70E96593AE}" type="pres">
      <dgm:prSet presAssocID="{5B89AC4D-11F9-464C-B3B3-6A202BD6AEF9}" presName="parSpace" presStyleCnt="0"/>
      <dgm:spPr/>
    </dgm:pt>
    <dgm:pt modelId="{9B13CFF6-8CFE-45EA-BCC7-C19A1BE40A4B}" type="pres">
      <dgm:prSet presAssocID="{A7931A2C-6AC7-455C-ADCA-543E5C68DDF8}" presName="parComposite" presStyleCnt="0"/>
      <dgm:spPr/>
    </dgm:pt>
    <dgm:pt modelId="{86CA77DB-A7AD-4533-A982-0A7CC4432080}" type="pres">
      <dgm:prSet presAssocID="{A7931A2C-6AC7-455C-ADCA-543E5C68DDF8}" presName="parBigCircle" presStyleLbl="node0" presStyleIdx="3" presStyleCnt="4"/>
      <dgm:spPr>
        <a:solidFill>
          <a:srgbClr val="A74569"/>
        </a:solidFill>
      </dgm:spPr>
    </dgm:pt>
    <dgm:pt modelId="{E472F445-57E4-44E0-96E2-3A1FACD98E8D}" type="pres">
      <dgm:prSet presAssocID="{A7931A2C-6AC7-455C-ADCA-543E5C68DDF8}" presName="parTx" presStyleLbl="revTx" presStyleIdx="11" presStyleCnt="12"/>
      <dgm:spPr/>
    </dgm:pt>
    <dgm:pt modelId="{33D8B101-6C4F-4930-9F2D-EC0E1A3931E2}" type="pres">
      <dgm:prSet presAssocID="{A7931A2C-6AC7-455C-ADCA-543E5C68DDF8}" presName="bSpace" presStyleCnt="0"/>
      <dgm:spPr/>
    </dgm:pt>
    <dgm:pt modelId="{D2E29348-49F7-4841-82C2-36F7F7CB27AE}" type="pres">
      <dgm:prSet presAssocID="{A7931A2C-6AC7-455C-ADCA-543E5C68DDF8}" presName="parBackupNorm" presStyleCnt="0"/>
      <dgm:spPr/>
    </dgm:pt>
    <dgm:pt modelId="{6687224D-C307-4E2A-8549-3823AE66C93C}" type="pres">
      <dgm:prSet presAssocID="{78A62473-7ECB-434D-9D8D-7B563EE1E1FE}" presName="parSpace" presStyleCnt="0"/>
      <dgm:spPr/>
    </dgm:pt>
  </dgm:ptLst>
  <dgm:cxnLst>
    <dgm:cxn modelId="{C9DF621B-7441-45DF-94D9-B777AC1C5AFF}" srcId="{5FDC9DA4-B6EB-462E-8933-E219DD84206E}" destId="{8027768C-A866-4554-AA3B-64DAC995B184}" srcOrd="1" destOrd="0" parTransId="{ADFA84BA-CB9C-41C1-9BF8-D05E969A2822}" sibTransId="{1571CC62-166A-4410-865F-48E2F75B095B}"/>
    <dgm:cxn modelId="{64AD6440-CC8A-4E33-915B-6F5D777DB1F2}" type="presOf" srcId="{B04A8746-34A8-48D8-B611-E48890885464}" destId="{3FB0F7AE-599C-46CF-BD88-7111E1948358}" srcOrd="0" destOrd="0" presId="urn:microsoft.com/office/officeart/2008/layout/CircleAccentTimeline"/>
    <dgm:cxn modelId="{249AD060-BFBC-466C-9E9D-8EE782359043}" type="presOf" srcId="{59F60507-527B-4DA8-BE96-A77943885BC5}" destId="{FA9470A5-CA9C-41C5-A49B-D4FABB879361}" srcOrd="0" destOrd="0" presId="urn:microsoft.com/office/officeart/2008/layout/CircleAccentTimeline"/>
    <dgm:cxn modelId="{B1757E4A-376C-48CB-BDF2-3312BA329D9D}" type="presOf" srcId="{E8C6BDCB-54A8-42E0-B092-00296AAE2302}" destId="{869B4569-005D-435B-8C89-668111C5B073}" srcOrd="0" destOrd="0" presId="urn:microsoft.com/office/officeart/2008/layout/CircleAccentTimeline"/>
    <dgm:cxn modelId="{F7E79689-64A4-4F4D-A0D0-9336CD265E55}" type="presOf" srcId="{548F5BB2-30F0-4EE5-87A4-F7800130E697}" destId="{13DD34E1-FB99-4893-9754-99870ED337AF}" srcOrd="0" destOrd="0" presId="urn:microsoft.com/office/officeart/2008/layout/CircleAccentTimeline"/>
    <dgm:cxn modelId="{490B1991-6852-4F9D-A945-314C53FC06D0}" srcId="{5FDC9DA4-B6EB-462E-8933-E219DD84206E}" destId="{548F5BB2-30F0-4EE5-87A4-F7800130E697}" srcOrd="2" destOrd="0" parTransId="{5BEDFEB6-F4C0-4BD2-A540-F3FFF2ED5B84}" sibTransId="{5B89AC4D-11F9-464C-B3B3-6A202BD6AEF9}"/>
    <dgm:cxn modelId="{F6BDC59B-6547-4EC2-BFF3-F22755D6A7F9}" srcId="{5FDC9DA4-B6EB-462E-8933-E219DD84206E}" destId="{A7931A2C-6AC7-455C-ADCA-543E5C68DDF8}" srcOrd="3" destOrd="0" parTransId="{E3B7A3A0-C195-43DC-93E4-3F71B60B4D39}" sibTransId="{78A62473-7ECB-434D-9D8D-7B563EE1E1FE}"/>
    <dgm:cxn modelId="{B1904DA5-B483-4987-A2C8-1B09826CD03B}" srcId="{8027768C-A866-4554-AA3B-64DAC995B184}" destId="{A1790916-DDFD-465F-80A7-82E47C9DCABC}" srcOrd="0" destOrd="0" parTransId="{12273B7C-C49D-4A17-BC20-BE4AD45550B5}" sibTransId="{E2708BCE-B559-4876-B8A1-A7CB331D0C4C}"/>
    <dgm:cxn modelId="{CB6B19AC-1AEE-4688-9B77-EBD96667DFD6}" srcId="{8027768C-A866-4554-AA3B-64DAC995B184}" destId="{127E356B-C715-4A87-86F0-C8B76730AE40}" srcOrd="1" destOrd="0" parTransId="{5939BDB6-779F-4D29-85C4-525CABB9DEF8}" sibTransId="{88E0A879-FB7B-476C-AF85-8C6E35DF792F}"/>
    <dgm:cxn modelId="{F38EC5AC-B5A6-4422-B66F-40E8B82F5B53}" type="presOf" srcId="{5FDC9DA4-B6EB-462E-8933-E219DD84206E}" destId="{0C982A09-D566-4CA3-9806-327A66CB12D8}" srcOrd="0" destOrd="0" presId="urn:microsoft.com/office/officeart/2008/layout/CircleAccentTimeline"/>
    <dgm:cxn modelId="{FEF455CC-ECE5-40E3-B798-E61B61B56052}" type="presOf" srcId="{A1790916-DDFD-465F-80A7-82E47C9DCABC}" destId="{D1845CCD-C167-49C8-9792-0D1394C696E8}" srcOrd="0" destOrd="0" presId="urn:microsoft.com/office/officeart/2008/layout/CircleAccentTimeline"/>
    <dgm:cxn modelId="{B4FF3ED8-B90D-4C22-9923-A8EE2FF91413}" srcId="{59F60507-527B-4DA8-BE96-A77943885BC5}" destId="{E8C6BDCB-54A8-42E0-B092-00296AAE2302}" srcOrd="1" destOrd="0" parTransId="{ACA327DC-D135-4FF5-8989-A835FB89B5C5}" sibTransId="{FB298F97-AB50-4919-94A1-3DC8DBD88553}"/>
    <dgm:cxn modelId="{EDE6BCDA-A0FD-4582-88FB-FA16AAC3E6F0}" srcId="{5FDC9DA4-B6EB-462E-8933-E219DD84206E}" destId="{59F60507-527B-4DA8-BE96-A77943885BC5}" srcOrd="0" destOrd="0" parTransId="{2F2964C9-DC51-4EBA-B1A5-B3279E87A340}" sibTransId="{88199842-0166-4EB4-A643-CA198765244A}"/>
    <dgm:cxn modelId="{22397EE4-C2B9-4EAF-9313-7D9B9F19EFB1}" type="presOf" srcId="{8027768C-A866-4554-AA3B-64DAC995B184}" destId="{2A54D99A-0B96-4930-B89A-EF932FDF0FA0}" srcOrd="0" destOrd="0" presId="urn:microsoft.com/office/officeart/2008/layout/CircleAccentTimeline"/>
    <dgm:cxn modelId="{66CC76EE-C334-479A-AF85-F8461BD61B31}" type="presOf" srcId="{A7931A2C-6AC7-455C-ADCA-543E5C68DDF8}" destId="{E472F445-57E4-44E0-96E2-3A1FACD98E8D}" srcOrd="0" destOrd="0" presId="urn:microsoft.com/office/officeart/2008/layout/CircleAccentTimeline"/>
    <dgm:cxn modelId="{A8EC99F0-5555-4A4F-B0FE-CF9C512BDFEE}" type="presOf" srcId="{127E356B-C715-4A87-86F0-C8B76730AE40}" destId="{5010A113-7CBC-4145-A080-242296ADE947}" srcOrd="0" destOrd="0" presId="urn:microsoft.com/office/officeart/2008/layout/CircleAccentTimeline"/>
    <dgm:cxn modelId="{74CAE7F5-B7CC-43CE-BE8C-E31991717315}" srcId="{59F60507-527B-4DA8-BE96-A77943885BC5}" destId="{B04A8746-34A8-48D8-B611-E48890885464}" srcOrd="0" destOrd="0" parTransId="{A6CE84FB-7B57-4757-89DE-DE3913FEA53D}" sibTransId="{3EB98FDE-FA06-46F2-94FD-8D5D204182F3}"/>
    <dgm:cxn modelId="{CA8EAAD0-C06D-404E-8916-7B14EE85214B}" type="presParOf" srcId="{0C982A09-D566-4CA3-9806-327A66CB12D8}" destId="{B5587E6C-1963-4F7A-8D9F-16113BCDD6AD}" srcOrd="0" destOrd="0" presId="urn:microsoft.com/office/officeart/2008/layout/CircleAccentTimeline"/>
    <dgm:cxn modelId="{AFBC5C2D-3DC1-4BFB-995A-EFD47C3828E9}" type="presParOf" srcId="{B5587E6C-1963-4F7A-8D9F-16113BCDD6AD}" destId="{EA65E23C-7EE5-4AD8-B7FB-36574F344FCA}" srcOrd="0" destOrd="0" presId="urn:microsoft.com/office/officeart/2008/layout/CircleAccentTimeline"/>
    <dgm:cxn modelId="{2300FF4E-3F10-4ECA-8BB1-3347A82434A3}" type="presParOf" srcId="{B5587E6C-1963-4F7A-8D9F-16113BCDD6AD}" destId="{FA9470A5-CA9C-41C5-A49B-D4FABB879361}" srcOrd="1" destOrd="0" presId="urn:microsoft.com/office/officeart/2008/layout/CircleAccentTimeline"/>
    <dgm:cxn modelId="{FAEE0904-1898-4A28-BBF0-64DC44739A50}" type="presParOf" srcId="{B5587E6C-1963-4F7A-8D9F-16113BCDD6AD}" destId="{8FF49380-CEDD-4B83-92D4-F46F5DCD2C07}" srcOrd="2" destOrd="0" presId="urn:microsoft.com/office/officeart/2008/layout/CircleAccentTimeline"/>
    <dgm:cxn modelId="{EC98A968-24E4-4CB3-9B6B-637A9434C68F}" type="presParOf" srcId="{0C982A09-D566-4CA3-9806-327A66CB12D8}" destId="{7581D983-642C-4D9A-8EBA-50434121E6A1}" srcOrd="1" destOrd="0" presId="urn:microsoft.com/office/officeart/2008/layout/CircleAccentTimeline"/>
    <dgm:cxn modelId="{C450C646-5C6F-441C-AB02-8087A66191C7}" type="presParOf" srcId="{0C982A09-D566-4CA3-9806-327A66CB12D8}" destId="{80AF4E25-C788-4B24-8691-A49223EF5049}" srcOrd="2" destOrd="0" presId="urn:microsoft.com/office/officeart/2008/layout/CircleAccentTimeline"/>
    <dgm:cxn modelId="{1211F4B7-A57D-4567-82C9-95B2F6E8529C}" type="presParOf" srcId="{0C982A09-D566-4CA3-9806-327A66CB12D8}" destId="{73F3CFDA-177C-447F-9129-9FEC329F6FCE}" srcOrd="3" destOrd="0" presId="urn:microsoft.com/office/officeart/2008/layout/CircleAccentTimeline"/>
    <dgm:cxn modelId="{30D9BD7F-E802-4471-AABE-922DC0CC3786}" type="presParOf" srcId="{0C982A09-D566-4CA3-9806-327A66CB12D8}" destId="{DFB4A233-6B25-40C1-82F4-AAB0558D0627}" srcOrd="4" destOrd="0" presId="urn:microsoft.com/office/officeart/2008/layout/CircleAccentTimeline"/>
    <dgm:cxn modelId="{608CF538-079F-4122-88F8-3799FCF758CA}" type="presParOf" srcId="{DFB4A233-6B25-40C1-82F4-AAB0558D0627}" destId="{A1EC346F-5AC8-46EA-9716-83AFB6D7F16D}" srcOrd="0" destOrd="0" presId="urn:microsoft.com/office/officeart/2008/layout/CircleAccentTimeline"/>
    <dgm:cxn modelId="{8701B13F-C961-4E84-BFE4-C981CFA73902}" type="presParOf" srcId="{DFB4A233-6B25-40C1-82F4-AAB0558D0627}" destId="{3FB0F7AE-599C-46CF-BD88-7111E1948358}" srcOrd="1" destOrd="0" presId="urn:microsoft.com/office/officeart/2008/layout/CircleAccentTimeline"/>
    <dgm:cxn modelId="{A099C29B-F66D-4EDA-ADF9-F59D2C466D4E}" type="presParOf" srcId="{DFB4A233-6B25-40C1-82F4-AAB0558D0627}" destId="{27B7B1F8-D5D2-4C46-8C0B-52D3ECE972A9}" srcOrd="2" destOrd="0" presId="urn:microsoft.com/office/officeart/2008/layout/CircleAccentTimeline"/>
    <dgm:cxn modelId="{3C46BA4D-1923-4154-BA71-DF0A105CFB60}" type="presParOf" srcId="{0C982A09-D566-4CA3-9806-327A66CB12D8}" destId="{EC58BF03-2E41-4E4F-AE06-D46294290943}" srcOrd="5" destOrd="0" presId="urn:microsoft.com/office/officeart/2008/layout/CircleAccentTimeline"/>
    <dgm:cxn modelId="{ED1D14D7-0A9F-4D34-BCC5-89CF7C4D786F}" type="presParOf" srcId="{0C982A09-D566-4CA3-9806-327A66CB12D8}" destId="{BFF65725-1CEC-4846-9745-9CAB73CBD7BD}" srcOrd="6" destOrd="0" presId="urn:microsoft.com/office/officeart/2008/layout/CircleAccentTimeline"/>
    <dgm:cxn modelId="{DAA5DFF2-FD76-41F7-B933-ADF311781917}" type="presParOf" srcId="{0C982A09-D566-4CA3-9806-327A66CB12D8}" destId="{5195D7ED-8BE4-40AD-BD5D-C5827BF88383}" srcOrd="7" destOrd="0" presId="urn:microsoft.com/office/officeart/2008/layout/CircleAccentTimeline"/>
    <dgm:cxn modelId="{5EF844FD-F954-482A-8B09-B4ABE41D3D58}" type="presParOf" srcId="{0C982A09-D566-4CA3-9806-327A66CB12D8}" destId="{0CB9679F-1B3F-41B4-8FFD-BB135B6FD6FA}" srcOrd="8" destOrd="0" presId="urn:microsoft.com/office/officeart/2008/layout/CircleAccentTimeline"/>
    <dgm:cxn modelId="{7F4291AB-0F1A-4271-8AAD-A9FE8A0563F2}" type="presParOf" srcId="{0CB9679F-1B3F-41B4-8FFD-BB135B6FD6FA}" destId="{0930408B-80BF-49E8-BDCF-9ADFD6E7BC58}" srcOrd="0" destOrd="0" presId="urn:microsoft.com/office/officeart/2008/layout/CircleAccentTimeline"/>
    <dgm:cxn modelId="{0A8A4DC6-8954-40EB-AB1D-BFAA9FCDE19C}" type="presParOf" srcId="{0CB9679F-1B3F-41B4-8FFD-BB135B6FD6FA}" destId="{869B4569-005D-435B-8C89-668111C5B073}" srcOrd="1" destOrd="0" presId="urn:microsoft.com/office/officeart/2008/layout/CircleAccentTimeline"/>
    <dgm:cxn modelId="{D438938B-95F8-48CF-B4AE-5A278DD2F987}" type="presParOf" srcId="{0CB9679F-1B3F-41B4-8FFD-BB135B6FD6FA}" destId="{991EEAE8-4E90-43EE-A9F4-36AAEE762E74}" srcOrd="2" destOrd="0" presId="urn:microsoft.com/office/officeart/2008/layout/CircleAccentTimeline"/>
    <dgm:cxn modelId="{FD34EB39-6295-4EE1-8B71-93C73D6011BB}" type="presParOf" srcId="{0C982A09-D566-4CA3-9806-327A66CB12D8}" destId="{973B71AC-459B-4F2B-81B1-ED016E7BF827}" srcOrd="9" destOrd="0" presId="urn:microsoft.com/office/officeart/2008/layout/CircleAccentTimeline"/>
    <dgm:cxn modelId="{117C314F-C9D0-4843-855C-D789D0A123FD}" type="presParOf" srcId="{0C982A09-D566-4CA3-9806-327A66CB12D8}" destId="{24F8A1E2-5A43-427C-A8DB-692DC4A46439}" srcOrd="10" destOrd="0" presId="urn:microsoft.com/office/officeart/2008/layout/CircleAccentTimeline"/>
    <dgm:cxn modelId="{E4AFCF1B-0223-4C41-B1D7-DFD887F90189}" type="presParOf" srcId="{0C982A09-D566-4CA3-9806-327A66CB12D8}" destId="{9E5AFC1F-1CCF-4BED-8F03-04340309AF52}" srcOrd="11" destOrd="0" presId="urn:microsoft.com/office/officeart/2008/layout/CircleAccentTimeline"/>
    <dgm:cxn modelId="{B6B795D2-3BBD-4DFA-8414-0F32EBDAEE30}" type="presParOf" srcId="{9E5AFC1F-1CCF-4BED-8F03-04340309AF52}" destId="{BA6903E4-F439-4899-9EA4-EE6D6988AF09}" srcOrd="0" destOrd="0" presId="urn:microsoft.com/office/officeart/2008/layout/CircleAccentTimeline"/>
    <dgm:cxn modelId="{2B5D9290-B687-470A-9C8C-BC2C57C2417E}" type="presParOf" srcId="{9E5AFC1F-1CCF-4BED-8F03-04340309AF52}" destId="{2A54D99A-0B96-4930-B89A-EF932FDF0FA0}" srcOrd="1" destOrd="0" presId="urn:microsoft.com/office/officeart/2008/layout/CircleAccentTimeline"/>
    <dgm:cxn modelId="{07F3FACB-C9B1-4A0E-B196-0CF4D8EE64B0}" type="presParOf" srcId="{9E5AFC1F-1CCF-4BED-8F03-04340309AF52}" destId="{6EC28CA7-E63E-41E6-AD03-34A9B4DE8557}" srcOrd="2" destOrd="0" presId="urn:microsoft.com/office/officeart/2008/layout/CircleAccentTimeline"/>
    <dgm:cxn modelId="{016362A0-762F-4616-98EC-4E2325E6F975}" type="presParOf" srcId="{0C982A09-D566-4CA3-9806-327A66CB12D8}" destId="{CA58D78D-2935-4C8E-B569-7AD8F5F6CC9B}" srcOrd="12" destOrd="0" presId="urn:microsoft.com/office/officeart/2008/layout/CircleAccentTimeline"/>
    <dgm:cxn modelId="{8CD7C42E-BC9E-4B6F-8C95-D712F875FCC8}" type="presParOf" srcId="{0C982A09-D566-4CA3-9806-327A66CB12D8}" destId="{9E20ABEA-10D0-4ECA-B961-42C735962AED}" srcOrd="13" destOrd="0" presId="urn:microsoft.com/office/officeart/2008/layout/CircleAccentTimeline"/>
    <dgm:cxn modelId="{F99E8DFC-CD72-4AE3-B4FF-AA274BBC4719}" type="presParOf" srcId="{0C982A09-D566-4CA3-9806-327A66CB12D8}" destId="{14D2BF3E-D4B1-4D9F-9FA7-9DEFB9F6365C}" srcOrd="14" destOrd="0" presId="urn:microsoft.com/office/officeart/2008/layout/CircleAccentTimeline"/>
    <dgm:cxn modelId="{85CBA5E7-A7B3-4A09-B28E-37154F5D6FDB}" type="presParOf" srcId="{0C982A09-D566-4CA3-9806-327A66CB12D8}" destId="{CCEC673D-EBAE-4FFD-9123-F103EE781860}" srcOrd="15" destOrd="0" presId="urn:microsoft.com/office/officeart/2008/layout/CircleAccentTimeline"/>
    <dgm:cxn modelId="{74148FE0-E757-4AD1-B7A1-FAC8EFDB4FC4}" type="presParOf" srcId="{CCEC673D-EBAE-4FFD-9123-F103EE781860}" destId="{D91865BA-FF96-4EDB-93FC-A844EC2EC64F}" srcOrd="0" destOrd="0" presId="urn:microsoft.com/office/officeart/2008/layout/CircleAccentTimeline"/>
    <dgm:cxn modelId="{F5F70CE9-4A95-4D0D-A0FD-8DFD1F4E7BF6}" type="presParOf" srcId="{CCEC673D-EBAE-4FFD-9123-F103EE781860}" destId="{D1845CCD-C167-49C8-9792-0D1394C696E8}" srcOrd="1" destOrd="0" presId="urn:microsoft.com/office/officeart/2008/layout/CircleAccentTimeline"/>
    <dgm:cxn modelId="{174C9873-4197-4F03-B501-A4996BD0EA60}" type="presParOf" srcId="{CCEC673D-EBAE-4FFD-9123-F103EE781860}" destId="{F5970AE3-34F0-478D-9B3D-4142C4EA194B}" srcOrd="2" destOrd="0" presId="urn:microsoft.com/office/officeart/2008/layout/CircleAccentTimeline"/>
    <dgm:cxn modelId="{8AEA6888-BC55-4EFD-837A-D469DB45924B}" type="presParOf" srcId="{0C982A09-D566-4CA3-9806-327A66CB12D8}" destId="{9F6C2DD9-56CC-4DD8-8651-08EE4AA04674}" srcOrd="16" destOrd="0" presId="urn:microsoft.com/office/officeart/2008/layout/CircleAccentTimeline"/>
    <dgm:cxn modelId="{0FAE81B1-0996-49D4-81AF-57B8A251D68E}" type="presParOf" srcId="{0C982A09-D566-4CA3-9806-327A66CB12D8}" destId="{0F5962E7-8933-436C-885A-20FE9331720C}" srcOrd="17" destOrd="0" presId="urn:microsoft.com/office/officeart/2008/layout/CircleAccentTimeline"/>
    <dgm:cxn modelId="{AF3D6B4D-C50A-448F-9122-D28B9D7220BE}" type="presParOf" srcId="{0C982A09-D566-4CA3-9806-327A66CB12D8}" destId="{EBB1C6F6-53F4-4563-A30B-5E8DADD46B6E}" srcOrd="18" destOrd="0" presId="urn:microsoft.com/office/officeart/2008/layout/CircleAccentTimeline"/>
    <dgm:cxn modelId="{62102122-F4FD-461F-89DB-F4632112FA1A}" type="presParOf" srcId="{0C982A09-D566-4CA3-9806-327A66CB12D8}" destId="{677C1389-F8A5-48B2-A972-9E2CD4F3D9E2}" srcOrd="19" destOrd="0" presId="urn:microsoft.com/office/officeart/2008/layout/CircleAccentTimeline"/>
    <dgm:cxn modelId="{30665ED6-04DA-4096-9236-B4528AC5998A}" type="presParOf" srcId="{677C1389-F8A5-48B2-A972-9E2CD4F3D9E2}" destId="{D12CAB53-DC30-48E9-AE38-6E514ABBEDDC}" srcOrd="0" destOrd="0" presId="urn:microsoft.com/office/officeart/2008/layout/CircleAccentTimeline"/>
    <dgm:cxn modelId="{5B8D6978-FD36-49E9-83D3-C057D91E65F9}" type="presParOf" srcId="{677C1389-F8A5-48B2-A972-9E2CD4F3D9E2}" destId="{5010A113-7CBC-4145-A080-242296ADE947}" srcOrd="1" destOrd="0" presId="urn:microsoft.com/office/officeart/2008/layout/CircleAccentTimeline"/>
    <dgm:cxn modelId="{3E2966A7-86F6-40BD-BB55-E96F39DF2878}" type="presParOf" srcId="{677C1389-F8A5-48B2-A972-9E2CD4F3D9E2}" destId="{F7FC893E-1CC2-4BC9-961A-E17BDBC2168F}" srcOrd="2" destOrd="0" presId="urn:microsoft.com/office/officeart/2008/layout/CircleAccentTimeline"/>
    <dgm:cxn modelId="{EEB59FF1-A2D6-49BA-AFAF-535D9F12013A}" type="presParOf" srcId="{0C982A09-D566-4CA3-9806-327A66CB12D8}" destId="{D3FB1F48-1C82-4287-91A2-2DB1023CEDFB}" srcOrd="20" destOrd="0" presId="urn:microsoft.com/office/officeart/2008/layout/CircleAccentTimeline"/>
    <dgm:cxn modelId="{F340F87E-C92C-415D-A412-7A1E69174524}" type="presParOf" srcId="{0C982A09-D566-4CA3-9806-327A66CB12D8}" destId="{9008EF9A-0C49-4943-8404-37A9202D1330}" srcOrd="21" destOrd="0" presId="urn:microsoft.com/office/officeart/2008/layout/CircleAccentTimeline"/>
    <dgm:cxn modelId="{650DBE86-CFDC-409C-8BB0-F30B75624D81}" type="presParOf" srcId="{0C982A09-D566-4CA3-9806-327A66CB12D8}" destId="{8CF4C96B-B615-4AAB-BAB8-F34E06E2193D}" srcOrd="22" destOrd="0" presId="urn:microsoft.com/office/officeart/2008/layout/CircleAccentTimeline"/>
    <dgm:cxn modelId="{EE038DEB-586A-4A82-941C-3C3A6E445AE7}" type="presParOf" srcId="{8CF4C96B-B615-4AAB-BAB8-F34E06E2193D}" destId="{0B762F84-4FA4-4001-8D07-FE4B39FC7CFC}" srcOrd="0" destOrd="0" presId="urn:microsoft.com/office/officeart/2008/layout/CircleAccentTimeline"/>
    <dgm:cxn modelId="{D03E0695-D15B-408B-A722-BA13FC2054DE}" type="presParOf" srcId="{8CF4C96B-B615-4AAB-BAB8-F34E06E2193D}" destId="{13DD34E1-FB99-4893-9754-99870ED337AF}" srcOrd="1" destOrd="0" presId="urn:microsoft.com/office/officeart/2008/layout/CircleAccentTimeline"/>
    <dgm:cxn modelId="{9F8B68AE-FB26-4402-BACF-0F3C7EDF40FB}" type="presParOf" srcId="{8CF4C96B-B615-4AAB-BAB8-F34E06E2193D}" destId="{92ACC27C-AEC4-4E1D-90AA-EFBA5F9AAC01}" srcOrd="2" destOrd="0" presId="urn:microsoft.com/office/officeart/2008/layout/CircleAccentTimeline"/>
    <dgm:cxn modelId="{A0E37958-A61A-4170-A4DB-F049E348D6FE}" type="presParOf" srcId="{0C982A09-D566-4CA3-9806-327A66CB12D8}" destId="{5416EA41-ABC4-4C28-B892-68DB6077C259}" srcOrd="23" destOrd="0" presId="urn:microsoft.com/office/officeart/2008/layout/CircleAccentTimeline"/>
    <dgm:cxn modelId="{FB650C90-DCE9-423E-9D58-3DC2FF95A869}" type="presParOf" srcId="{0C982A09-D566-4CA3-9806-327A66CB12D8}" destId="{7230E50C-8C87-434D-8383-1F70E96593AE}" srcOrd="24" destOrd="0" presId="urn:microsoft.com/office/officeart/2008/layout/CircleAccentTimeline"/>
    <dgm:cxn modelId="{D2BDCD78-A3A4-4542-BF08-E80A60EA9F1F}" type="presParOf" srcId="{0C982A09-D566-4CA3-9806-327A66CB12D8}" destId="{9B13CFF6-8CFE-45EA-BCC7-C19A1BE40A4B}" srcOrd="25" destOrd="0" presId="urn:microsoft.com/office/officeart/2008/layout/CircleAccentTimeline"/>
    <dgm:cxn modelId="{7336663E-592A-4015-A3FB-44C2B2FBF99D}" type="presParOf" srcId="{9B13CFF6-8CFE-45EA-BCC7-C19A1BE40A4B}" destId="{86CA77DB-A7AD-4533-A982-0A7CC4432080}" srcOrd="0" destOrd="0" presId="urn:microsoft.com/office/officeart/2008/layout/CircleAccentTimeline"/>
    <dgm:cxn modelId="{A27C9BF9-7388-43D4-8D7B-5E708AA0D58C}" type="presParOf" srcId="{9B13CFF6-8CFE-45EA-BCC7-C19A1BE40A4B}" destId="{E472F445-57E4-44E0-96E2-3A1FACD98E8D}" srcOrd="1" destOrd="0" presId="urn:microsoft.com/office/officeart/2008/layout/CircleAccentTimeline"/>
    <dgm:cxn modelId="{5134260E-1B80-41EB-A23C-51BD432A69D8}" type="presParOf" srcId="{9B13CFF6-8CFE-45EA-BCC7-C19A1BE40A4B}" destId="{33D8B101-6C4F-4930-9F2D-EC0E1A3931E2}" srcOrd="2" destOrd="0" presId="urn:microsoft.com/office/officeart/2008/layout/CircleAccentTimeline"/>
    <dgm:cxn modelId="{8DA387B4-046A-4BBC-8CC1-4C5ECDB37324}" type="presParOf" srcId="{0C982A09-D566-4CA3-9806-327A66CB12D8}" destId="{D2E29348-49F7-4841-82C2-36F7F7CB27AE}" srcOrd="26" destOrd="0" presId="urn:microsoft.com/office/officeart/2008/layout/CircleAccentTimeline"/>
    <dgm:cxn modelId="{9511E358-E8F4-4BFE-8FDE-E4556F7041E9}" type="presParOf" srcId="{0C982A09-D566-4CA3-9806-327A66CB12D8}" destId="{6687224D-C307-4E2A-8549-3823AE66C93C}" srcOrd="27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39945-1511-4D29-9F50-FCBB7C526EDF}">
      <dsp:nvSpPr>
        <dsp:cNvPr id="0" name=""/>
        <dsp:cNvSpPr/>
      </dsp:nvSpPr>
      <dsp:spPr>
        <a:xfrm>
          <a:off x="658924" y="1348975"/>
          <a:ext cx="1118948" cy="1118948"/>
        </a:xfrm>
        <a:prstGeom prst="donut">
          <a:avLst>
            <a:gd name="adj" fmla="val 20000"/>
          </a:avLst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6E85-5C12-4879-97CA-FF417C8556C8}">
      <dsp:nvSpPr>
        <dsp:cNvPr id="0" name=""/>
        <dsp:cNvSpPr/>
      </dsp:nvSpPr>
      <dsp:spPr>
        <a:xfrm rot="17700000">
          <a:off x="1053190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Looking for collaboration</a:t>
          </a:r>
        </a:p>
      </dsp:txBody>
      <dsp:txXfrm>
        <a:off x="1053190" y="436804"/>
        <a:ext cx="1390976" cy="670343"/>
      </dsp:txXfrm>
    </dsp:sp>
    <dsp:sp modelId="{141FA1CF-18AA-4902-8199-D37D6D099982}">
      <dsp:nvSpPr>
        <dsp:cNvPr id="0" name=""/>
        <dsp:cNvSpPr/>
      </dsp:nvSpPr>
      <dsp:spPr>
        <a:xfrm>
          <a:off x="1862155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AD2B7-9154-4102-BA37-3EC1E4938161}">
      <dsp:nvSpPr>
        <dsp:cNvPr id="0" name=""/>
        <dsp:cNvSpPr/>
      </dsp:nvSpPr>
      <dsp:spPr>
        <a:xfrm rot="17700000">
          <a:off x="1174271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Specifications</a:t>
          </a:r>
        </a:p>
      </dsp:txBody>
      <dsp:txXfrm>
        <a:off x="1174271" y="2426435"/>
        <a:ext cx="1203260" cy="580167"/>
      </dsp:txXfrm>
    </dsp:sp>
    <dsp:sp modelId="{91DBFABD-B08B-4B79-A64D-B7547EB28C40}">
      <dsp:nvSpPr>
        <dsp:cNvPr id="0" name=""/>
        <dsp:cNvSpPr/>
      </dsp:nvSpPr>
      <dsp:spPr>
        <a:xfrm rot="17700000">
          <a:off x="1927583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D456E-0931-4760-BA29-5AA8067AF2EB}">
      <dsp:nvSpPr>
        <dsp:cNvPr id="0" name=""/>
        <dsp:cNvSpPr/>
      </dsp:nvSpPr>
      <dsp:spPr>
        <a:xfrm>
          <a:off x="2527153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6B998-6ED8-436F-89DA-234D67BADEA0}">
      <dsp:nvSpPr>
        <dsp:cNvPr id="0" name=""/>
        <dsp:cNvSpPr/>
      </dsp:nvSpPr>
      <dsp:spPr>
        <a:xfrm rot="17700000">
          <a:off x="183926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Initial contact with GÉANT</a:t>
          </a:r>
        </a:p>
      </dsp:txBody>
      <dsp:txXfrm>
        <a:off x="1839269" y="2426435"/>
        <a:ext cx="1203260" cy="580167"/>
      </dsp:txXfrm>
    </dsp:sp>
    <dsp:sp modelId="{5C341399-E420-48D5-A60B-0C3CA9227F3A}">
      <dsp:nvSpPr>
        <dsp:cNvPr id="0" name=""/>
        <dsp:cNvSpPr/>
      </dsp:nvSpPr>
      <dsp:spPr>
        <a:xfrm rot="17700000">
          <a:off x="2592582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410FD-46A1-4614-BD5C-DEB486B714D5}">
      <dsp:nvSpPr>
        <dsp:cNvPr id="0" name=""/>
        <dsp:cNvSpPr/>
      </dsp:nvSpPr>
      <dsp:spPr>
        <a:xfrm>
          <a:off x="3192241" y="1348975"/>
          <a:ext cx="1118948" cy="1118948"/>
        </a:xfrm>
        <a:prstGeom prst="donut">
          <a:avLst>
            <a:gd name="adj" fmla="val 20000"/>
          </a:avLst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123A-B748-4EE6-ABB8-448D0415DE86}">
      <dsp:nvSpPr>
        <dsp:cNvPr id="0" name=""/>
        <dsp:cNvSpPr/>
      </dsp:nvSpPr>
      <dsp:spPr>
        <a:xfrm rot="17700000">
          <a:off x="3586508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July 2019</a:t>
          </a:r>
        </a:p>
      </dsp:txBody>
      <dsp:txXfrm>
        <a:off x="3586508" y="436804"/>
        <a:ext cx="1390976" cy="670343"/>
      </dsp:txXfrm>
    </dsp:sp>
    <dsp:sp modelId="{EC2D8A8B-03CE-4B27-9215-FD3A4656FA5E}">
      <dsp:nvSpPr>
        <dsp:cNvPr id="0" name=""/>
        <dsp:cNvSpPr/>
      </dsp:nvSpPr>
      <dsp:spPr>
        <a:xfrm>
          <a:off x="4395472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25007-6B09-4432-8D59-D850070646AE}">
      <dsp:nvSpPr>
        <dsp:cNvPr id="0" name=""/>
        <dsp:cNvSpPr/>
      </dsp:nvSpPr>
      <dsp:spPr>
        <a:xfrm rot="17700000">
          <a:off x="3707589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Validation by the UmbrellaID mgmt. team.</a:t>
          </a:r>
        </a:p>
      </dsp:txBody>
      <dsp:txXfrm>
        <a:off x="3707589" y="2426435"/>
        <a:ext cx="1203260" cy="580167"/>
      </dsp:txXfrm>
    </dsp:sp>
    <dsp:sp modelId="{CA704BDC-D58F-4837-A207-C807CC531966}">
      <dsp:nvSpPr>
        <dsp:cNvPr id="0" name=""/>
        <dsp:cNvSpPr/>
      </dsp:nvSpPr>
      <dsp:spPr>
        <a:xfrm rot="17700000">
          <a:off x="4460901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7415A-9C54-4205-AFF1-C84C7D779DE6}">
      <dsp:nvSpPr>
        <dsp:cNvPr id="0" name=""/>
        <dsp:cNvSpPr/>
      </dsp:nvSpPr>
      <dsp:spPr>
        <a:xfrm>
          <a:off x="5060560" y="1348975"/>
          <a:ext cx="1118948" cy="1118948"/>
        </a:xfrm>
        <a:prstGeom prst="donut">
          <a:avLst>
            <a:gd name="adj" fmla="val 20000"/>
          </a:avLst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AEA93-C66F-44FA-B9EA-2CA85DE370BA}">
      <dsp:nvSpPr>
        <dsp:cNvPr id="0" name=""/>
        <dsp:cNvSpPr/>
      </dsp:nvSpPr>
      <dsp:spPr>
        <a:xfrm rot="17700000">
          <a:off x="5454827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Autumn 2019 </a:t>
          </a:r>
        </a:p>
      </dsp:txBody>
      <dsp:txXfrm>
        <a:off x="5454827" y="436804"/>
        <a:ext cx="1390976" cy="670343"/>
      </dsp:txXfrm>
    </dsp:sp>
    <dsp:sp modelId="{0AF29444-7D66-4647-924C-298FDE21C709}">
      <dsp:nvSpPr>
        <dsp:cNvPr id="0" name=""/>
        <dsp:cNvSpPr/>
      </dsp:nvSpPr>
      <dsp:spPr>
        <a:xfrm>
          <a:off x="6263792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CF078-56E8-4077-B026-40876FC3E345}">
      <dsp:nvSpPr>
        <dsp:cNvPr id="0" name=""/>
        <dsp:cNvSpPr/>
      </dsp:nvSpPr>
      <dsp:spPr>
        <a:xfrm rot="17700000">
          <a:off x="5575908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Set up of the dedicated eduTEAMS platform</a:t>
          </a:r>
        </a:p>
      </dsp:txBody>
      <dsp:txXfrm>
        <a:off x="5575908" y="2426435"/>
        <a:ext cx="1203260" cy="580167"/>
      </dsp:txXfrm>
    </dsp:sp>
    <dsp:sp modelId="{86103D5E-58DF-416B-8148-6865BBBE347E}">
      <dsp:nvSpPr>
        <dsp:cNvPr id="0" name=""/>
        <dsp:cNvSpPr/>
      </dsp:nvSpPr>
      <dsp:spPr>
        <a:xfrm rot="17700000">
          <a:off x="6329220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98127-8B8D-420B-A48F-6DCB0C629B71}">
      <dsp:nvSpPr>
        <dsp:cNvPr id="0" name=""/>
        <dsp:cNvSpPr/>
      </dsp:nvSpPr>
      <dsp:spPr>
        <a:xfrm>
          <a:off x="6928790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94CE1-B03C-460F-AEDE-1848B22C7D2E}">
      <dsp:nvSpPr>
        <dsp:cNvPr id="0" name=""/>
        <dsp:cNvSpPr/>
      </dsp:nvSpPr>
      <dsp:spPr>
        <a:xfrm rot="17700000">
          <a:off x="6240906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 Validation</a:t>
          </a:r>
        </a:p>
      </dsp:txBody>
      <dsp:txXfrm>
        <a:off x="6240906" y="2426435"/>
        <a:ext cx="1203260" cy="580167"/>
      </dsp:txXfrm>
    </dsp:sp>
    <dsp:sp modelId="{2776573E-C439-4A39-BD00-2FEB72299444}">
      <dsp:nvSpPr>
        <dsp:cNvPr id="0" name=""/>
        <dsp:cNvSpPr/>
      </dsp:nvSpPr>
      <dsp:spPr>
        <a:xfrm rot="17700000">
          <a:off x="6994219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E16CA-044D-458F-986A-9BFB2A514DFA}">
      <dsp:nvSpPr>
        <dsp:cNvPr id="0" name=""/>
        <dsp:cNvSpPr/>
      </dsp:nvSpPr>
      <dsp:spPr>
        <a:xfrm>
          <a:off x="7593878" y="1348975"/>
          <a:ext cx="1118948" cy="1118948"/>
        </a:xfrm>
        <a:prstGeom prst="donut">
          <a:avLst>
            <a:gd name="adj" fmla="val 20000"/>
          </a:avLst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850B7-EB30-4605-A725-C9F2AE9CC9C5}">
      <dsp:nvSpPr>
        <dsp:cNvPr id="0" name=""/>
        <dsp:cNvSpPr/>
      </dsp:nvSpPr>
      <dsp:spPr>
        <a:xfrm rot="17700000">
          <a:off x="7988145" y="436804"/>
          <a:ext cx="1390976" cy="670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Spring 2020</a:t>
          </a:r>
        </a:p>
      </dsp:txBody>
      <dsp:txXfrm>
        <a:off x="7988145" y="436804"/>
        <a:ext cx="1390976" cy="670343"/>
      </dsp:txXfrm>
    </dsp:sp>
    <dsp:sp modelId="{9E3CB5BC-F27F-47B0-81F6-597674649CDA}">
      <dsp:nvSpPr>
        <dsp:cNvPr id="0" name=""/>
        <dsp:cNvSpPr/>
      </dsp:nvSpPr>
      <dsp:spPr>
        <a:xfrm>
          <a:off x="8797109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14C3-0BCE-429E-A9F3-9CE4F81F3373}">
      <dsp:nvSpPr>
        <dsp:cNvPr id="0" name=""/>
        <dsp:cNvSpPr/>
      </dsp:nvSpPr>
      <dsp:spPr>
        <a:xfrm rot="17700000">
          <a:off x="8109225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50" b="1" kern="1200" dirty="0">
              <a:latin typeface="Muli Black" panose="00000A00000000000000" pitchFamily="2" charset="0"/>
            </a:rPr>
            <a:t>Production ready</a:t>
          </a:r>
        </a:p>
      </dsp:txBody>
      <dsp:txXfrm>
        <a:off x="8109225" y="2426435"/>
        <a:ext cx="1203260" cy="580167"/>
      </dsp:txXfrm>
    </dsp:sp>
    <dsp:sp modelId="{49BE25A9-DBFB-4D53-8997-0756883899F6}">
      <dsp:nvSpPr>
        <dsp:cNvPr id="0" name=""/>
        <dsp:cNvSpPr/>
      </dsp:nvSpPr>
      <dsp:spPr>
        <a:xfrm rot="17700000">
          <a:off x="8862538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18D48-EE13-410E-975C-5DD9DACF456D}">
      <dsp:nvSpPr>
        <dsp:cNvPr id="0" name=""/>
        <dsp:cNvSpPr/>
      </dsp:nvSpPr>
      <dsp:spPr>
        <a:xfrm>
          <a:off x="9462108" y="1618047"/>
          <a:ext cx="580804" cy="580804"/>
        </a:xfrm>
        <a:prstGeom prst="ellipse">
          <a:avLst/>
        </a:prstGeom>
        <a:solidFill>
          <a:srgbClr val="5F689D"/>
        </a:solidFill>
        <a:ln w="25400" cap="flat" cmpd="sng" algn="ctr">
          <a:solidFill>
            <a:srgbClr val="5F689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99E39-E0F6-4EB0-9A03-1A3738459FF3}">
      <dsp:nvSpPr>
        <dsp:cNvPr id="0" name=""/>
        <dsp:cNvSpPr/>
      </dsp:nvSpPr>
      <dsp:spPr>
        <a:xfrm rot="17700000">
          <a:off x="8774224" y="2426435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New services  introduced</a:t>
          </a:r>
        </a:p>
      </dsp:txBody>
      <dsp:txXfrm>
        <a:off x="8774224" y="2426435"/>
        <a:ext cx="1203260" cy="580167"/>
      </dsp:txXfrm>
    </dsp:sp>
    <dsp:sp modelId="{9ACAAC01-CADE-4C5E-BA10-9D178374088C}">
      <dsp:nvSpPr>
        <dsp:cNvPr id="0" name=""/>
        <dsp:cNvSpPr/>
      </dsp:nvSpPr>
      <dsp:spPr>
        <a:xfrm rot="17700000">
          <a:off x="9527536" y="810296"/>
          <a:ext cx="1203260" cy="58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5E23C-7EE5-4AD8-B7FB-36574F344FCA}">
      <dsp:nvSpPr>
        <dsp:cNvPr id="0" name=""/>
        <dsp:cNvSpPr/>
      </dsp:nvSpPr>
      <dsp:spPr>
        <a:xfrm>
          <a:off x="622885" y="1166706"/>
          <a:ext cx="967759" cy="967759"/>
        </a:xfrm>
        <a:prstGeom prst="donut">
          <a:avLst>
            <a:gd name="adj" fmla="val 20000"/>
          </a:avLst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70A5-CA9C-41C5-A49B-D4FABB879361}">
      <dsp:nvSpPr>
        <dsp:cNvPr id="0" name=""/>
        <dsp:cNvSpPr/>
      </dsp:nvSpPr>
      <dsp:spPr>
        <a:xfrm rot="17700000">
          <a:off x="963880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Summer 2020</a:t>
          </a:r>
        </a:p>
      </dsp:txBody>
      <dsp:txXfrm>
        <a:off x="963880" y="377785"/>
        <a:ext cx="1203032" cy="579768"/>
      </dsp:txXfrm>
    </dsp:sp>
    <dsp:sp modelId="{A1EC346F-5AC8-46EA-9716-83AFB6D7F16D}">
      <dsp:nvSpPr>
        <dsp:cNvPr id="0" name=""/>
        <dsp:cNvSpPr/>
      </dsp:nvSpPr>
      <dsp:spPr>
        <a:xfrm>
          <a:off x="1663540" y="1399422"/>
          <a:ext cx="502328" cy="502328"/>
        </a:xfrm>
        <a:prstGeom prst="ellipse">
          <a:avLst/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0F7AE-599C-46CF-BD88-7111E1948358}">
      <dsp:nvSpPr>
        <dsp:cNvPr id="0" name=""/>
        <dsp:cNvSpPr/>
      </dsp:nvSpPr>
      <dsp:spPr>
        <a:xfrm rot="17700000">
          <a:off x="1068600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Migration of all SP to the new infrastructure</a:t>
          </a:r>
        </a:p>
      </dsp:txBody>
      <dsp:txXfrm>
        <a:off x="1068600" y="2098584"/>
        <a:ext cx="1040680" cy="501776"/>
      </dsp:txXfrm>
    </dsp:sp>
    <dsp:sp modelId="{27B7B1F8-D5D2-4C46-8C0B-52D3ECE972A9}">
      <dsp:nvSpPr>
        <dsp:cNvPr id="0" name=""/>
        <dsp:cNvSpPr/>
      </dsp:nvSpPr>
      <dsp:spPr>
        <a:xfrm rot="17700000">
          <a:off x="1720128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0408B-80BF-49E8-BDCF-9ADFD6E7BC58}">
      <dsp:nvSpPr>
        <dsp:cNvPr id="0" name=""/>
        <dsp:cNvSpPr/>
      </dsp:nvSpPr>
      <dsp:spPr>
        <a:xfrm>
          <a:off x="2238686" y="1399422"/>
          <a:ext cx="502328" cy="502328"/>
        </a:xfrm>
        <a:prstGeom prst="ellipse">
          <a:avLst/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B4569-005D-435B-8C89-668111C5B073}">
      <dsp:nvSpPr>
        <dsp:cNvPr id="0" name=""/>
        <dsp:cNvSpPr/>
      </dsp:nvSpPr>
      <dsp:spPr>
        <a:xfrm rot="17700000">
          <a:off x="1643747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Additional metadata</a:t>
          </a:r>
        </a:p>
      </dsp:txBody>
      <dsp:txXfrm>
        <a:off x="1643747" y="2098584"/>
        <a:ext cx="1040680" cy="501776"/>
      </dsp:txXfrm>
    </dsp:sp>
    <dsp:sp modelId="{991EEAE8-4E90-43EE-A9F4-36AAEE762E74}">
      <dsp:nvSpPr>
        <dsp:cNvPr id="0" name=""/>
        <dsp:cNvSpPr/>
      </dsp:nvSpPr>
      <dsp:spPr>
        <a:xfrm rot="17700000">
          <a:off x="2295274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903E4-F439-4899-9EA4-EE6D6988AF09}">
      <dsp:nvSpPr>
        <dsp:cNvPr id="0" name=""/>
        <dsp:cNvSpPr/>
      </dsp:nvSpPr>
      <dsp:spPr>
        <a:xfrm>
          <a:off x="2813910" y="1166706"/>
          <a:ext cx="967759" cy="967759"/>
        </a:xfrm>
        <a:prstGeom prst="donut">
          <a:avLst>
            <a:gd name="adj" fmla="val 20000"/>
          </a:avLst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D99A-0B96-4930-B89A-EF932FDF0FA0}">
      <dsp:nvSpPr>
        <dsp:cNvPr id="0" name=""/>
        <dsp:cNvSpPr/>
      </dsp:nvSpPr>
      <dsp:spPr>
        <a:xfrm rot="17700000">
          <a:off x="3154905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Autumn 2020</a:t>
          </a:r>
        </a:p>
      </dsp:txBody>
      <dsp:txXfrm>
        <a:off x="3154905" y="377785"/>
        <a:ext cx="1203032" cy="579768"/>
      </dsp:txXfrm>
    </dsp:sp>
    <dsp:sp modelId="{D91865BA-FF96-4EDB-93FC-A844EC2EC64F}">
      <dsp:nvSpPr>
        <dsp:cNvPr id="0" name=""/>
        <dsp:cNvSpPr/>
      </dsp:nvSpPr>
      <dsp:spPr>
        <a:xfrm>
          <a:off x="3854564" y="1399422"/>
          <a:ext cx="502328" cy="502328"/>
        </a:xfrm>
        <a:prstGeom prst="ellipse">
          <a:avLst/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5CCD-C167-49C8-9792-0D1394C696E8}">
      <dsp:nvSpPr>
        <dsp:cNvPr id="0" name=""/>
        <dsp:cNvSpPr/>
      </dsp:nvSpPr>
      <dsp:spPr>
        <a:xfrm rot="17700000">
          <a:off x="3259625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New IdPs: Orcid, eduGain</a:t>
          </a:r>
        </a:p>
      </dsp:txBody>
      <dsp:txXfrm>
        <a:off x="3259625" y="2098584"/>
        <a:ext cx="1040680" cy="501776"/>
      </dsp:txXfrm>
    </dsp:sp>
    <dsp:sp modelId="{F5970AE3-34F0-478D-9B3D-4142C4EA194B}">
      <dsp:nvSpPr>
        <dsp:cNvPr id="0" name=""/>
        <dsp:cNvSpPr/>
      </dsp:nvSpPr>
      <dsp:spPr>
        <a:xfrm rot="17700000">
          <a:off x="3911152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CAB53-DC30-48E9-AE38-6E514ABBEDDC}">
      <dsp:nvSpPr>
        <dsp:cNvPr id="0" name=""/>
        <dsp:cNvSpPr/>
      </dsp:nvSpPr>
      <dsp:spPr>
        <a:xfrm>
          <a:off x="4429711" y="1399422"/>
          <a:ext cx="502328" cy="502328"/>
        </a:xfrm>
        <a:prstGeom prst="ellipse">
          <a:avLst/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A113-7CBC-4145-A080-242296ADE947}">
      <dsp:nvSpPr>
        <dsp:cNvPr id="0" name=""/>
        <dsp:cNvSpPr/>
      </dsp:nvSpPr>
      <dsp:spPr>
        <a:xfrm rot="17700000">
          <a:off x="3834771" y="2098584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940" bIns="0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Migration of all users</a:t>
          </a:r>
        </a:p>
      </dsp:txBody>
      <dsp:txXfrm>
        <a:off x="3834771" y="2098584"/>
        <a:ext cx="1040680" cy="501776"/>
      </dsp:txXfrm>
    </dsp:sp>
    <dsp:sp modelId="{F7FC893E-1CC2-4BC9-961A-E17BDBC2168F}">
      <dsp:nvSpPr>
        <dsp:cNvPr id="0" name=""/>
        <dsp:cNvSpPr/>
      </dsp:nvSpPr>
      <dsp:spPr>
        <a:xfrm rot="17700000">
          <a:off x="4486299" y="700812"/>
          <a:ext cx="1040680" cy="501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62F84-4FA4-4001-8D07-FE4B39FC7CFC}">
      <dsp:nvSpPr>
        <dsp:cNvPr id="0" name=""/>
        <dsp:cNvSpPr/>
      </dsp:nvSpPr>
      <dsp:spPr>
        <a:xfrm>
          <a:off x="5004934" y="1166706"/>
          <a:ext cx="967759" cy="967759"/>
        </a:xfrm>
        <a:prstGeom prst="donut">
          <a:avLst>
            <a:gd name="adj" fmla="val 20000"/>
          </a:avLst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D34E1-FB99-4893-9754-99870ED337AF}">
      <dsp:nvSpPr>
        <dsp:cNvPr id="0" name=""/>
        <dsp:cNvSpPr/>
      </dsp:nvSpPr>
      <dsp:spPr>
        <a:xfrm rot="17700000">
          <a:off x="5345929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Spring 2021</a:t>
          </a:r>
        </a:p>
      </dsp:txBody>
      <dsp:txXfrm>
        <a:off x="5345929" y="377785"/>
        <a:ext cx="1203032" cy="579768"/>
      </dsp:txXfrm>
    </dsp:sp>
    <dsp:sp modelId="{86CA77DB-A7AD-4533-A982-0A7CC4432080}">
      <dsp:nvSpPr>
        <dsp:cNvPr id="0" name=""/>
        <dsp:cNvSpPr/>
      </dsp:nvSpPr>
      <dsp:spPr>
        <a:xfrm>
          <a:off x="6045666" y="1166706"/>
          <a:ext cx="967759" cy="967759"/>
        </a:xfrm>
        <a:prstGeom prst="donut">
          <a:avLst>
            <a:gd name="adj" fmla="val 20000"/>
          </a:avLst>
        </a:prstGeom>
        <a:solidFill>
          <a:srgbClr val="A745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F445-57E4-44E0-96E2-3A1FACD98E8D}">
      <dsp:nvSpPr>
        <dsp:cNvPr id="0" name=""/>
        <dsp:cNvSpPr/>
      </dsp:nvSpPr>
      <dsp:spPr>
        <a:xfrm rot="17700000">
          <a:off x="6386661" y="377785"/>
          <a:ext cx="1203032" cy="57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Decommisioning  UmbrellaID IdPs</a:t>
          </a:r>
        </a:p>
      </dsp:txBody>
      <dsp:txXfrm>
        <a:off x="6386661" y="377785"/>
        <a:ext cx="1203032" cy="57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29129-2590-424C-9132-69E493964030}" type="datetimeFigureOut">
              <a:rPr lang="en-US" smtClean="0">
                <a:latin typeface="Muli"/>
              </a:rPr>
              <a:pPr/>
              <a:t>11/10/2020</a:t>
            </a:fld>
            <a:endParaRPr lang="en-US" dirty="0">
              <a:latin typeface="Mul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ul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ED4C-A927-A842-B572-1AF4312EA386}" type="slidenum">
              <a:rPr lang="en-US" smtClean="0">
                <a:latin typeface="Muli"/>
              </a:rPr>
              <a:pPr/>
              <a:t>‹#›</a:t>
            </a:fld>
            <a:endParaRPr lang="en-US" dirty="0"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44481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uli"/>
              </a:defRPr>
            </a:lvl1pPr>
          </a:lstStyle>
          <a:p>
            <a:fld id="{E6439749-5F7E-5648-9CD6-00744CE904A7}" type="datetimeFigureOut">
              <a:rPr lang="en-US" smtClean="0"/>
              <a:pPr/>
              <a:t>11/10/2020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uli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uli"/>
              </a:defRPr>
            </a:lvl1pPr>
          </a:lstStyle>
          <a:p>
            <a:fld id="{CBDA7EEF-0713-214A-8A97-49F34C15B5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li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19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05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-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487487" y="3192651"/>
            <a:ext cx="6971704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487488" y="4581128"/>
            <a:ext cx="697170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400" b="1">
                <a:solidFill>
                  <a:srgbClr val="4A4E4F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2900" b="1" i="0">
                <a:solidFill>
                  <a:srgbClr val="4C4D4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Calibri"/>
                <a:cs typeface="Calibri"/>
              </a:defRPr>
            </a:lvl1pPr>
            <a:lvl2pPr marL="742950" indent="-285750">
              <a:buFont typeface="Courier New"/>
              <a:buChar char="o"/>
              <a:defRPr sz="2400">
                <a:latin typeface="Calibri"/>
                <a:cs typeface="Calibri"/>
              </a:defRPr>
            </a:lvl2pPr>
            <a:lvl3pPr marL="1143000" indent="-228600">
              <a:buFont typeface="Wingdings" charset="2"/>
              <a:buChar char="§"/>
              <a:defRPr sz="2400">
                <a:latin typeface="Calibri"/>
                <a:cs typeface="Calibri"/>
              </a:defRPr>
            </a:lvl3pPr>
            <a:lvl4pPr>
              <a:defRPr sz="2400">
                <a:latin typeface="Calibri"/>
                <a:cs typeface="Calibri"/>
              </a:defRPr>
            </a:lvl4pPr>
            <a:lvl5pPr marL="2057400" indent="-228600">
              <a:buFont typeface="Wingdings" charset="2"/>
              <a:buChar char="²"/>
              <a:defRPr sz="2400">
                <a:latin typeface="Calibri"/>
                <a:cs typeface="Calibri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70251" y="764704"/>
            <a:ext cx="10982400" cy="5400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60"/>
              </a:spcAft>
              <a:buSzPct val="80000"/>
              <a:defRPr/>
            </a:lvl4pPr>
            <a:lvl5pPr>
              <a:spcAft>
                <a:spcPts val="36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R Dimper – PaNOSC project – LEAPS meeting 13 November 2018 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473553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logos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900" b="1" i="0">
                <a:solidFill>
                  <a:srgbClr val="4C4D4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43000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>
                <a:solidFill>
                  <a:srgbClr val="4C4D4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Calibri"/>
                <a:cs typeface="Calibri"/>
              </a:defRPr>
            </a:lvl1pPr>
          </a:lstStyle>
          <a:p>
            <a:fld id="{95B7B0B5-0B63-3644-99A4-AB904A50937F}" type="datetime1">
              <a:rPr lang="en-US" smtClean="0"/>
              <a:pPr/>
              <a:t>11/10/2020</a:t>
            </a:fld>
            <a:endParaRPr lang="it-IT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057400"/>
            <a:ext cx="10287000" cy="990600"/>
          </a:xfrm>
        </p:spPr>
        <p:txBody>
          <a:bodyPr>
            <a:noAutofit/>
          </a:bodyPr>
          <a:lstStyle>
            <a:lvl1pPr>
              <a:defRPr sz="2400">
                <a:latin typeface="Calibri"/>
                <a:cs typeface="Calibri"/>
              </a:defRPr>
            </a:lvl1pPr>
            <a:lvl2pPr marL="742950" indent="-285750">
              <a:buFont typeface="Courier New"/>
              <a:buChar char="o"/>
              <a:defRPr sz="2400">
                <a:latin typeface="Calibri"/>
                <a:cs typeface="Calibri"/>
              </a:defRPr>
            </a:lvl2pPr>
            <a:lvl3pPr marL="1143000" indent="-228600">
              <a:buFont typeface="Wingdings" charset="2"/>
              <a:buChar char="§"/>
              <a:defRPr sz="2400">
                <a:latin typeface="Calibri"/>
                <a:cs typeface="Calibri"/>
              </a:defRPr>
            </a:lvl3pPr>
            <a:lvl4pPr>
              <a:defRPr sz="2400">
                <a:latin typeface="Calibri"/>
                <a:cs typeface="Calibri"/>
              </a:defRPr>
            </a:lvl4pPr>
            <a:lvl5pPr marL="2057400" indent="-228600">
              <a:buFont typeface="Wingdings" charset="2"/>
              <a:buChar char="²"/>
              <a:defRPr sz="2400">
                <a:latin typeface="Calibri"/>
                <a:cs typeface="Calibri"/>
              </a:defRPr>
            </a:lvl5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Muli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Muli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Muli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Muli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Muli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Muli"/>
              </a:rPr>
              <a:t>823852</a:t>
            </a:r>
            <a:endParaRPr sz="750" dirty="0">
              <a:latin typeface="Muli" pitchFamily="2" charset="77"/>
              <a:cs typeface="Muli"/>
            </a:endParaRPr>
          </a:p>
        </p:txBody>
      </p:sp>
      <p:pic>
        <p:nvPicPr>
          <p:cNvPr id="2" name="Picture 1" descr="PaNOSC_AnnualMeeting-BannerSLID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2"/>
            <a:ext cx="12216680" cy="3005304"/>
          </a:xfrm>
          <a:prstGeom prst="rect">
            <a:avLst/>
          </a:prstGeom>
        </p:spPr>
      </p:pic>
      <p:pic>
        <p:nvPicPr>
          <p:cNvPr id="21" name="Picture 2"/>
          <p:cNvPicPr/>
          <p:nvPr userDrawn="1"/>
        </p:nvPicPr>
        <p:blipFill>
          <a:blip r:embed="rId4"/>
          <a:srcRect l="1313" t="5796" r="68972" b="7821"/>
          <a:stretch/>
        </p:blipFill>
        <p:spPr>
          <a:xfrm>
            <a:off x="170280" y="6333120"/>
            <a:ext cx="667800" cy="445680"/>
          </a:xfrm>
          <a:prstGeom prst="rect">
            <a:avLst/>
          </a:prstGeom>
          <a:ln>
            <a:noFill/>
          </a:ln>
        </p:spPr>
      </p:pic>
      <p:pic>
        <p:nvPicPr>
          <p:cNvPr id="22" name="Picture 2"/>
          <p:cNvPicPr/>
          <p:nvPr userDrawn="1"/>
        </p:nvPicPr>
        <p:blipFill>
          <a:blip r:embed="rId5"/>
          <a:stretch/>
        </p:blipFill>
        <p:spPr>
          <a:xfrm>
            <a:off x="875520" y="6324120"/>
            <a:ext cx="6874560" cy="458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0" y="64008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rPr lang="en-US"/>
              <a:pPr/>
              <a:t>11/10/2020</a:t>
            </a:fld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/>
              <a:t>Second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/>
              <a:t>Third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pic>
        <p:nvPicPr>
          <p:cNvPr id="4" name="Picture 3" descr="PaNOSC-ExPaNDSlogo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5878024"/>
            <a:ext cx="2602718" cy="935352"/>
          </a:xfrm>
          <a:prstGeom prst="rect">
            <a:avLst/>
          </a:prstGeom>
        </p:spPr>
      </p:pic>
      <p:pic>
        <p:nvPicPr>
          <p:cNvPr id="18" name="Picture 2"/>
          <p:cNvPicPr/>
          <p:nvPr userDrawn="1"/>
        </p:nvPicPr>
        <p:blipFill>
          <a:blip r:embed="rId5"/>
          <a:srcRect l="1313" t="5796" r="68972" b="7821"/>
          <a:stretch/>
        </p:blipFill>
        <p:spPr>
          <a:xfrm>
            <a:off x="170280" y="6333120"/>
            <a:ext cx="667800" cy="445680"/>
          </a:xfrm>
          <a:prstGeom prst="rect">
            <a:avLst/>
          </a:prstGeom>
          <a:ln>
            <a:noFill/>
          </a:ln>
        </p:spPr>
      </p:pic>
      <p:pic>
        <p:nvPicPr>
          <p:cNvPr id="22" name="Picture 2"/>
          <p:cNvPicPr/>
          <p:nvPr userDrawn="1"/>
        </p:nvPicPr>
        <p:blipFill>
          <a:blip r:embed="rId6"/>
          <a:stretch/>
        </p:blipFill>
        <p:spPr>
          <a:xfrm>
            <a:off x="875520" y="6324120"/>
            <a:ext cx="6874560" cy="458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43434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kern="1200">
          <a:solidFill>
            <a:srgbClr val="434342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uli Regular"/>
                <a:cs typeface="Muli Regular"/>
              </a:defRPr>
            </a:lvl1pPr>
          </a:lstStyle>
          <a:p>
            <a:fld id="{CAC6784C-9DAB-514C-B4CE-D33C947A8E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972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pic>
        <p:nvPicPr>
          <p:cNvPr id="9" name="Picture 8" descr="PaNOSC-ExPaNDSlogo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5878024"/>
            <a:ext cx="2602718" cy="9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43434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34342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34342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34342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34342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34342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10.png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hyperlink" Target="https://wiki.geant.org/display/AARC/AEGI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hyperlink" Target="https://umbrellaid.org/what.html" TargetMode="External"/><Relationship Id="rId5" Type="http://schemas.openxmlformats.org/officeDocument/2006/relationships/tags" Target="../tags/tag68.xml"/><Relationship Id="rId10" Type="http://schemas.openxmlformats.org/officeDocument/2006/relationships/image" Target="../media/image13.png"/><Relationship Id="rId4" Type="http://schemas.openxmlformats.org/officeDocument/2006/relationships/tags" Target="../tags/tag67.xml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diagramLayout" Target="../diagrams/layout1.xml"/><Relationship Id="rId18" Type="http://schemas.openxmlformats.org/officeDocument/2006/relationships/diagramData" Target="../diagrams/data2.xml"/><Relationship Id="rId3" Type="http://schemas.openxmlformats.org/officeDocument/2006/relationships/tags" Target="../tags/tag77.xml"/><Relationship Id="rId21" Type="http://schemas.openxmlformats.org/officeDocument/2006/relationships/diagramColors" Target="../diagrams/colors2.xml"/><Relationship Id="rId7" Type="http://schemas.openxmlformats.org/officeDocument/2006/relationships/tags" Target="../tags/tag81.xml"/><Relationship Id="rId12" Type="http://schemas.openxmlformats.org/officeDocument/2006/relationships/diagramData" Target="../diagrams/data1.xml"/><Relationship Id="rId17" Type="http://schemas.openxmlformats.org/officeDocument/2006/relationships/image" Target="../media/image12.png"/><Relationship Id="rId2" Type="http://schemas.openxmlformats.org/officeDocument/2006/relationships/tags" Target="../tags/tag76.xml"/><Relationship Id="rId16" Type="http://schemas.microsoft.com/office/2007/relationships/diagramDrawing" Target="../diagrams/drawing1.xml"/><Relationship Id="rId20" Type="http://schemas.openxmlformats.org/officeDocument/2006/relationships/diagramQuickStyle" Target="../diagrams/quickStyle2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14.png"/><Relationship Id="rId24" Type="http://schemas.openxmlformats.org/officeDocument/2006/relationships/image" Target="../media/image16.png"/><Relationship Id="rId5" Type="http://schemas.openxmlformats.org/officeDocument/2006/relationships/tags" Target="../tags/tag79.xml"/><Relationship Id="rId15" Type="http://schemas.openxmlformats.org/officeDocument/2006/relationships/diagramColors" Target="../diagrams/colors1.xml"/><Relationship Id="rId23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diagramLayout" Target="../diagrams/layout2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diagramQuickStyle" Target="../diagrams/quickStyle1.xml"/><Relationship Id="rId22" Type="http://schemas.microsoft.com/office/2007/relationships/diagramDrawing" Target="../diagrams/drawin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7.tmp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hyperlink" Target="https://software.pan-data.eu/" TargetMode="Externa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8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hyperlink" Target="https://wiki.egi.eu/wiki/TCB:Data_Transfer_W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hyperlink" Target="https://rclone.org/" TargetMode="Externa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5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image" Target="../media/image6.emf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15479" y="3264659"/>
            <a:ext cx="6971704" cy="538609"/>
          </a:xfrm>
        </p:spPr>
        <p:txBody>
          <a:bodyPr/>
          <a:lstStyle/>
          <a:p>
            <a:r>
              <a:rPr lang="en-US" spc="90" dirty="0">
                <a:latin typeface="Calibri"/>
                <a:cs typeface="Calibri"/>
              </a:rPr>
              <a:t>Supporting the PaN EOSC services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>
          <a:xfrm>
            <a:off x="1415480" y="4653136"/>
            <a:ext cx="6971704" cy="814325"/>
          </a:xfrm>
        </p:spPr>
        <p:txBody>
          <a:bodyPr/>
          <a:lstStyle/>
          <a:p>
            <a:pPr>
              <a:spcBef>
                <a:spcPts val="690"/>
              </a:spcBef>
            </a:pPr>
            <a:r>
              <a:rPr lang="en-US" spc="50" dirty="0">
                <a:solidFill>
                  <a:srgbClr val="4C4D4F"/>
                </a:solidFill>
                <a:latin typeface="Calibri"/>
                <a:cs typeface="Calibri"/>
              </a:rPr>
              <a:t>11</a:t>
            </a:r>
            <a:r>
              <a:rPr lang="en-US" spc="75" baseline="30000" dirty="0">
                <a:solidFill>
                  <a:srgbClr val="4C4D4F"/>
                </a:solidFill>
                <a:latin typeface="Calibri"/>
                <a:cs typeface="Calibri"/>
              </a:rPr>
              <a:t>th</a:t>
            </a:r>
            <a:r>
              <a:rPr lang="en-US" spc="75" dirty="0">
                <a:solidFill>
                  <a:srgbClr val="4C4D4F"/>
                </a:solidFill>
                <a:latin typeface="Calibri"/>
                <a:cs typeface="Calibri"/>
              </a:rPr>
              <a:t> </a:t>
            </a:r>
            <a:r>
              <a:rPr lang="en-US" spc="10" dirty="0">
                <a:solidFill>
                  <a:srgbClr val="4C4D4F"/>
                </a:solidFill>
                <a:latin typeface="Calibri"/>
                <a:cs typeface="Calibri"/>
              </a:rPr>
              <a:t>November, 2020</a:t>
            </a:r>
            <a:endParaRPr lang="en-US" dirty="0">
              <a:latin typeface="Calibri"/>
              <a:cs typeface="Calibri"/>
            </a:endParaRPr>
          </a:p>
          <a:p>
            <a:pPr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latin typeface="Calibri"/>
                <a:cs typeface="Calibri"/>
              </a:rPr>
              <a:t>Author: J-F. Perrin on behalf of the WP6 team.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87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Initial results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1052736"/>
            <a:ext cx="8471172" cy="4968552"/>
          </a:xfrm>
        </p:spPr>
        <p:txBody>
          <a:bodyPr/>
          <a:lstStyle/>
          <a:p>
            <a:r>
              <a:rPr lang="en-GB" sz="2000" dirty="0"/>
              <a:t>Promising pilot:</a:t>
            </a:r>
          </a:p>
          <a:p>
            <a:pPr lvl="1"/>
            <a:r>
              <a:rPr lang="en-GB" sz="2000" dirty="0"/>
              <a:t>Provide the same interfaces for data independently of the archive location</a:t>
            </a:r>
          </a:p>
          <a:p>
            <a:pPr lvl="1"/>
            <a:r>
              <a:rPr lang="en-GB" sz="2000" dirty="0"/>
              <a:t>Transfer is transparent from the users’ point of view</a:t>
            </a:r>
          </a:p>
          <a:p>
            <a:r>
              <a:rPr lang="en-GB" sz="2000" dirty="0"/>
              <a:t>Performance with small datasets seems acceptable</a:t>
            </a:r>
          </a:p>
          <a:p>
            <a:r>
              <a:rPr lang="en-GB" sz="2000" dirty="0"/>
              <a:t>Still need to understand the limits (dataset size, … ) of the model</a:t>
            </a:r>
          </a:p>
          <a:p>
            <a:r>
              <a:rPr lang="en-GB" sz="2000" dirty="0"/>
              <a:t>Integration difficulties when trying to deploy the pilot on production environment: hidden files (.snapshot) are creating pb, ACLs, Mapping of users ID (local to UmbrellaID)…</a:t>
            </a:r>
          </a:p>
          <a:p>
            <a:r>
              <a:rPr lang="en-GB" sz="2000" dirty="0">
                <a:latin typeface="+mn-lt"/>
              </a:rPr>
              <a:t>EOSC </a:t>
            </a:r>
            <a:r>
              <a:rPr lang="en-GB" sz="2000" dirty="0">
                <a:latin typeface="+mn-lt"/>
                <a:cs typeface="Times New Roman" panose="02020603050405020304" pitchFamily="18" charset="0"/>
              </a:rPr>
              <a:t>AAI</a:t>
            </a:r>
            <a:r>
              <a:rPr lang="en-GB" sz="2000" dirty="0">
                <a:latin typeface="+mn-lt"/>
              </a:rPr>
              <a:t> model not yet ready for such a cross community use case</a:t>
            </a:r>
          </a:p>
          <a:p>
            <a:r>
              <a:rPr lang="en-GB" sz="2000" dirty="0"/>
              <a:t>Acceptance tests to be done</a:t>
            </a:r>
          </a:p>
          <a:p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51125" y="306700"/>
            <a:ext cx="881770" cy="825302"/>
          </a:xfrm>
          <a:prstGeom prst="rect">
            <a:avLst/>
          </a:prstGeom>
        </p:spPr>
      </p:pic>
      <p:sp>
        <p:nvSpPr>
          <p:cNvPr id="6" name="Organigramme : Disque magnétique 5"/>
          <p:cNvSpPr/>
          <p:nvPr>
            <p:custDataLst>
              <p:tags r:id="rId4"/>
            </p:custDataLst>
          </p:nvPr>
        </p:nvSpPr>
        <p:spPr>
          <a:xfrm>
            <a:off x="9344930" y="4797152"/>
            <a:ext cx="1080120" cy="576064"/>
          </a:xfrm>
          <a:prstGeom prst="flowChartMagneticDisk">
            <a:avLst/>
          </a:prstGeom>
          <a:solidFill>
            <a:srgbClr val="5F689D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PaNOSC</a:t>
            </a:r>
          </a:p>
          <a:p>
            <a:pPr algn="ctr"/>
            <a:r>
              <a:rPr lang="en-GB" sz="1050" dirty="0"/>
              <a:t>Archive</a:t>
            </a:r>
            <a:endParaRPr lang="en-GB" sz="800" dirty="0"/>
          </a:p>
        </p:txBody>
      </p:sp>
      <p:sp>
        <p:nvSpPr>
          <p:cNvPr id="7" name="Rectangle à coins arrondis 6"/>
          <p:cNvSpPr/>
          <p:nvPr>
            <p:custDataLst>
              <p:tags r:id="rId5"/>
            </p:custDataLst>
          </p:nvPr>
        </p:nvSpPr>
        <p:spPr>
          <a:xfrm>
            <a:off x="9387423" y="260648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Data treatment service</a:t>
            </a:r>
          </a:p>
        </p:txBody>
      </p:sp>
      <p:sp>
        <p:nvSpPr>
          <p:cNvPr id="8" name="Rectangle à coins arrondis 7"/>
          <p:cNvSpPr/>
          <p:nvPr>
            <p:custDataLst>
              <p:tags r:id="rId6"/>
            </p:custDataLst>
          </p:nvPr>
        </p:nvSpPr>
        <p:spPr>
          <a:xfrm>
            <a:off x="9315415" y="2001890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HPC? Kubernetes? OpenStack?</a:t>
            </a:r>
          </a:p>
        </p:txBody>
      </p:sp>
      <p:sp>
        <p:nvSpPr>
          <p:cNvPr id="9" name="Double flèche verticale 8"/>
          <p:cNvSpPr/>
          <p:nvPr>
            <p:custDataLst>
              <p:tags r:id="rId7"/>
            </p:custDataLst>
          </p:nvPr>
        </p:nvSpPr>
        <p:spPr>
          <a:xfrm>
            <a:off x="9702458" y="1141373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Double flèche verticale 9"/>
          <p:cNvSpPr/>
          <p:nvPr>
            <p:custDataLst>
              <p:tags r:id="rId8"/>
            </p:custDataLst>
          </p:nvPr>
        </p:nvSpPr>
        <p:spPr>
          <a:xfrm rot="10800000">
            <a:off x="9826226" y="4036841"/>
            <a:ext cx="117527" cy="70608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" name="Groupe 10"/>
          <p:cNvGrpSpPr/>
          <p:nvPr>
            <p:custDataLst>
              <p:tags r:id="rId9"/>
            </p:custDataLst>
          </p:nvPr>
        </p:nvGrpSpPr>
        <p:grpSpPr>
          <a:xfrm>
            <a:off x="9344930" y="2862916"/>
            <a:ext cx="1080120" cy="1152127"/>
            <a:chOff x="2181972" y="4302834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Cache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Imag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395534" y="4438133"/>
            <a:ext cx="1599973" cy="68009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425050" y="461276"/>
            <a:ext cx="1599973" cy="68009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384" y="332656"/>
            <a:ext cx="7310043" cy="446276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use case: transfer of data </a:t>
            </a:r>
            <a:r>
              <a:rPr lang="en-GB"/>
              <a:t>by RI users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1052736"/>
            <a:ext cx="9743256" cy="4824536"/>
          </a:xfrm>
        </p:spPr>
        <p:txBody>
          <a:bodyPr/>
          <a:lstStyle/>
          <a:p>
            <a:r>
              <a:rPr lang="en-GB" dirty="0"/>
              <a:t>Aims</a:t>
            </a:r>
          </a:p>
          <a:p>
            <a:pPr lvl="1"/>
            <a:r>
              <a:rPr lang="en-GB" dirty="0"/>
              <a:t>Provide a (super easy, reliable, able to resume transfer, without tricky configuration on the client side …) solution for RI </a:t>
            </a:r>
            <a:r>
              <a:rPr lang="en-GB" b="1" dirty="0"/>
              <a:t>users</a:t>
            </a:r>
            <a:r>
              <a:rPr lang="en-GB" dirty="0"/>
              <a:t> to transfer large datasets (10s of GB to 10s of TB) to their home lab/company</a:t>
            </a:r>
          </a:p>
          <a:p>
            <a:pPr lvl="1"/>
            <a:r>
              <a:rPr lang="en-US" dirty="0"/>
              <a:t>Potential user base: 10 000 users</a:t>
            </a:r>
            <a:endParaRPr lang="en-GB" dirty="0"/>
          </a:p>
          <a:p>
            <a:r>
              <a:rPr lang="en-GB" dirty="0"/>
              <a:t>Pilot </a:t>
            </a:r>
          </a:p>
          <a:p>
            <a:pPr lvl="1"/>
            <a:r>
              <a:rPr lang="en-GB" dirty="0"/>
              <a:t>ESRF as RI (data producer) (GPFS + NFS gateway)</a:t>
            </a:r>
          </a:p>
          <a:p>
            <a:pPr lvl="1"/>
            <a:r>
              <a:rPr lang="en-GB" dirty="0"/>
              <a:t>ESRF users as receivers</a:t>
            </a:r>
          </a:p>
          <a:p>
            <a:r>
              <a:rPr lang="en-GB" dirty="0"/>
              <a:t>Solution envisaged</a:t>
            </a:r>
          </a:p>
          <a:p>
            <a:pPr lvl="1"/>
            <a:r>
              <a:rPr lang="en-GB" dirty="0"/>
              <a:t>Globus</a:t>
            </a:r>
          </a:p>
          <a:p>
            <a:pPr lvl="1"/>
            <a:r>
              <a:rPr lang="en-GB" dirty="0"/>
              <a:t>IBM Aspera</a:t>
            </a:r>
          </a:p>
          <a:p>
            <a:pPr lvl="1"/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5F652-914D-4251-933C-85135382A7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76120" y="2708920"/>
            <a:ext cx="513027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8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04E5E5-9575-4BE8-8EEB-3D48C9E57D1B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87487" y="3192651"/>
            <a:ext cx="6971704" cy="538609"/>
          </a:xfrm>
        </p:spPr>
        <p:txBody>
          <a:bodyPr/>
          <a:lstStyle/>
          <a:p>
            <a:r>
              <a:rPr lang="en-US" dirty="0"/>
              <a:t>AAI - UmbrellaID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E97267-53D2-47A2-A1FC-C3694EBB5570}"/>
              </a:ext>
            </a:extLst>
          </p:cNvPr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>
          <a:xfrm>
            <a:off x="1487487" y="4365104"/>
            <a:ext cx="6971704" cy="2142125"/>
          </a:xfrm>
        </p:spPr>
        <p:txBody>
          <a:bodyPr/>
          <a:lstStyle/>
          <a:p>
            <a:r>
              <a:rPr lang="en-US" dirty="0"/>
              <a:t>Strong collaboration with GÉANT and PSI</a:t>
            </a:r>
          </a:p>
          <a:p>
            <a:endParaRPr lang="en-US" dirty="0"/>
          </a:p>
          <a:p>
            <a:r>
              <a:rPr lang="en-US" dirty="0"/>
              <a:t>Participation in AEGIS (AARC engagement group)</a:t>
            </a:r>
          </a:p>
          <a:p>
            <a:r>
              <a:rPr lang="en-US" dirty="0"/>
              <a:t>	</a:t>
            </a:r>
            <a:r>
              <a:rPr lang="en-US" sz="2000" dirty="0">
                <a:hlinkClick r:id="rId4"/>
              </a:rPr>
              <a:t>https://wiki.geant.org/display/AARC/AEGIS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2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3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2869" y="375797"/>
            <a:ext cx="7310043" cy="446276"/>
          </a:xfrm>
        </p:spPr>
        <p:txBody>
          <a:bodyPr/>
          <a:lstStyle/>
          <a:p>
            <a:r>
              <a:rPr lang="en-GB" dirty="0"/>
              <a:t>AAI</a:t>
            </a:r>
          </a:p>
        </p:txBody>
      </p:sp>
      <p:sp>
        <p:nvSpPr>
          <p:cNvPr id="3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980728"/>
            <a:ext cx="10391328" cy="4032448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UmbrellaID</a:t>
            </a:r>
            <a:r>
              <a:rPr lang="en-GB" sz="2000" dirty="0"/>
              <a:t> is the AAI of the PaN community (PaNOSC + ExPaNDS + … ) since 2012</a:t>
            </a:r>
            <a:br>
              <a:rPr lang="en-GB" sz="2000" dirty="0"/>
            </a:br>
            <a:endParaRPr lang="en-US" dirty="0"/>
          </a:p>
          <a:p>
            <a:endParaRPr lang="en-GB" dirty="0"/>
          </a:p>
        </p:txBody>
      </p:sp>
      <p:pic>
        <p:nvPicPr>
          <p:cNvPr id="35" name="Image 3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021288"/>
            <a:ext cx="1368152" cy="594849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835499"/>
            <a:ext cx="6282286" cy="3662075"/>
          </a:xfrm>
          <a:prstGeom prst="rect">
            <a:avLst/>
          </a:prstGeom>
        </p:spPr>
      </p:pic>
      <p:sp>
        <p:nvSpPr>
          <p:cNvPr id="37" name="Espace réservé du texte 3"/>
          <p:cNvSpPr>
            <a:spLocks noGrp="1"/>
          </p:cNvSpPr>
          <p:nvPr>
            <p:ph type="body" sz="quarter" idx="11"/>
            <p:custDataLst>
              <p:tags r:id="rId6"/>
            </p:custDataLst>
          </p:nvPr>
        </p:nvSpPr>
        <p:spPr>
          <a:xfrm>
            <a:off x="-168696" y="1700808"/>
            <a:ext cx="5303490" cy="5104184"/>
          </a:xfrm>
        </p:spPr>
        <p:txBody>
          <a:bodyPr/>
          <a:lstStyle/>
          <a:p>
            <a:pPr lvl="1"/>
            <a:r>
              <a:rPr lang="en-US" sz="2000" dirty="0">
                <a:latin typeface="+mj-lt"/>
              </a:rPr>
              <a:t>Provide a common Authentication and Authorisation Infrastructure that allows users of all PaN facilities to connect seamlessly to digital facility services with a </a:t>
            </a:r>
            <a:r>
              <a:rPr lang="en-US" sz="2000" dirty="0">
                <a:latin typeface="Muli Black" panose="00000A00000000000000" pitchFamily="2" charset="0"/>
              </a:rPr>
              <a:t>single </a:t>
            </a:r>
            <a:r>
              <a:rPr lang="en-US" sz="2000" dirty="0">
                <a:latin typeface="+mj-lt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Muli Black" panose="00000A00000000000000" pitchFamily="2" charset="0"/>
              </a:rPr>
              <a:t> unique ID</a:t>
            </a:r>
            <a:r>
              <a:rPr lang="en-US" sz="2000" dirty="0">
                <a:latin typeface="+mj-lt"/>
              </a:rPr>
              <a:t> (i.e. Common ID)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Authorisations </a:t>
            </a:r>
            <a:r>
              <a:rPr lang="en-US" sz="2000">
                <a:latin typeface="+mj-lt"/>
              </a:rPr>
              <a:t>remain fully under </a:t>
            </a:r>
            <a:r>
              <a:rPr lang="en-US" sz="2000" dirty="0">
                <a:latin typeface="+mj-lt"/>
              </a:rPr>
              <a:t>control of each facility providing the services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Users are in full control of their </a:t>
            </a:r>
            <a:r>
              <a:rPr lang="en-US" sz="2000">
                <a:latin typeface="+mj-lt"/>
              </a:rPr>
              <a:t>personal data</a:t>
            </a:r>
            <a:endParaRPr lang="en-US" sz="2000" dirty="0">
              <a:latin typeface="+mj-lt"/>
            </a:endParaRP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38" name="Rectangle 37"/>
          <p:cNvSpPr/>
          <p:nvPr>
            <p:custDataLst>
              <p:tags r:id="rId7"/>
            </p:custDataLst>
          </p:nvPr>
        </p:nvSpPr>
        <p:spPr>
          <a:xfrm>
            <a:off x="6727805" y="5330487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74569"/>
                </a:solidFill>
                <a:hlinkClick r:id="rId11"/>
              </a:rPr>
              <a:t>https://umbrellaid.org/what.html</a:t>
            </a:r>
            <a:r>
              <a:rPr lang="en-US" dirty="0">
                <a:solidFill>
                  <a:srgbClr val="A7456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239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1384" y="365125"/>
            <a:ext cx="7310043" cy="446276"/>
          </a:xfrm>
        </p:spPr>
        <p:txBody>
          <a:bodyPr/>
          <a:lstStyle/>
          <a:p>
            <a:r>
              <a:rPr lang="en-GB" dirty="0"/>
              <a:t>AAI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980728"/>
            <a:ext cx="11183416" cy="48965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Muli Bold" panose="00000800000000000000" pitchFamily="2" charset="0"/>
              </a:rPr>
              <a:t>PaNOSC objectives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Integrate EOSC </a:t>
            </a:r>
            <a:r>
              <a:rPr lang="en-US" sz="2000"/>
              <a:t>– i.e. </a:t>
            </a:r>
            <a:r>
              <a:rPr lang="en-US" sz="2000" dirty="0"/>
              <a:t>move to the AARC BluePrint Architecture (BPA)</a:t>
            </a:r>
            <a:br>
              <a:rPr lang="en-US" sz="2000" dirty="0"/>
            </a:br>
            <a:endParaRPr lang="en-US" sz="1400" dirty="0"/>
          </a:p>
          <a:p>
            <a:pPr lvl="1"/>
            <a:r>
              <a:rPr lang="en-US" sz="2000" dirty="0"/>
              <a:t>Reach global and comprehensive interoperability with services outside of the Photon and </a:t>
            </a:r>
            <a:r>
              <a:rPr lang="en-US" sz="2000"/>
              <a:t>Neutron domain</a:t>
            </a:r>
            <a:br>
              <a:rPr lang="en-US" sz="2000" dirty="0"/>
            </a:br>
            <a:endParaRPr lang="en-US" sz="1400" dirty="0"/>
          </a:p>
          <a:p>
            <a:pPr lvl="1"/>
            <a:r>
              <a:rPr lang="en-US" sz="2000"/>
              <a:t>Take into account </a:t>
            </a:r>
            <a:r>
              <a:rPr lang="en-US" sz="2000" dirty="0"/>
              <a:t>growing security constraints and legal requirements</a:t>
            </a:r>
            <a:br>
              <a:rPr lang="en-US" sz="2000" dirty="0"/>
            </a:br>
            <a:endParaRPr lang="en-US" sz="1400" dirty="0"/>
          </a:p>
          <a:p>
            <a:pPr lvl="1"/>
            <a:r>
              <a:rPr lang="en-US" sz="2000" dirty="0"/>
              <a:t>Increase capacity to respond </a:t>
            </a:r>
            <a:r>
              <a:rPr lang="en-US" sz="2000"/>
              <a:t>to user </a:t>
            </a:r>
            <a:r>
              <a:rPr lang="en-US" sz="2000" dirty="0"/>
              <a:t>needs in a stable, secure and trusted environment (training and support)</a:t>
            </a:r>
          </a:p>
          <a:p>
            <a:pPr lvl="1"/>
            <a:endParaRPr lang="en-US" sz="1400" dirty="0"/>
          </a:p>
          <a:p>
            <a:pPr lvl="1"/>
            <a:r>
              <a:rPr lang="en-US" sz="2000" dirty="0"/>
              <a:t>Collaborate closely with GÉANT to achieve the </a:t>
            </a:r>
            <a:r>
              <a:rPr lang="en-US" sz="2000"/>
              <a:t>above objectives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8" name="Imag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365104"/>
            <a:ext cx="1368152" cy="5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840416" y="857212"/>
            <a:ext cx="2060600" cy="19453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AAI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3068960"/>
            <a:ext cx="10287000" cy="3024336"/>
          </a:xfrm>
        </p:spPr>
        <p:txBody>
          <a:bodyPr/>
          <a:lstStyle/>
          <a:p>
            <a:endParaRPr lang="fr-FR" dirty="0"/>
          </a:p>
          <a:p>
            <a:endParaRPr lang="en-GB" dirty="0"/>
          </a:p>
        </p:txBody>
      </p:sp>
      <p:graphicFrame>
        <p:nvGraphicFramePr>
          <p:cNvPr id="5" name="Diagramme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75019426"/>
              </p:ext>
            </p:extLst>
          </p:nvPr>
        </p:nvGraphicFramePr>
        <p:xfrm>
          <a:off x="-14480" y="255930"/>
          <a:ext cx="1130525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6" name="Imag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20" y="6032333"/>
            <a:ext cx="1368152" cy="594849"/>
          </a:xfrm>
          <a:prstGeom prst="rect">
            <a:avLst/>
          </a:prstGeom>
        </p:spPr>
      </p:pic>
      <p:graphicFrame>
        <p:nvGraphicFramePr>
          <p:cNvPr id="8" name="Diagramme 7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396110186"/>
              </p:ext>
            </p:extLst>
          </p:nvPr>
        </p:nvGraphicFramePr>
        <p:xfrm>
          <a:off x="3359696" y="3068960"/>
          <a:ext cx="8128000" cy="292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7" name="Imag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91344" y="3068960"/>
            <a:ext cx="1361122" cy="19168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919536" y="3501008"/>
            <a:ext cx="1776402" cy="1825166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5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0F42-0C5E-4FDE-9DA6-11F3D241AD5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87488" y="3284984"/>
            <a:ext cx="6971704" cy="538609"/>
          </a:xfrm>
        </p:spPr>
        <p:txBody>
          <a:bodyPr/>
          <a:lstStyle/>
          <a:p>
            <a:r>
              <a:rPr lang="en-US"/>
              <a:t>PaN software </a:t>
            </a:r>
            <a:r>
              <a:rPr lang="en-US" dirty="0"/>
              <a:t>catalogue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FAA1D3-1E17-49A7-8BFF-11DC01268484}"/>
              </a:ext>
            </a:extLst>
          </p:cNvPr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24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oftware - PaNdata Software - Mozilla Firefox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" t="4132" r="12201" b="11373"/>
          <a:stretch/>
        </p:blipFill>
        <p:spPr>
          <a:xfrm>
            <a:off x="1333206" y="914400"/>
            <a:ext cx="9220787" cy="5261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PaN software </a:t>
            </a:r>
            <a:r>
              <a:rPr lang="en-GB" dirty="0"/>
              <a:t>catalogue</a:t>
            </a: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1472566" y="6483358"/>
            <a:ext cx="7343774" cy="2127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17</a:t>
            </a:fld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41258641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2020 Survey community outcomes</a:t>
            </a:r>
            <a:endParaRPr lang="en-GB" dirty="0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1472566" y="6483358"/>
            <a:ext cx="7343774" cy="2127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fr-FR" altLang="fr-FR" dirty="0"/>
              <a:t>Page </a:t>
            </a:r>
            <a:fld id="{DC3005C4-15E9-489E-BA90-2123D33814CE}" type="slidenum">
              <a:rPr lang="fr-FR" altLang="fr-FR" smtClean="0"/>
              <a:pPr>
                <a:defRPr/>
              </a:pPr>
              <a:t>18</a:t>
            </a:fld>
            <a:endParaRPr lang="fr-FR" altLang="fr-FR" dirty="0"/>
          </a:p>
        </p:txBody>
      </p:sp>
      <p:sp>
        <p:nvSpPr>
          <p:cNvPr id="5" name="ZoneTexte 4"/>
          <p:cNvSpPr txBox="1"/>
          <p:nvPr>
            <p:custDataLst>
              <p:tags r:id="rId4"/>
            </p:custDataLst>
          </p:nvPr>
        </p:nvSpPr>
        <p:spPr>
          <a:xfrm>
            <a:off x="824870" y="1095941"/>
            <a:ext cx="10887753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60" b="1" dirty="0">
                <a:hlinkClick r:id="rId7"/>
              </a:rPr>
              <a:t>https://software.pan-data.eu</a:t>
            </a:r>
            <a:endParaRPr lang="en-GB" sz="216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60" dirty="0"/>
              <a:t>Is de facto the reference software catalogue for the PaN community, but not used yet by all facilities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60" dirty="0"/>
              <a:t>It references analysis and simulation software supported by the PaN facilities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60" dirty="0"/>
              <a:t>Provides complete examples with data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60" dirty="0"/>
              <a:t>Practical example from scientific instruments/beamlines</a:t>
            </a:r>
          </a:p>
          <a:p>
            <a:pPr marL="342900" indent="-342900">
              <a:buFontTx/>
              <a:buChar char="-"/>
            </a:pPr>
            <a:endParaRPr lang="en-GB" sz="2160" dirty="0"/>
          </a:p>
          <a:p>
            <a:r>
              <a:rPr lang="en-GB" sz="2160" dirty="0"/>
              <a:t>Further 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60" dirty="0"/>
              <a:t>Provide reference to Docker/VM image registries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60" dirty="0"/>
              <a:t>C</a:t>
            </a:r>
            <a:r>
              <a:rPr lang="en-GB" sz="2160" dirty="0"/>
              <a:t>reation of a container registry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160" dirty="0"/>
              <a:t>Currently investigate by ILL (is it really necessary? Benefits? Tech solutions?)</a:t>
            </a:r>
            <a:endParaRPr lang="en-GB" sz="216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60" dirty="0"/>
              <a:t>Creation of APIs to access the content of the catalogue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GB" sz="2160" dirty="0"/>
              <a:t>Possibility to further link with other catalogues (EOSC, facilities data catalogues/portals)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60" dirty="0"/>
              <a:t>Integrate EOSC monitoring/accounting tools when ready</a:t>
            </a:r>
          </a:p>
          <a:p>
            <a:endParaRPr lang="en-GB" sz="2160" dirty="0"/>
          </a:p>
          <a:p>
            <a:pPr marL="342900" indent="-342900">
              <a:buFontTx/>
              <a:buChar char="-"/>
            </a:pPr>
            <a:endParaRPr lang="en-GB" sz="2160" dirty="0"/>
          </a:p>
        </p:txBody>
      </p:sp>
    </p:spTree>
    <p:extLst>
      <p:ext uri="{BB962C8B-B14F-4D97-AF65-F5344CB8AC3E}">
        <p14:creationId xmlns:p14="http://schemas.microsoft.com/office/powerpoint/2010/main" val="7595711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384" y="381000"/>
            <a:ext cx="7215859" cy="446276"/>
          </a:xfrm>
        </p:spPr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78905" y="1484784"/>
            <a:ext cx="7417296" cy="396044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D6.1 Report has been </a:t>
            </a:r>
            <a:r>
              <a:rPr lang="en-GB"/>
              <a:t>delivered in due time</a:t>
            </a:r>
            <a:br>
              <a:rPr lang="en-GB" dirty="0"/>
            </a:br>
            <a:r>
              <a:rPr lang="en-GB" dirty="0"/>
              <a:t>MS19 slightly delayed (2/3 weeks)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Challenges:</a:t>
            </a:r>
            <a:r>
              <a:rPr lang="en-GB" dirty="0"/>
              <a:t> </a:t>
            </a:r>
          </a:p>
          <a:p>
            <a:r>
              <a:rPr lang="en-GB" dirty="0"/>
              <a:t>COVID crisis since Jan/Feb 2020</a:t>
            </a:r>
          </a:p>
          <a:p>
            <a:r>
              <a:rPr lang="en-GB" dirty="0"/>
              <a:t>System/network admin job market is </a:t>
            </a:r>
            <a:r>
              <a:rPr lang="en-GB"/>
              <a:t>very tight  </a:t>
            </a:r>
            <a:r>
              <a:rPr lang="en-GB" dirty="0"/>
              <a:t>(extremely difficult to </a:t>
            </a:r>
            <a:r>
              <a:rPr lang="en-GB"/>
              <a:t>hire)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96201" y="816981"/>
            <a:ext cx="3456383" cy="489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PaNOSC WP6 aims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143000"/>
            <a:ext cx="11111408" cy="17099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Support the PaNOSC services (WP3/4/5/8) to integrate EOSC.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Users’ productivity: remove technical hurdles, simplify users access to data and services.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Prepare RIs’ IT infrastructure for EOSC.</a:t>
            </a:r>
          </a:p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33477" y="3168660"/>
            <a:ext cx="10287000" cy="27363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Today’s agenda</a:t>
            </a:r>
          </a:p>
          <a:p>
            <a:pPr lvl="1"/>
            <a:r>
              <a:rPr lang="en-GB" dirty="0"/>
              <a:t>Data transfer: bringing data to services or vice versa, quest for the right model (depending on the service type, data volume, …)</a:t>
            </a:r>
          </a:p>
          <a:p>
            <a:pPr lvl="1"/>
            <a:r>
              <a:rPr lang="en-GB" dirty="0"/>
              <a:t>Authentication and Authorisation Infrastructure (AAI): common user authentication for all PaNOSC (EOSC?) services</a:t>
            </a:r>
          </a:p>
          <a:p>
            <a:pPr lvl="1"/>
            <a:r>
              <a:rPr lang="en-GB" dirty="0"/>
              <a:t>Other ongoing activities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55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99E5F-D9CA-4A5B-9157-63FBD64D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ahead 1/2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A2F5EF-6BA8-4599-AAA5-208C324E01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08720"/>
            <a:ext cx="10967392" cy="5256584"/>
          </a:xfrm>
        </p:spPr>
        <p:txBody>
          <a:bodyPr/>
          <a:lstStyle/>
          <a:p>
            <a:r>
              <a:rPr lang="en-US" dirty="0"/>
              <a:t>Integrate new colleagues (François, Gregory, </a:t>
            </a:r>
            <a:r>
              <a:rPr lang="en-US" dirty="0" err="1"/>
              <a:t>Teodor</a:t>
            </a:r>
            <a:r>
              <a:rPr lang="en-US" dirty="0"/>
              <a:t>, William … and more to come)</a:t>
            </a:r>
          </a:p>
          <a:p>
            <a:r>
              <a:rPr lang="en-US" dirty="0"/>
              <a:t>AAI: Take benefits of the </a:t>
            </a:r>
            <a:r>
              <a:rPr lang="en-US" dirty="0" err="1"/>
              <a:t>UmbrellaID</a:t>
            </a:r>
            <a:r>
              <a:rPr lang="en-US" dirty="0"/>
              <a:t> platform</a:t>
            </a:r>
          </a:p>
          <a:p>
            <a:pPr lvl="1"/>
            <a:r>
              <a:rPr lang="en-US" dirty="0"/>
              <a:t> Move the existing services to the new infrastructure (SPs)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Organise</a:t>
            </a:r>
            <a:r>
              <a:rPr lang="en-US" dirty="0"/>
              <a:t> trainings for RI staff (SAML/</a:t>
            </a:r>
            <a:r>
              <a:rPr lang="en-US" dirty="0" err="1"/>
              <a:t>Oauth</a:t>
            </a:r>
            <a:r>
              <a:rPr lang="en-US" dirty="0"/>
              <a:t>, </a:t>
            </a:r>
            <a:r>
              <a:rPr lang="en-US" dirty="0" err="1"/>
              <a:t>Keycloack</a:t>
            </a:r>
            <a:r>
              <a:rPr lang="en-US" dirty="0"/>
              <a:t>) and documentation to lower the technical hurdles</a:t>
            </a:r>
          </a:p>
          <a:p>
            <a:pPr lvl="1"/>
            <a:r>
              <a:rPr lang="en-US" dirty="0"/>
              <a:t>Integrate </a:t>
            </a:r>
            <a:r>
              <a:rPr lang="en-US" dirty="0" err="1"/>
              <a:t>EduGain</a:t>
            </a:r>
            <a:r>
              <a:rPr lang="en-US" dirty="0"/>
              <a:t> and take benefits of the new metadata possibilities</a:t>
            </a:r>
          </a:p>
          <a:p>
            <a:pPr lvl="1"/>
            <a:r>
              <a:rPr lang="en-US" dirty="0"/>
              <a:t>Connect the new </a:t>
            </a:r>
            <a:r>
              <a:rPr lang="en-US" dirty="0" err="1"/>
              <a:t>PaN</a:t>
            </a:r>
            <a:r>
              <a:rPr lang="en-US" dirty="0"/>
              <a:t> services to </a:t>
            </a:r>
            <a:r>
              <a:rPr lang="en-US" dirty="0" err="1"/>
              <a:t>UmbrellaID</a:t>
            </a:r>
            <a:endParaRPr lang="en-US" dirty="0"/>
          </a:p>
          <a:p>
            <a:r>
              <a:rPr lang="en-US" dirty="0"/>
              <a:t>Data Transfer</a:t>
            </a:r>
          </a:p>
          <a:p>
            <a:pPr lvl="1"/>
            <a:r>
              <a:rPr lang="en-US" dirty="0"/>
              <a:t>Go to production (when the solution fits) and provide feedback to the community</a:t>
            </a:r>
          </a:p>
          <a:p>
            <a:pPr lvl="1"/>
            <a:r>
              <a:rPr lang="en-US" dirty="0"/>
              <a:t>Remain open: explore new ideas (e.g. data lake), new technical solutions </a:t>
            </a:r>
          </a:p>
          <a:p>
            <a:pPr lvl="1"/>
            <a:r>
              <a:rPr lang="en-US" dirty="0"/>
              <a:t>Identify the limits of the different data transfer and processing scenarios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610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E216-70CA-4A7E-B77F-F2C05686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ahead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60F2D-E8B8-4563-BDFE-FCB0128FB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51" y="914400"/>
            <a:ext cx="10982400" cy="525030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Software catalogue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Implement the requested features (mid 2021)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Encourage uptake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EOSC service integration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2 services to publish, more expected (which one? when?)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Expecting guidelines from EOSC portal centric projects (EOSC-Enhance, 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Benefits from the project and its participants for working on current or future challenges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Software provisioning (CERNVMFS, …) </a:t>
            </a:r>
            <a:r>
              <a:rPr lang="en-US" sz="2400" dirty="0" err="1"/>
              <a:t>tbd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EOSC-Future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Cloud procurement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Gather needs from partners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Tender vs collaboration with existing initiative (e.g. OCRE)</a:t>
            </a:r>
          </a:p>
        </p:txBody>
      </p:sp>
    </p:spTree>
    <p:extLst>
      <p:ext uri="{BB962C8B-B14F-4D97-AF65-F5344CB8AC3E}">
        <p14:creationId xmlns:p14="http://schemas.microsoft.com/office/powerpoint/2010/main" val="864226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947427" y="3329576"/>
            <a:ext cx="10621181" cy="1615827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Thank you</a:t>
            </a:r>
            <a:br>
              <a:rPr lang="en-US" dirty="0">
                <a:latin typeface="Calibri"/>
                <a:cs typeface="Calibri"/>
              </a:rPr>
            </a:b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Join with your solution or challenges of common interest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>
          <a:xfrm>
            <a:off x="1428400" y="5301208"/>
            <a:ext cx="6971704" cy="369332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wp6@panosc.eu</a:t>
            </a:r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PaN RI typical environment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1196752"/>
            <a:ext cx="10287000" cy="4680520"/>
          </a:xfrm>
        </p:spPr>
        <p:txBody>
          <a:bodyPr/>
          <a:lstStyle/>
          <a:p>
            <a:r>
              <a:rPr lang="en-GB" dirty="0"/>
              <a:t>Large user community (50 000 users/18 Months) with </a:t>
            </a:r>
            <a:r>
              <a:rPr lang="en-GB"/>
              <a:t>heterogenous profiles:</a:t>
            </a:r>
            <a:endParaRPr lang="en-GB" dirty="0"/>
          </a:p>
          <a:p>
            <a:pPr lvl="1"/>
            <a:r>
              <a:rPr lang="en-GB"/>
              <a:t>Scientific field: </a:t>
            </a:r>
            <a:r>
              <a:rPr lang="en-GB" dirty="0"/>
              <a:t>Biology, Material science, chemistry … Archaeology, nuclear physic</a:t>
            </a:r>
            <a:r>
              <a:rPr lang="en-GB"/>
              <a:t>, HEP</a:t>
            </a:r>
            <a:endParaRPr lang="en-GB" dirty="0"/>
          </a:p>
          <a:p>
            <a:pPr lvl="1"/>
            <a:r>
              <a:rPr lang="en-GB" dirty="0"/>
              <a:t>Academic and Industrial users</a:t>
            </a:r>
          </a:p>
          <a:p>
            <a:pPr lvl="1"/>
            <a:r>
              <a:rPr lang="en-GB" dirty="0"/>
              <a:t>Quite often very limited IT support in the users’ home organisation </a:t>
            </a:r>
          </a:p>
          <a:p>
            <a:r>
              <a:rPr lang="en-GB" dirty="0"/>
              <a:t>Datasets volume vary from </a:t>
            </a:r>
            <a:r>
              <a:rPr lang="en-GB"/>
              <a:t>10s of GB </a:t>
            </a:r>
            <a:r>
              <a:rPr lang="en-GB" dirty="0"/>
              <a:t>to </a:t>
            </a:r>
            <a:r>
              <a:rPr lang="en-GB"/>
              <a:t>100s of TB</a:t>
            </a:r>
            <a:endParaRPr lang="en-GB" dirty="0"/>
          </a:p>
          <a:p>
            <a:r>
              <a:rPr lang="en-GB" dirty="0"/>
              <a:t>Yearly data </a:t>
            </a:r>
            <a:r>
              <a:rPr lang="en-GB"/>
              <a:t>production from </a:t>
            </a:r>
            <a:r>
              <a:rPr lang="en-GB" dirty="0"/>
              <a:t>300TB to 10s </a:t>
            </a:r>
            <a:r>
              <a:rPr lang="en-GB"/>
              <a:t>of PB</a:t>
            </a:r>
            <a:endParaRPr lang="en-GB" dirty="0"/>
          </a:p>
          <a:p>
            <a:r>
              <a:rPr lang="en-GB" dirty="0"/>
              <a:t>Data are openly accessible </a:t>
            </a:r>
            <a:r>
              <a:rPr lang="en-GB"/>
              <a:t>after a 3 years embargo period</a:t>
            </a:r>
            <a:endParaRPr lang="en-GB" dirty="0"/>
          </a:p>
          <a:p>
            <a:r>
              <a:rPr lang="en-GB" dirty="0"/>
              <a:t>Relatively small IT teams, </a:t>
            </a:r>
            <a:r>
              <a:rPr lang="en-GB"/>
              <a:t>mainly focused </a:t>
            </a:r>
            <a:r>
              <a:rPr lang="en-GB" dirty="0"/>
              <a:t>on data production (i.e</a:t>
            </a:r>
            <a:r>
              <a:rPr lang="en-GB"/>
              <a:t>. experiments) </a:t>
            </a:r>
            <a:r>
              <a:rPr lang="en-GB" dirty="0"/>
              <a:t>support and integration of </a:t>
            </a:r>
            <a:r>
              <a:rPr lang="en-GB"/>
              <a:t>existing solutions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4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81000"/>
            <a:ext cx="9023176" cy="446276"/>
          </a:xfrm>
        </p:spPr>
        <p:txBody>
          <a:bodyPr/>
          <a:lstStyle/>
          <a:p>
            <a:r>
              <a:rPr lang="en-GB" dirty="0"/>
              <a:t>Technical RI environment regarding data storage at RIs.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2057400"/>
            <a:ext cx="10287000" cy="2595736"/>
          </a:xfrm>
        </p:spPr>
        <p:txBody>
          <a:bodyPr/>
          <a:lstStyle/>
          <a:p>
            <a:r>
              <a:rPr lang="en-GB" dirty="0"/>
              <a:t>Central archive on </a:t>
            </a:r>
            <a:r>
              <a:rPr lang="en-GB"/>
              <a:t>RI network: </a:t>
            </a:r>
            <a:r>
              <a:rPr lang="en-GB" dirty="0"/>
              <a:t>Large disk storage (typically GPFS) + Tape (</a:t>
            </a:r>
            <a:r>
              <a:rPr lang="en-GB"/>
              <a:t>cold storage)</a:t>
            </a:r>
            <a:endParaRPr lang="en-GB" dirty="0"/>
          </a:p>
          <a:p>
            <a:r>
              <a:rPr lang="en-GB" dirty="0"/>
              <a:t>ACLs (Typically NFSv4) at the </a:t>
            </a:r>
            <a:r>
              <a:rPr lang="en-GB"/>
              <a:t>filesystem level</a:t>
            </a:r>
          </a:p>
          <a:p>
            <a:r>
              <a:rPr lang="en-GB"/>
              <a:t>Local </a:t>
            </a:r>
            <a:r>
              <a:rPr lang="en-GB" dirty="0"/>
              <a:t>user ID </a:t>
            </a:r>
            <a:r>
              <a:rPr lang="en-GB"/>
              <a:t>that needs </a:t>
            </a:r>
            <a:r>
              <a:rPr lang="en-GB" dirty="0"/>
              <a:t>to be mapped </a:t>
            </a:r>
            <a:r>
              <a:rPr lang="en-GB"/>
              <a:t>to federated AAI ID</a:t>
            </a:r>
            <a:endParaRPr lang="en-GB" dirty="0"/>
          </a:p>
          <a:p>
            <a:r>
              <a:rPr lang="en-GB" dirty="0"/>
              <a:t>Users access to data store through gateways (NFS, SMB, Rsync, FTP, ...)</a:t>
            </a:r>
          </a:p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2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EFA8-AF04-4089-8B27-11B7E162493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87487" y="3192651"/>
            <a:ext cx="6971704" cy="538609"/>
          </a:xfrm>
        </p:spPr>
        <p:txBody>
          <a:bodyPr/>
          <a:lstStyle/>
          <a:p>
            <a:r>
              <a:rPr lang="en-GB"/>
              <a:t>PaNOSC data </a:t>
            </a:r>
            <a:r>
              <a:rPr lang="en-GB" dirty="0"/>
              <a:t>t</a:t>
            </a:r>
            <a:r>
              <a:rPr lang="en-GB"/>
              <a:t>ransfer </a:t>
            </a:r>
            <a:r>
              <a:rPr lang="en-GB" dirty="0"/>
              <a:t>activities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5512C0-1152-40FF-A6BA-A14083024870}"/>
              </a:ext>
            </a:extLst>
          </p:cNvPr>
          <p:cNvSpPr>
            <a:spLocks noGrp="1"/>
          </p:cNvSpPr>
          <p:nvPr>
            <p:ph type="subTitle" idx="4"/>
            <p:custDataLst>
              <p:tags r:id="rId2"/>
            </p:custDataLst>
          </p:nvPr>
        </p:nvSpPr>
        <p:spPr>
          <a:xfrm>
            <a:off x="1487488" y="4581128"/>
            <a:ext cx="9865096" cy="1625060"/>
          </a:xfrm>
        </p:spPr>
        <p:txBody>
          <a:bodyPr/>
          <a:lstStyle/>
          <a:p>
            <a:r>
              <a:rPr lang="en-US" dirty="0"/>
              <a:t>Support from UKRI-STFC and CESNET (EGI.eu Linked Third Parties)</a:t>
            </a:r>
          </a:p>
          <a:p>
            <a:endParaRPr lang="en-US" dirty="0"/>
          </a:p>
          <a:p>
            <a:r>
              <a:rPr lang="en-US" dirty="0"/>
              <a:t>Participation in EGI data transfer WG	</a:t>
            </a:r>
            <a:r>
              <a:rPr lang="en-US" sz="2000" dirty="0">
                <a:hlinkClick r:id="rId4"/>
              </a:rPr>
              <a:t>https://wiki.egi.eu/wiki/TCB:Data_Transfer_WG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69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/>
              <a:t>PaNOSC data transfer </a:t>
            </a:r>
            <a:r>
              <a:rPr lang="en-GB" dirty="0"/>
              <a:t>use cases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35343" y="1143032"/>
            <a:ext cx="10130713" cy="369332"/>
          </a:xfrm>
        </p:spPr>
        <p:txBody>
          <a:bodyPr/>
          <a:lstStyle/>
          <a:p>
            <a:r>
              <a:rPr lang="en-GB"/>
              <a:t>Three clearly identified use cases: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57200" y="1828056"/>
            <a:ext cx="10287000" cy="990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An RI wants to archive its experimental data in a remote data centre.  Cold backup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A user wants to access a data analysis service, data has to be available “</a:t>
            </a:r>
            <a:r>
              <a:rPr lang="en-US">
                <a:latin typeface="+mn-lt"/>
              </a:rPr>
              <a:t>transparently”</a:t>
            </a:r>
            <a:endParaRPr lang="en-US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facility user wants to transfer a large dataset from an RI’s archive to a remote compute center or her/his </a:t>
            </a:r>
            <a:r>
              <a:rPr lang="en-US"/>
              <a:t>home PC</a:t>
            </a:r>
            <a:endParaRPr lang="en-US" dirty="0"/>
          </a:p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9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Use case : Archiving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57200" y="1124744"/>
            <a:ext cx="10287000" cy="990600"/>
          </a:xfrm>
        </p:spPr>
        <p:txBody>
          <a:bodyPr/>
          <a:lstStyle/>
          <a:p>
            <a:r>
              <a:rPr lang="en-GB"/>
              <a:t>Aims</a:t>
            </a:r>
            <a:endParaRPr lang="en-GB" dirty="0"/>
          </a:p>
          <a:p>
            <a:pPr lvl="1"/>
            <a:r>
              <a:rPr lang="en-GB" dirty="0"/>
              <a:t>Automate cold backup </a:t>
            </a:r>
            <a:r>
              <a:rPr lang="en-GB"/>
              <a:t>of raw </a:t>
            </a:r>
            <a:r>
              <a:rPr lang="en-GB" dirty="0"/>
              <a:t>data after experiment </a:t>
            </a:r>
          </a:p>
          <a:p>
            <a:pPr lvl="1"/>
            <a:r>
              <a:rPr lang="en-GB"/>
              <a:t>Restore data</a:t>
            </a:r>
            <a:endParaRPr lang="en-GB" dirty="0"/>
          </a:p>
          <a:p>
            <a:r>
              <a:rPr lang="en-GB" dirty="0"/>
              <a:t>Pilot </a:t>
            </a:r>
          </a:p>
          <a:p>
            <a:pPr lvl="1"/>
            <a:r>
              <a:rPr lang="en-GB" dirty="0"/>
              <a:t>ILL as RI (data producer) (GPFS + NFS gateway)</a:t>
            </a:r>
          </a:p>
          <a:p>
            <a:pPr lvl="1"/>
            <a:r>
              <a:rPr lang="en-GB" dirty="0"/>
              <a:t>UKRI-STFC as archive centre (Ceph S3 interface)</a:t>
            </a:r>
          </a:p>
          <a:p>
            <a:r>
              <a:rPr lang="en-GB" dirty="0"/>
              <a:t>Solutions evaluated</a:t>
            </a:r>
          </a:p>
          <a:p>
            <a:pPr lvl="1"/>
            <a:r>
              <a:rPr lang="en-GB" dirty="0"/>
              <a:t>FTS / GridFTP </a:t>
            </a:r>
          </a:p>
          <a:p>
            <a:pPr lvl="1"/>
            <a:r>
              <a:rPr lang="en-GB" dirty="0"/>
              <a:t>Rucio </a:t>
            </a:r>
          </a:p>
          <a:p>
            <a:pPr lvl="1"/>
            <a:r>
              <a:rPr lang="en-GB" b="1" dirty="0"/>
              <a:t>Rclone</a:t>
            </a:r>
            <a:r>
              <a:rPr lang="en-GB" dirty="0"/>
              <a:t> (</a:t>
            </a:r>
            <a:r>
              <a:rPr lang="en-GB" dirty="0">
                <a:hlinkClick r:id="rId5"/>
              </a:rPr>
              <a:t>https://rclone.org/</a:t>
            </a:r>
            <a:r>
              <a:rPr lang="en-GB" dirty="0"/>
              <a:t>) </a:t>
            </a:r>
          </a:p>
          <a:p>
            <a:pPr lvl="1"/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Use case: EGI Data-Hub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95800" y="1143000"/>
            <a:ext cx="7560840" cy="36933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4295800" y="1858936"/>
            <a:ext cx="7560840" cy="3514280"/>
          </a:xfrm>
        </p:spPr>
        <p:txBody>
          <a:bodyPr/>
          <a:lstStyle/>
          <a:p>
            <a:r>
              <a:rPr lang="en-GB" dirty="0"/>
              <a:t>Transfer data to “EOSC” (i.e. not necessarily from the PaN community) data </a:t>
            </a:r>
            <a:r>
              <a:rPr lang="en-GB"/>
              <a:t>treatment services</a:t>
            </a:r>
            <a:endParaRPr lang="en-GB" dirty="0"/>
          </a:p>
          <a:p>
            <a:r>
              <a:rPr lang="en-GB" dirty="0"/>
              <a:t>Transfer data transparently from the point of view of </a:t>
            </a:r>
            <a:r>
              <a:rPr lang="en-GB"/>
              <a:t>the users</a:t>
            </a:r>
            <a:endParaRPr lang="en-GB" dirty="0"/>
          </a:p>
          <a:p>
            <a:r>
              <a:rPr lang="en-GB" dirty="0"/>
              <a:t>Archive the results back to the </a:t>
            </a:r>
            <a:r>
              <a:rPr lang="en-GB"/>
              <a:t>originating RI</a:t>
            </a:r>
            <a:endParaRPr lang="en-GB" dirty="0"/>
          </a:p>
          <a:p>
            <a:r>
              <a:rPr lang="en-GB" dirty="0"/>
              <a:t>Authenticate users using EOSC ready AAI (</a:t>
            </a:r>
            <a:r>
              <a:rPr lang="en-GB" dirty="0" err="1"/>
              <a:t>UmbrellaID</a:t>
            </a:r>
            <a:r>
              <a:rPr lang="en-GB" dirty="0"/>
              <a:t>)</a:t>
            </a:r>
          </a:p>
          <a:p>
            <a:r>
              <a:rPr lang="en-GB" dirty="0"/>
              <a:t>Authorise data access (open or embargo </a:t>
            </a:r>
            <a:r>
              <a:rPr lang="en-GB"/>
              <a:t>data)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" y="1143000"/>
            <a:ext cx="3349309" cy="4707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1" y="381000"/>
            <a:ext cx="2597346" cy="4462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900" b="1" i="0" kern="1200">
                <a:solidFill>
                  <a:srgbClr val="4C4D4F"/>
                </a:solidFill>
                <a:latin typeface="Muli Black"/>
                <a:ea typeface="+mj-ea"/>
                <a:cs typeface="Muli Black"/>
              </a:defRPr>
            </a:lvl1pPr>
          </a:lstStyle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Use case: EGI Data-Hub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5C33822-7C99-564E-993D-0F8A246F7C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0" y="236622"/>
            <a:ext cx="7235303" cy="4647237"/>
          </a:xfrm>
          <a:prstGeom prst="rect">
            <a:avLst/>
          </a:prstGeom>
        </p:spPr>
      </p:pic>
      <p:grpSp>
        <p:nvGrpSpPr>
          <p:cNvPr id="8" name="Groupe 7"/>
          <p:cNvGrpSpPr/>
          <p:nvPr>
            <p:custDataLst>
              <p:tags r:id="rId3"/>
            </p:custDataLst>
          </p:nvPr>
        </p:nvGrpSpPr>
        <p:grpSpPr>
          <a:xfrm>
            <a:off x="911424" y="4780385"/>
            <a:ext cx="1080120" cy="1152127"/>
            <a:chOff x="911424" y="5517233"/>
            <a:chExt cx="1080120" cy="1152127"/>
          </a:xfrm>
        </p:grpSpPr>
        <p:sp>
          <p:nvSpPr>
            <p:cNvPr id="9" name="Organigramme : Disque magnétique 8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Archive</a:t>
              </a:r>
              <a:endParaRPr lang="en-GB" sz="1200" dirty="0"/>
            </a:p>
          </p:txBody>
        </p:sp>
        <p:sp>
          <p:nvSpPr>
            <p:cNvPr id="10" name="Double flèche verticale 9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e 10"/>
          <p:cNvGrpSpPr/>
          <p:nvPr>
            <p:custDataLst>
              <p:tags r:id="rId4"/>
            </p:custDataLst>
          </p:nvPr>
        </p:nvGrpSpPr>
        <p:grpSpPr>
          <a:xfrm>
            <a:off x="2252010" y="4780385"/>
            <a:ext cx="1080120" cy="1152127"/>
            <a:chOff x="2099610" y="5364833"/>
            <a:chExt cx="1080120" cy="1152127"/>
          </a:xfrm>
        </p:grpSpPr>
        <p:sp>
          <p:nvSpPr>
            <p:cNvPr id="12" name="Organigramme : Disque magnétique 11"/>
            <p:cNvSpPr/>
            <p:nvPr/>
          </p:nvSpPr>
          <p:spPr>
            <a:xfrm>
              <a:off x="2099610" y="59408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Archive</a:t>
              </a:r>
              <a:endParaRPr lang="en-GB" sz="1200" dirty="0"/>
            </a:p>
          </p:txBody>
        </p:sp>
        <p:sp>
          <p:nvSpPr>
            <p:cNvPr id="13" name="Double flèche verticale 12"/>
            <p:cNvSpPr/>
            <p:nvPr/>
          </p:nvSpPr>
          <p:spPr>
            <a:xfrm>
              <a:off x="2476435" y="53648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4" name="Groupe 13"/>
          <p:cNvGrpSpPr/>
          <p:nvPr>
            <p:custDataLst>
              <p:tags r:id="rId5"/>
            </p:custDataLst>
          </p:nvPr>
        </p:nvGrpSpPr>
        <p:grpSpPr>
          <a:xfrm>
            <a:off x="3572161" y="4780385"/>
            <a:ext cx="1080120" cy="1168895"/>
            <a:chOff x="3267361" y="5212433"/>
            <a:chExt cx="1080120" cy="1168895"/>
          </a:xfrm>
        </p:grpSpPr>
        <p:sp>
          <p:nvSpPr>
            <p:cNvPr id="15" name="Organigramme : Disque magnétique 14"/>
            <p:cNvSpPr/>
            <p:nvPr/>
          </p:nvSpPr>
          <p:spPr>
            <a:xfrm>
              <a:off x="3267361" y="5805264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Archive</a:t>
              </a:r>
              <a:endParaRPr lang="en-GB" sz="1200" dirty="0"/>
            </a:p>
          </p:txBody>
        </p:sp>
        <p:sp>
          <p:nvSpPr>
            <p:cNvPr id="16" name="Double flèche verticale 15"/>
            <p:cNvSpPr/>
            <p:nvPr/>
          </p:nvSpPr>
          <p:spPr>
            <a:xfrm>
              <a:off x="3654404" y="52124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e 16"/>
          <p:cNvGrpSpPr/>
          <p:nvPr>
            <p:custDataLst>
              <p:tags r:id="rId6"/>
            </p:custDataLst>
          </p:nvPr>
        </p:nvGrpSpPr>
        <p:grpSpPr>
          <a:xfrm>
            <a:off x="4943872" y="4797153"/>
            <a:ext cx="1080120" cy="1152127"/>
            <a:chOff x="911424" y="5517233"/>
            <a:chExt cx="1080120" cy="1152127"/>
          </a:xfrm>
        </p:grpSpPr>
        <p:sp>
          <p:nvSpPr>
            <p:cNvPr id="18" name="Organigramme : Disque magnétique 17"/>
            <p:cNvSpPr/>
            <p:nvPr/>
          </p:nvSpPr>
          <p:spPr>
            <a:xfrm>
              <a:off x="911424" y="6093296"/>
              <a:ext cx="1080120" cy="576064"/>
            </a:xfrm>
            <a:prstGeom prst="flowChartMagneticDisk">
              <a:avLst/>
            </a:prstGeom>
            <a:solidFill>
              <a:srgbClr val="5F689D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Archive</a:t>
              </a:r>
              <a:endParaRPr lang="en-GB" sz="1200" dirty="0"/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1298467" y="5517233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4000">
                  <a:srgbClr val="5F689D"/>
                </a:gs>
                <a:gs pos="100000">
                  <a:srgbClr val="5F689D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à coins arrondis 19"/>
          <p:cNvSpPr/>
          <p:nvPr>
            <p:custDataLst>
              <p:tags r:id="rId7"/>
            </p:custDataLst>
          </p:nvPr>
        </p:nvSpPr>
        <p:spPr>
          <a:xfrm>
            <a:off x="9387423" y="943652"/>
            <a:ext cx="936104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Data treatment service</a:t>
            </a:r>
          </a:p>
        </p:txBody>
      </p:sp>
      <p:sp>
        <p:nvSpPr>
          <p:cNvPr id="21" name="Rectangle à coins arrondis 20"/>
          <p:cNvSpPr/>
          <p:nvPr>
            <p:custDataLst>
              <p:tags r:id="rId8"/>
            </p:custDataLst>
          </p:nvPr>
        </p:nvSpPr>
        <p:spPr>
          <a:xfrm>
            <a:off x="9315415" y="2684894"/>
            <a:ext cx="1080120" cy="871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HPC? Kubernetes? OpenStack?</a:t>
            </a:r>
          </a:p>
        </p:txBody>
      </p:sp>
      <p:sp>
        <p:nvSpPr>
          <p:cNvPr id="22" name="Double flèche verticale 21"/>
          <p:cNvSpPr/>
          <p:nvPr>
            <p:custDataLst>
              <p:tags r:id="rId9"/>
            </p:custDataLst>
          </p:nvPr>
        </p:nvSpPr>
        <p:spPr>
          <a:xfrm>
            <a:off x="9702458" y="1824377"/>
            <a:ext cx="306034" cy="860517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Double flèche verticale 22"/>
          <p:cNvSpPr/>
          <p:nvPr>
            <p:custDataLst>
              <p:tags r:id="rId10"/>
            </p:custDataLst>
          </p:nvPr>
        </p:nvSpPr>
        <p:spPr>
          <a:xfrm rot="4698860">
            <a:off x="7730339" y="3358738"/>
            <a:ext cx="139044" cy="369592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Double flèche verticale 23"/>
          <p:cNvSpPr/>
          <p:nvPr>
            <p:custDataLst>
              <p:tags r:id="rId11"/>
            </p:custDataLst>
          </p:nvPr>
        </p:nvSpPr>
        <p:spPr>
          <a:xfrm rot="4890844">
            <a:off x="5436198" y="1178071"/>
            <a:ext cx="182536" cy="7593886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Double flèche verticale 24"/>
          <p:cNvSpPr/>
          <p:nvPr>
            <p:custDataLst>
              <p:tags r:id="rId12"/>
            </p:custDataLst>
          </p:nvPr>
        </p:nvSpPr>
        <p:spPr>
          <a:xfrm rot="4790787">
            <a:off x="6076541" y="2005444"/>
            <a:ext cx="174495" cy="6286171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Double flèche verticale 25"/>
          <p:cNvSpPr/>
          <p:nvPr>
            <p:custDataLst>
              <p:tags r:id="rId13"/>
            </p:custDataLst>
          </p:nvPr>
        </p:nvSpPr>
        <p:spPr>
          <a:xfrm rot="4689236">
            <a:off x="6860784" y="2777622"/>
            <a:ext cx="168989" cy="4874279"/>
          </a:xfrm>
          <a:prstGeom prst="upDownArrow">
            <a:avLst/>
          </a:prstGeom>
          <a:solidFill>
            <a:srgbClr val="A7456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/>
          <p:cNvSpPr txBox="1"/>
          <p:nvPr>
            <p:custDataLst>
              <p:tags r:id="rId14"/>
            </p:custDataLst>
          </p:nvPr>
        </p:nvSpPr>
        <p:spPr>
          <a:xfrm>
            <a:off x="10632504" y="12408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Community ?</a:t>
            </a:r>
          </a:p>
        </p:txBody>
      </p:sp>
      <p:grpSp>
        <p:nvGrpSpPr>
          <p:cNvPr id="28" name="Groupe 27"/>
          <p:cNvGrpSpPr/>
          <p:nvPr>
            <p:custDataLst>
              <p:tags r:id="rId15"/>
            </p:custDataLst>
          </p:nvPr>
        </p:nvGrpSpPr>
        <p:grpSpPr>
          <a:xfrm>
            <a:off x="9344930" y="3545920"/>
            <a:ext cx="1080120" cy="1152127"/>
            <a:chOff x="2181972" y="4302834"/>
            <a:chExt cx="1080120" cy="1152127"/>
          </a:xfrm>
        </p:grpSpPr>
        <p:sp>
          <p:nvSpPr>
            <p:cNvPr id="29" name="Organigramme : Disque magnétique 28"/>
            <p:cNvSpPr/>
            <p:nvPr/>
          </p:nvSpPr>
          <p:spPr>
            <a:xfrm>
              <a:off x="2181972" y="4878897"/>
              <a:ext cx="1080120" cy="576064"/>
            </a:xfrm>
            <a:prstGeom prst="flowChartMagneticDisk">
              <a:avLst/>
            </a:prstGeom>
            <a:solidFill>
              <a:srgbClr val="A74569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Cache</a:t>
              </a:r>
              <a:endParaRPr lang="en-GB" sz="1200" dirty="0"/>
            </a:p>
          </p:txBody>
        </p:sp>
        <p:sp>
          <p:nvSpPr>
            <p:cNvPr id="30" name="Double flèche verticale 29"/>
            <p:cNvSpPr/>
            <p:nvPr/>
          </p:nvSpPr>
          <p:spPr>
            <a:xfrm>
              <a:off x="2569015" y="4302834"/>
              <a:ext cx="306034" cy="576063"/>
            </a:xfrm>
            <a:prstGeom prst="up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rgbClr val="A74569"/>
                </a:gs>
                <a:gs pos="100000">
                  <a:srgbClr val="A74569"/>
                </a:gs>
                <a:gs pos="85000">
                  <a:srgbClr val="A74569"/>
                </a:gs>
              </a:gsLst>
              <a:lin ang="5400000" scaled="1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31" name="Image 3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4174" y="1662252"/>
            <a:ext cx="664433" cy="664433"/>
          </a:xfrm>
          <a:prstGeom prst="rect">
            <a:avLst/>
          </a:prstGeom>
        </p:spPr>
      </p:pic>
      <p:sp>
        <p:nvSpPr>
          <p:cNvPr id="32" name="Espace réservé du numéro de diapositive 31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/>
        <p:txBody>
          <a:bodyPr/>
          <a:lstStyle/>
          <a:p>
            <a:fld id="{CAC6784C-9DAB-514C-B4CE-D33C947A8EB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Groupe 3"/>
          <p:cNvGrpSpPr/>
          <p:nvPr>
            <p:custDataLst>
              <p:tags r:id="rId18"/>
            </p:custDataLst>
          </p:nvPr>
        </p:nvGrpSpPr>
        <p:grpSpPr>
          <a:xfrm>
            <a:off x="263352" y="3803935"/>
            <a:ext cx="626282" cy="2074666"/>
            <a:chOff x="263352" y="3803935"/>
            <a:chExt cx="626282" cy="2074666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2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929" t="39423" r="2628" b="44512"/>
            <a:stretch/>
          </p:blipFill>
          <p:spPr>
            <a:xfrm rot="16200000">
              <a:off x="-599380" y="4666667"/>
              <a:ext cx="2074666" cy="349201"/>
            </a:xfrm>
            <a:prstGeom prst="rect">
              <a:avLst/>
            </a:prstGeom>
          </p:spPr>
        </p:pic>
        <p:sp>
          <p:nvSpPr>
            <p:cNvPr id="3" name="ZoneTexte 2"/>
            <p:cNvSpPr txBox="1"/>
            <p:nvPr/>
          </p:nvSpPr>
          <p:spPr>
            <a:xfrm rot="16200000">
              <a:off x="157863" y="4791353"/>
              <a:ext cx="1186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Local network</a:t>
              </a:r>
            </a:p>
          </p:txBody>
        </p:sp>
      </p:grpSp>
      <p:sp>
        <p:nvSpPr>
          <p:cNvPr id="33" name="ZoneTexte 32"/>
          <p:cNvSpPr txBox="1"/>
          <p:nvPr>
            <p:custDataLst>
              <p:tags r:id="rId19"/>
            </p:custDataLst>
          </p:nvPr>
        </p:nvSpPr>
        <p:spPr>
          <a:xfrm rot="20857638">
            <a:off x="7146001" y="5218722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GÉANT network (100’s km)</a:t>
            </a:r>
          </a:p>
        </p:txBody>
      </p:sp>
    </p:spTree>
    <p:extLst>
      <p:ext uri="{BB962C8B-B14F-4D97-AF65-F5344CB8AC3E}">
        <p14:creationId xmlns:p14="http://schemas.microsoft.com/office/powerpoint/2010/main" val="3796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aNOSC-ExPaNDS-AnnualMeeting2020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s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OGOs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PaNOSC-ExPaNDS-AnnualMeeting2020_ppt_template</Template>
  <TotalTime>330</TotalTime>
  <Words>1399</Words>
  <Application>Microsoft Office PowerPoint</Application>
  <PresentationFormat>Widescreen</PresentationFormat>
  <Paragraphs>193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Courier New</vt:lpstr>
      <vt:lpstr>Muli</vt:lpstr>
      <vt:lpstr>Muli Black</vt:lpstr>
      <vt:lpstr>Muli Bold</vt:lpstr>
      <vt:lpstr>Muli Regular</vt:lpstr>
      <vt:lpstr>Times New Roman</vt:lpstr>
      <vt:lpstr>Wingdings</vt:lpstr>
      <vt:lpstr>PaNOSC-ExPaNDS-AnnualMeeting2020_ppt_template</vt:lpstr>
      <vt:lpstr>Logos+EUtext</vt:lpstr>
      <vt:lpstr>LOGOs-only</vt:lpstr>
      <vt:lpstr>Supporting the PaN EOSC services</vt:lpstr>
      <vt:lpstr>PaNOSC WP6 aims</vt:lpstr>
      <vt:lpstr>PaN RI typical environment</vt:lpstr>
      <vt:lpstr>Technical RI environment regarding data storage at RIs.</vt:lpstr>
      <vt:lpstr>PaNOSC data transfer activities</vt:lpstr>
      <vt:lpstr>PaNOSC data transfer use cases</vt:lpstr>
      <vt:lpstr>1st Use case : Archiving</vt:lpstr>
      <vt:lpstr>2nd Use case: EGI Data-Hub</vt:lpstr>
      <vt:lpstr>PowerPoint Presentation</vt:lpstr>
      <vt:lpstr>Initial results</vt:lpstr>
      <vt:lpstr>3rd use case: transfer of data by RI users</vt:lpstr>
      <vt:lpstr>AAI - UmbrellaID</vt:lpstr>
      <vt:lpstr>AAI</vt:lpstr>
      <vt:lpstr>AAI</vt:lpstr>
      <vt:lpstr>AAI</vt:lpstr>
      <vt:lpstr>PaN software catalogue</vt:lpstr>
      <vt:lpstr>PaN software catalogue</vt:lpstr>
      <vt:lpstr>2020 Survey community outcomes</vt:lpstr>
      <vt:lpstr>Current status</vt:lpstr>
      <vt:lpstr>Work ahead 1/2</vt:lpstr>
      <vt:lpstr>Work ahead 2/2</vt:lpstr>
      <vt:lpstr>Thank you  Join with your solution or challenges of common interest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WP6, supporting the EOSC services</dc:title>
  <dc:creator>PERRIN Jean-Francois</dc:creator>
  <cp:lastModifiedBy>PERRIN Jean-Francois</cp:lastModifiedBy>
  <cp:revision>36</cp:revision>
  <dcterms:created xsi:type="dcterms:W3CDTF">2020-11-09T10:31:48Z</dcterms:created>
  <dcterms:modified xsi:type="dcterms:W3CDTF">2020-11-10T15:01:40Z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