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601" r:id="rId2"/>
    <p:sldId id="307" r:id="rId3"/>
    <p:sldId id="315" r:id="rId4"/>
    <p:sldId id="314" r:id="rId5"/>
    <p:sldId id="309" r:id="rId6"/>
    <p:sldId id="293" r:id="rId7"/>
  </p:sldIdLst>
  <p:sldSz cx="12192000" cy="6858000"/>
  <p:notesSz cx="6797675" cy="9926638"/>
  <p:embeddedFontLst>
    <p:embeddedFont>
      <p:font typeface="Calibri"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P7Xt1L0FVkozJcwUY8Z5mqfs0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15B"/>
    <a:srgbClr val="2B499A"/>
    <a:srgbClr val="C00000"/>
    <a:srgbClr val="548235"/>
    <a:srgbClr val="7030A0"/>
    <a:srgbClr val="365AA3"/>
    <a:srgbClr val="F7DF94"/>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72508A-F138-40D7-A151-54FAC5476A4F}">
  <a:tblStyle styleId="{DC72508A-F138-40D7-A151-54FAC5476A4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E8"/>
          </a:solidFill>
        </a:fill>
      </a:tcStyle>
    </a:wholeTbl>
    <a:band1H>
      <a:tcTxStyle/>
      <a:tcStyle>
        <a:tcBdr/>
        <a:fill>
          <a:solidFill>
            <a:srgbClr val="CBE0CE"/>
          </a:solidFill>
        </a:fill>
      </a:tcStyle>
    </a:band1H>
    <a:band2H>
      <a:tcTxStyle/>
      <a:tcStyle>
        <a:tcBdr/>
      </a:tcStyle>
    </a:band2H>
    <a:band1V>
      <a:tcTxStyle/>
      <a:tcStyle>
        <a:tcBdr/>
        <a:fill>
          <a:solidFill>
            <a:srgbClr val="CBE0CE"/>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5758FB7-9AC5-4552-8A53-C91805E547FA}" styleName="Styl s motivem 1 – zvýraznění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Světlý styl 2 – zvýraznění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Světlý styl 1 – zvýraznění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Styl s motivem 1 – zvýraznění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2472" autoAdjust="0"/>
  </p:normalViewPr>
  <p:slideViewPr>
    <p:cSldViewPr snapToGrid="0">
      <p:cViewPr varScale="1">
        <p:scale>
          <a:sx n="73" d="100"/>
          <a:sy n="73" d="100"/>
        </p:scale>
        <p:origin x="24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51" Type="http://customschemas.google.com/relationships/presentationmetadata" Target="metadata"/><Relationship Id="rId3" Type="http://schemas.openxmlformats.org/officeDocument/2006/relationships/slide" Target="slides/slide2.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805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805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77194"/>
            <a:ext cx="5438140" cy="390861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4"/>
            <a:ext cx="2945659" cy="49805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201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781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14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38: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38: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1"/>
          <p:cNvSpPr txBox="1">
            <a:spLocks noGrp="1"/>
          </p:cNvSpPr>
          <p:nvPr>
            <p:ph type="title"/>
          </p:nvPr>
        </p:nvSpPr>
        <p:spPr>
          <a:xfrm>
            <a:off x="735049" y="218668"/>
            <a:ext cx="10789239" cy="882565"/>
          </a:xfrm>
          <a:prstGeom prst="rect">
            <a:avLst/>
          </a:prstGeom>
          <a:noFill/>
          <a:ln>
            <a:noFill/>
          </a:ln>
        </p:spPr>
        <p:txBody>
          <a:bodyPr spcFirstLastPara="1" wrap="square" lIns="0" tIns="36000" rIns="0" bIns="36000" anchor="b" anchorCtr="0">
            <a:normAutofit/>
          </a:bodyPr>
          <a:lstStyle>
            <a:lvl1pPr lvl="0" algn="l">
              <a:lnSpc>
                <a:spcPct val="90000"/>
              </a:lnSpc>
              <a:spcBef>
                <a:spcPts val="0"/>
              </a:spcBef>
              <a:spcAft>
                <a:spcPts val="0"/>
              </a:spcAft>
              <a:buClr>
                <a:srgbClr val="FF71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1"/>
          <p:cNvSpPr txBox="1">
            <a:spLocks noGrp="1"/>
          </p:cNvSpPr>
          <p:nvPr>
            <p:ph type="body" idx="1"/>
          </p:nvPr>
        </p:nvSpPr>
        <p:spPr>
          <a:xfrm>
            <a:off x="735047" y="1206073"/>
            <a:ext cx="10789239" cy="4908577"/>
          </a:xfrm>
          <a:prstGeom prst="rect">
            <a:avLst/>
          </a:prstGeom>
          <a:noFill/>
          <a:ln>
            <a:noFill/>
          </a:ln>
        </p:spPr>
        <p:txBody>
          <a:bodyPr spcFirstLastPara="1" wrap="square" lIns="0" tIns="36000" rIns="0" bIns="36000" anchor="t" anchorCtr="0">
            <a:normAutofit/>
          </a:bodyPr>
          <a:lstStyle>
            <a:lvl1pPr marL="457200" lvl="0" indent="-342900" algn="l">
              <a:lnSpc>
                <a:spcPct val="100000"/>
              </a:lnSpc>
              <a:spcBef>
                <a:spcPts val="800"/>
              </a:spcBef>
              <a:spcAft>
                <a:spcPts val="0"/>
              </a:spcAft>
              <a:buClr>
                <a:srgbClr val="2B499A"/>
              </a:buClr>
              <a:buSzPts val="1800"/>
              <a:buChar char="•"/>
              <a:defRPr/>
            </a:lvl1pPr>
            <a:lvl2pPr marL="914400" lvl="1" indent="-342900" algn="l">
              <a:lnSpc>
                <a:spcPct val="100000"/>
              </a:lnSpc>
              <a:spcBef>
                <a:spcPts val="533"/>
              </a:spcBef>
              <a:spcAft>
                <a:spcPts val="0"/>
              </a:spcAft>
              <a:buClr>
                <a:srgbClr val="2B499A"/>
              </a:buClr>
              <a:buSzPts val="1800"/>
              <a:buChar char="•"/>
              <a:defRPr/>
            </a:lvl2pPr>
            <a:lvl3pPr marL="1371600" lvl="2" indent="-342900" algn="l">
              <a:lnSpc>
                <a:spcPct val="100000"/>
              </a:lnSpc>
              <a:spcBef>
                <a:spcPts val="533"/>
              </a:spcBef>
              <a:spcAft>
                <a:spcPts val="0"/>
              </a:spcAft>
              <a:buClr>
                <a:srgbClr val="2B499A"/>
              </a:buClr>
              <a:buSzPts val="1800"/>
              <a:buChar char="•"/>
              <a:defRPr/>
            </a:lvl3pPr>
            <a:lvl4pPr marL="1828800" lvl="3" indent="-342900" algn="l">
              <a:lnSpc>
                <a:spcPct val="100000"/>
              </a:lnSpc>
              <a:spcBef>
                <a:spcPts val="400"/>
              </a:spcBef>
              <a:spcAft>
                <a:spcPts val="0"/>
              </a:spcAft>
              <a:buClr>
                <a:srgbClr val="2B499A"/>
              </a:buClr>
              <a:buSzPts val="1800"/>
              <a:buChar char="•"/>
              <a:defRPr/>
            </a:lvl4pPr>
            <a:lvl5pPr marL="2286000" lvl="4" indent="-342900" algn="l">
              <a:lnSpc>
                <a:spcPct val="100000"/>
              </a:lnSpc>
              <a:spcBef>
                <a:spcPts val="400"/>
              </a:spcBef>
              <a:spcAft>
                <a:spcPts val="0"/>
              </a:spcAft>
              <a:buClr>
                <a:srgbClr val="2B499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4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1"/>
          <p:cNvSpPr txBox="1">
            <a:spLocks noGrp="1"/>
          </p:cNvSpPr>
          <p:nvPr>
            <p:ph type="ftr" idx="11"/>
          </p:nvPr>
        </p:nvSpPr>
        <p:spPr>
          <a:xfrm>
            <a:off x="2398753" y="6318322"/>
            <a:ext cx="739449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1"/>
          <p:cNvSpPr txBox="1">
            <a:spLocks noGrp="1"/>
          </p:cNvSpPr>
          <p:nvPr>
            <p:ph type="sldNum" idx="12"/>
          </p:nvPr>
        </p:nvSpPr>
        <p:spPr>
          <a:xfrm>
            <a:off x="735047" y="6318322"/>
            <a:ext cx="5138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69"/>
        <p:cNvGrpSpPr/>
        <p:nvPr/>
      </p:nvGrpSpPr>
      <p:grpSpPr>
        <a:xfrm>
          <a:off x="0" y="0"/>
          <a:ext cx="0" cy="0"/>
          <a:chOff x="0" y="0"/>
          <a:chExt cx="0" cy="0"/>
        </a:xfrm>
      </p:grpSpPr>
      <p:sp>
        <p:nvSpPr>
          <p:cNvPr id="70" name="Google Shape;70;p51"/>
          <p:cNvSpPr txBox="1">
            <a:spLocks noGrp="1"/>
          </p:cNvSpPr>
          <p:nvPr>
            <p:ph type="title"/>
          </p:nvPr>
        </p:nvSpPr>
        <p:spPr>
          <a:xfrm>
            <a:off x="735049" y="218668"/>
            <a:ext cx="10789239" cy="882565"/>
          </a:xfrm>
          <a:prstGeom prst="rect">
            <a:avLst/>
          </a:prstGeom>
          <a:noFill/>
          <a:ln>
            <a:noFill/>
          </a:ln>
        </p:spPr>
        <p:txBody>
          <a:bodyPr spcFirstLastPara="1" wrap="square" lIns="0" tIns="36000" rIns="0" bIns="36000" anchor="b" anchorCtr="0">
            <a:normAutofit/>
          </a:bodyPr>
          <a:lstStyle>
            <a:lvl1pPr lvl="0" algn="l">
              <a:lnSpc>
                <a:spcPct val="90000"/>
              </a:lnSpc>
              <a:spcBef>
                <a:spcPts val="0"/>
              </a:spcBef>
              <a:spcAft>
                <a:spcPts val="0"/>
              </a:spcAft>
              <a:buClr>
                <a:srgbClr val="FF71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51"/>
          <p:cNvSpPr txBox="1">
            <a:spLocks noGrp="1"/>
          </p:cNvSpPr>
          <p:nvPr>
            <p:ph type="ftr" idx="11"/>
          </p:nvPr>
        </p:nvSpPr>
        <p:spPr>
          <a:xfrm>
            <a:off x="2398753" y="6318322"/>
            <a:ext cx="739449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1"/>
          <p:cNvSpPr txBox="1">
            <a:spLocks noGrp="1"/>
          </p:cNvSpPr>
          <p:nvPr>
            <p:ph type="sldNum" idx="12"/>
          </p:nvPr>
        </p:nvSpPr>
        <p:spPr>
          <a:xfrm>
            <a:off x="735047" y="6318322"/>
            <a:ext cx="5138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5_Custom Layout">
  <p:cSld name="5_Custom Layout">
    <p:spTree>
      <p:nvGrpSpPr>
        <p:cNvPr id="1" name="Shape 73"/>
        <p:cNvGrpSpPr/>
        <p:nvPr/>
      </p:nvGrpSpPr>
      <p:grpSpPr>
        <a:xfrm>
          <a:off x="0" y="0"/>
          <a:ext cx="0" cy="0"/>
          <a:chOff x="0" y="0"/>
          <a:chExt cx="0" cy="0"/>
        </a:xfrm>
      </p:grpSpPr>
      <p:sp>
        <p:nvSpPr>
          <p:cNvPr id="74" name="Google Shape;74;p52"/>
          <p:cNvSpPr txBox="1">
            <a:spLocks noGrp="1"/>
          </p:cNvSpPr>
          <p:nvPr>
            <p:ph type="title"/>
          </p:nvPr>
        </p:nvSpPr>
        <p:spPr>
          <a:xfrm>
            <a:off x="735049" y="218668"/>
            <a:ext cx="10789239" cy="882565"/>
          </a:xfrm>
          <a:prstGeom prst="rect">
            <a:avLst/>
          </a:prstGeom>
          <a:noFill/>
          <a:ln>
            <a:noFill/>
          </a:ln>
        </p:spPr>
        <p:txBody>
          <a:bodyPr spcFirstLastPara="1" wrap="square" lIns="0" tIns="36000" rIns="0" bIns="36000" anchor="b" anchorCtr="0">
            <a:normAutofit/>
          </a:bodyPr>
          <a:lstStyle>
            <a:lvl1pPr lvl="0" algn="l">
              <a:lnSpc>
                <a:spcPct val="90000"/>
              </a:lnSpc>
              <a:spcBef>
                <a:spcPts val="0"/>
              </a:spcBef>
              <a:spcAft>
                <a:spcPts val="0"/>
              </a:spcAft>
              <a:buClr>
                <a:srgbClr val="FF71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5" name="Google Shape;75;p52"/>
          <p:cNvGrpSpPr/>
          <p:nvPr/>
        </p:nvGrpSpPr>
        <p:grpSpPr>
          <a:xfrm>
            <a:off x="735048" y="1130351"/>
            <a:ext cx="10789240" cy="0"/>
            <a:chOff x="735048" y="1564938"/>
            <a:chExt cx="10789240" cy="0"/>
          </a:xfrm>
        </p:grpSpPr>
        <p:cxnSp>
          <p:nvCxnSpPr>
            <p:cNvPr id="76" name="Google Shape;76;p52"/>
            <p:cNvCxnSpPr/>
            <p:nvPr/>
          </p:nvCxnSpPr>
          <p:spPr>
            <a:xfrm>
              <a:off x="735048" y="1564938"/>
              <a:ext cx="3919248" cy="0"/>
            </a:xfrm>
            <a:prstGeom prst="straightConnector1">
              <a:avLst/>
            </a:prstGeom>
            <a:noFill/>
            <a:ln w="38100" cap="flat" cmpd="sng">
              <a:solidFill>
                <a:srgbClr val="0DB8E3"/>
              </a:solidFill>
              <a:prstDash val="solid"/>
              <a:miter lim="800000"/>
              <a:headEnd type="none" w="sm" len="sm"/>
              <a:tailEnd type="none" w="sm" len="sm"/>
            </a:ln>
          </p:spPr>
        </p:cxnSp>
        <p:cxnSp>
          <p:nvCxnSpPr>
            <p:cNvPr id="77" name="Google Shape;77;p52"/>
            <p:cNvCxnSpPr/>
            <p:nvPr/>
          </p:nvCxnSpPr>
          <p:spPr>
            <a:xfrm>
              <a:off x="4096512" y="1564938"/>
              <a:ext cx="3721608" cy="0"/>
            </a:xfrm>
            <a:prstGeom prst="straightConnector1">
              <a:avLst/>
            </a:prstGeom>
            <a:noFill/>
            <a:ln w="38100" cap="flat" cmpd="sng">
              <a:solidFill>
                <a:srgbClr val="0070C0"/>
              </a:solidFill>
              <a:prstDash val="solid"/>
              <a:miter lim="800000"/>
              <a:headEnd type="none" w="sm" len="sm"/>
              <a:tailEnd type="none" w="sm" len="sm"/>
            </a:ln>
          </p:spPr>
        </p:cxnSp>
        <p:cxnSp>
          <p:nvCxnSpPr>
            <p:cNvPr id="78" name="Google Shape;78;p52"/>
            <p:cNvCxnSpPr/>
            <p:nvPr/>
          </p:nvCxnSpPr>
          <p:spPr>
            <a:xfrm>
              <a:off x="7754112" y="1564938"/>
              <a:ext cx="3770176" cy="0"/>
            </a:xfrm>
            <a:prstGeom prst="straightConnector1">
              <a:avLst/>
            </a:prstGeom>
            <a:noFill/>
            <a:ln w="38100" cap="flat" cmpd="sng">
              <a:solidFill>
                <a:srgbClr val="2B499A"/>
              </a:solidFill>
              <a:prstDash val="solid"/>
              <a:miter lim="800000"/>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80"/>
        <p:cNvGrpSpPr/>
        <p:nvPr/>
      </p:nvGrpSpPr>
      <p:grpSpPr>
        <a:xfrm>
          <a:off x="0" y="0"/>
          <a:ext cx="0" cy="0"/>
          <a:chOff x="0" y="0"/>
          <a:chExt cx="0" cy="0"/>
        </a:xfrm>
      </p:grpSpPr>
      <p:sp>
        <p:nvSpPr>
          <p:cNvPr id="81" name="Google Shape;81;p54"/>
          <p:cNvSpPr/>
          <p:nvPr/>
        </p:nvSpPr>
        <p:spPr>
          <a:xfrm>
            <a:off x="0" y="0"/>
            <a:ext cx="12192000" cy="6858000"/>
          </a:xfrm>
          <a:prstGeom prst="rect">
            <a:avLst/>
          </a:prstGeom>
          <a:solidFill>
            <a:srgbClr val="2B499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82" name="Google Shape;82;p54"/>
          <p:cNvSpPr/>
          <p:nvPr/>
        </p:nvSpPr>
        <p:spPr>
          <a:xfrm>
            <a:off x="8768189" y="4873987"/>
            <a:ext cx="4690361"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nvGrpSpPr>
          <p:cNvPr id="83" name="Google Shape;83;p54"/>
          <p:cNvGrpSpPr/>
          <p:nvPr/>
        </p:nvGrpSpPr>
        <p:grpSpPr>
          <a:xfrm>
            <a:off x="-1614583" y="609863"/>
            <a:ext cx="10840433" cy="5638275"/>
            <a:chOff x="-762995" y="3748964"/>
            <a:chExt cx="10840433" cy="5638275"/>
          </a:xfrm>
        </p:grpSpPr>
        <p:sp>
          <p:nvSpPr>
            <p:cNvPr id="84" name="Google Shape;84;p54"/>
            <p:cNvSpPr/>
            <p:nvPr/>
          </p:nvSpPr>
          <p:spPr>
            <a:xfrm>
              <a:off x="1434533" y="6002592"/>
              <a:ext cx="1274529" cy="1301562"/>
            </a:xfrm>
            <a:prstGeom prst="ellipse">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85" name="Google Shape;85;p54"/>
            <p:cNvSpPr/>
            <p:nvPr/>
          </p:nvSpPr>
          <p:spPr>
            <a:xfrm>
              <a:off x="3687087" y="6008854"/>
              <a:ext cx="5713256"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86" name="Google Shape;86;p54"/>
            <p:cNvSpPr/>
            <p:nvPr/>
          </p:nvSpPr>
          <p:spPr>
            <a:xfrm>
              <a:off x="160003" y="3748964"/>
              <a:ext cx="3674115"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87" name="Google Shape;87;p54"/>
            <p:cNvSpPr/>
            <p:nvPr/>
          </p:nvSpPr>
          <p:spPr>
            <a:xfrm>
              <a:off x="4463753" y="3798083"/>
              <a:ext cx="3674115"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88" name="Google Shape;88;p54"/>
            <p:cNvSpPr/>
            <p:nvPr/>
          </p:nvSpPr>
          <p:spPr>
            <a:xfrm>
              <a:off x="8802909" y="3806941"/>
              <a:ext cx="1274529" cy="1301562"/>
            </a:xfrm>
            <a:prstGeom prst="ellipse">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89" name="Google Shape;89;p54"/>
            <p:cNvSpPr/>
            <p:nvPr/>
          </p:nvSpPr>
          <p:spPr>
            <a:xfrm>
              <a:off x="976500" y="8072119"/>
              <a:ext cx="5713256"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90" name="Google Shape;90;p54"/>
            <p:cNvSpPr/>
            <p:nvPr/>
          </p:nvSpPr>
          <p:spPr>
            <a:xfrm>
              <a:off x="-762995" y="6002591"/>
              <a:ext cx="1274529" cy="1301562"/>
            </a:xfrm>
            <a:prstGeom prst="ellipse">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pic>
        <p:nvPicPr>
          <p:cNvPr id="91" name="Google Shape;91;p54"/>
          <p:cNvPicPr preferRelativeResize="0"/>
          <p:nvPr/>
        </p:nvPicPr>
        <p:blipFill rotWithShape="1">
          <a:blip r:embed="rId2">
            <a:alphaModFix/>
          </a:blip>
          <a:srcRect/>
          <a:stretch/>
        </p:blipFill>
        <p:spPr>
          <a:xfrm>
            <a:off x="9099858" y="5053217"/>
            <a:ext cx="2524959" cy="956663"/>
          </a:xfrm>
          <a:prstGeom prst="rect">
            <a:avLst/>
          </a:prstGeom>
          <a:noFill/>
          <a:ln>
            <a:noFill/>
          </a:ln>
        </p:spPr>
      </p:pic>
      <p:sp>
        <p:nvSpPr>
          <p:cNvPr id="92" name="Google Shape;92;p54"/>
          <p:cNvSpPr txBox="1">
            <a:spLocks noGrp="1"/>
          </p:cNvSpPr>
          <p:nvPr>
            <p:ph type="ctrTitle"/>
          </p:nvPr>
        </p:nvSpPr>
        <p:spPr>
          <a:xfrm>
            <a:off x="755537" y="2857439"/>
            <a:ext cx="10254383" cy="1342659"/>
          </a:xfrm>
          <a:prstGeom prst="rect">
            <a:avLst/>
          </a:prstGeom>
          <a:noFill/>
          <a:ln>
            <a:noFill/>
          </a:ln>
        </p:spPr>
        <p:txBody>
          <a:bodyPr spcFirstLastPara="1" wrap="square" lIns="0" tIns="36000" rIns="0" bIns="36000" anchor="ctr" anchorCtr="0">
            <a:normAutofit/>
          </a:bodyPr>
          <a:lstStyle>
            <a:lvl1pPr lvl="0" algn="l">
              <a:lnSpc>
                <a:spcPct val="90000"/>
              </a:lnSpc>
              <a:spcBef>
                <a:spcPts val="0"/>
              </a:spcBef>
              <a:spcAft>
                <a:spcPts val="0"/>
              </a:spcAft>
              <a:buClr>
                <a:schemeClr val="lt1"/>
              </a:buClr>
              <a:buSzPts val="6000"/>
              <a:buFont typeface="Calibri"/>
              <a:buNone/>
              <a:defRPr sz="60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54"/>
          <p:cNvSpPr txBox="1">
            <a:spLocks noGrp="1"/>
          </p:cNvSpPr>
          <p:nvPr>
            <p:ph type="body" idx="1"/>
          </p:nvPr>
        </p:nvSpPr>
        <p:spPr>
          <a:xfrm>
            <a:off x="755536" y="2503689"/>
            <a:ext cx="5713256" cy="562819"/>
          </a:xfrm>
          <a:prstGeom prst="rect">
            <a:avLst/>
          </a:prstGeom>
          <a:noFill/>
          <a:ln>
            <a:noFill/>
          </a:ln>
        </p:spPr>
        <p:txBody>
          <a:bodyPr spcFirstLastPara="1" wrap="square" lIns="0" tIns="36000" rIns="0" bIns="36000" anchor="ctr" anchorCtr="0">
            <a:noAutofit/>
          </a:bodyPr>
          <a:lstStyle>
            <a:lvl1pPr marL="457200" lvl="0" indent="-228600" algn="l">
              <a:lnSpc>
                <a:spcPct val="100000"/>
              </a:lnSpc>
              <a:spcBef>
                <a:spcPts val="800"/>
              </a:spcBef>
              <a:spcAft>
                <a:spcPts val="0"/>
              </a:spcAft>
              <a:buClr>
                <a:srgbClr val="FFC000"/>
              </a:buClr>
              <a:buSzPts val="3600"/>
              <a:buFont typeface="Calibri"/>
              <a:buNone/>
              <a:defRPr sz="3600" b="1">
                <a:solidFill>
                  <a:srgbClr val="FFC000"/>
                </a:solidFill>
              </a:defRPr>
            </a:lvl1pPr>
            <a:lvl2pPr marL="914400" lvl="1" indent="-342900" algn="l">
              <a:lnSpc>
                <a:spcPct val="100000"/>
              </a:lnSpc>
              <a:spcBef>
                <a:spcPts val="533"/>
              </a:spcBef>
              <a:spcAft>
                <a:spcPts val="0"/>
              </a:spcAft>
              <a:buClr>
                <a:srgbClr val="2B499A"/>
              </a:buClr>
              <a:buSzPts val="1800"/>
              <a:buChar char="•"/>
              <a:defRPr/>
            </a:lvl2pPr>
            <a:lvl3pPr marL="1371600" lvl="2" indent="-342900" algn="l">
              <a:lnSpc>
                <a:spcPct val="100000"/>
              </a:lnSpc>
              <a:spcBef>
                <a:spcPts val="533"/>
              </a:spcBef>
              <a:spcAft>
                <a:spcPts val="0"/>
              </a:spcAft>
              <a:buClr>
                <a:srgbClr val="2B499A"/>
              </a:buClr>
              <a:buSzPts val="1800"/>
              <a:buChar char="•"/>
              <a:defRPr/>
            </a:lvl3pPr>
            <a:lvl4pPr marL="1828800" lvl="3" indent="-342900" algn="l">
              <a:lnSpc>
                <a:spcPct val="100000"/>
              </a:lnSpc>
              <a:spcBef>
                <a:spcPts val="400"/>
              </a:spcBef>
              <a:spcAft>
                <a:spcPts val="0"/>
              </a:spcAft>
              <a:buClr>
                <a:srgbClr val="2B499A"/>
              </a:buClr>
              <a:buSzPts val="1800"/>
              <a:buChar char="•"/>
              <a:defRPr/>
            </a:lvl4pPr>
            <a:lvl5pPr marL="2286000" lvl="4" indent="-342900" algn="l">
              <a:lnSpc>
                <a:spcPct val="100000"/>
              </a:lnSpc>
              <a:spcBef>
                <a:spcPts val="400"/>
              </a:spcBef>
              <a:spcAft>
                <a:spcPts val="0"/>
              </a:spcAft>
              <a:buClr>
                <a:srgbClr val="2B499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54"/>
          <p:cNvSpPr txBox="1">
            <a:spLocks noGrp="1"/>
          </p:cNvSpPr>
          <p:nvPr>
            <p:ph type="body" idx="2"/>
          </p:nvPr>
        </p:nvSpPr>
        <p:spPr>
          <a:xfrm>
            <a:off x="755536" y="5065490"/>
            <a:ext cx="5713256" cy="1118087"/>
          </a:xfrm>
          <a:prstGeom prst="rect">
            <a:avLst/>
          </a:prstGeom>
          <a:noFill/>
          <a:ln>
            <a:noFill/>
          </a:ln>
        </p:spPr>
        <p:txBody>
          <a:bodyPr spcFirstLastPara="1" wrap="square" lIns="0" tIns="36000" rIns="0" bIns="36000" anchor="ctr" anchorCtr="0">
            <a:noAutofit/>
          </a:bodyPr>
          <a:lstStyle>
            <a:lvl1pPr marL="457200" lvl="0" indent="-228600" algn="l">
              <a:lnSpc>
                <a:spcPct val="100000"/>
              </a:lnSpc>
              <a:spcBef>
                <a:spcPts val="800"/>
              </a:spcBef>
              <a:spcAft>
                <a:spcPts val="0"/>
              </a:spcAft>
              <a:buClr>
                <a:srgbClr val="FFC000"/>
              </a:buClr>
              <a:buSzPts val="2400"/>
              <a:buFont typeface="Calibri"/>
              <a:buNone/>
              <a:defRPr sz="2400" b="0">
                <a:solidFill>
                  <a:srgbClr val="FFC000"/>
                </a:solidFill>
              </a:defRPr>
            </a:lvl1pPr>
            <a:lvl2pPr marL="914400" lvl="1" indent="-342900" algn="l">
              <a:lnSpc>
                <a:spcPct val="100000"/>
              </a:lnSpc>
              <a:spcBef>
                <a:spcPts val="533"/>
              </a:spcBef>
              <a:spcAft>
                <a:spcPts val="0"/>
              </a:spcAft>
              <a:buClr>
                <a:srgbClr val="2B499A"/>
              </a:buClr>
              <a:buSzPts val="1800"/>
              <a:buChar char="•"/>
              <a:defRPr/>
            </a:lvl2pPr>
            <a:lvl3pPr marL="1371600" lvl="2" indent="-342900" algn="l">
              <a:lnSpc>
                <a:spcPct val="100000"/>
              </a:lnSpc>
              <a:spcBef>
                <a:spcPts val="533"/>
              </a:spcBef>
              <a:spcAft>
                <a:spcPts val="0"/>
              </a:spcAft>
              <a:buClr>
                <a:srgbClr val="2B499A"/>
              </a:buClr>
              <a:buSzPts val="1800"/>
              <a:buChar char="•"/>
              <a:defRPr/>
            </a:lvl3pPr>
            <a:lvl4pPr marL="1828800" lvl="3" indent="-342900" algn="l">
              <a:lnSpc>
                <a:spcPct val="100000"/>
              </a:lnSpc>
              <a:spcBef>
                <a:spcPts val="400"/>
              </a:spcBef>
              <a:spcAft>
                <a:spcPts val="0"/>
              </a:spcAft>
              <a:buClr>
                <a:srgbClr val="2B499A"/>
              </a:buClr>
              <a:buSzPts val="1800"/>
              <a:buChar char="•"/>
              <a:defRPr/>
            </a:lvl4pPr>
            <a:lvl5pPr marL="2286000" lvl="4" indent="-342900" algn="l">
              <a:lnSpc>
                <a:spcPct val="100000"/>
              </a:lnSpc>
              <a:spcBef>
                <a:spcPts val="400"/>
              </a:spcBef>
              <a:spcAft>
                <a:spcPts val="0"/>
              </a:spcAft>
              <a:buClr>
                <a:srgbClr val="2B499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95"/>
        <p:cNvGrpSpPr/>
        <p:nvPr/>
      </p:nvGrpSpPr>
      <p:grpSpPr>
        <a:xfrm>
          <a:off x="0" y="0"/>
          <a:ext cx="0" cy="0"/>
          <a:chOff x="0" y="0"/>
          <a:chExt cx="0" cy="0"/>
        </a:xfrm>
      </p:grpSpPr>
      <p:sp>
        <p:nvSpPr>
          <p:cNvPr id="96" name="Google Shape;96;p55"/>
          <p:cNvSpPr txBox="1">
            <a:spLocks noGrp="1"/>
          </p:cNvSpPr>
          <p:nvPr>
            <p:ph type="title"/>
          </p:nvPr>
        </p:nvSpPr>
        <p:spPr>
          <a:xfrm>
            <a:off x="735048" y="218668"/>
            <a:ext cx="10618752" cy="882564"/>
          </a:xfrm>
          <a:prstGeom prst="rect">
            <a:avLst/>
          </a:prstGeom>
          <a:noFill/>
          <a:ln>
            <a:noFill/>
          </a:ln>
        </p:spPr>
        <p:txBody>
          <a:bodyPr spcFirstLastPara="1" wrap="square" lIns="0" tIns="36000" rIns="0" bIns="36000" anchor="b" anchorCtr="0">
            <a:normAutofit/>
          </a:bodyPr>
          <a:lstStyle>
            <a:lvl1pPr lvl="0" algn="l">
              <a:lnSpc>
                <a:spcPct val="90000"/>
              </a:lnSpc>
              <a:spcBef>
                <a:spcPts val="0"/>
              </a:spcBef>
              <a:spcAft>
                <a:spcPts val="0"/>
              </a:spcAft>
              <a:buClr>
                <a:srgbClr val="FF715B"/>
              </a:buClr>
              <a:buSzPts val="3600"/>
              <a:buFont typeface="Calibri"/>
              <a:buNone/>
              <a:defRPr sz="3600" b="0">
                <a:solidFill>
                  <a:srgbClr val="FF715B"/>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55"/>
          <p:cNvSpPr txBox="1">
            <a:spLocks noGrp="1"/>
          </p:cNvSpPr>
          <p:nvPr>
            <p:ph type="body" idx="1"/>
          </p:nvPr>
        </p:nvSpPr>
        <p:spPr>
          <a:xfrm>
            <a:off x="716693" y="1294123"/>
            <a:ext cx="10618752" cy="4573069"/>
          </a:xfrm>
          <a:prstGeom prst="rect">
            <a:avLst/>
          </a:prstGeom>
          <a:noFill/>
          <a:ln>
            <a:noFill/>
          </a:ln>
        </p:spPr>
        <p:txBody>
          <a:bodyPr spcFirstLastPara="1" wrap="square" lIns="0" tIns="36000" rIns="0" bIns="36000" anchor="t" anchorCtr="0">
            <a:normAutofit/>
          </a:bodyPr>
          <a:lstStyle>
            <a:lvl1pPr marL="457200" lvl="0" indent="-381000" algn="l">
              <a:lnSpc>
                <a:spcPct val="100000"/>
              </a:lnSpc>
              <a:spcBef>
                <a:spcPts val="800"/>
              </a:spcBef>
              <a:spcAft>
                <a:spcPts val="0"/>
              </a:spcAft>
              <a:buClr>
                <a:srgbClr val="FFC000"/>
              </a:buClr>
              <a:buSzPts val="2400"/>
              <a:buFont typeface="Arial"/>
              <a:buChar char="•"/>
              <a:defRPr sz="2400" b="0">
                <a:solidFill>
                  <a:srgbClr val="2B499A"/>
                </a:solidFill>
                <a:latin typeface="Calibri"/>
                <a:ea typeface="Calibri"/>
                <a:cs typeface="Calibri"/>
                <a:sym typeface="Calibri"/>
              </a:defRPr>
            </a:lvl1pPr>
            <a:lvl2pPr marL="914400" lvl="1" indent="-228600" algn="l">
              <a:lnSpc>
                <a:spcPct val="100000"/>
              </a:lnSpc>
              <a:spcBef>
                <a:spcPts val="533"/>
              </a:spcBef>
              <a:spcAft>
                <a:spcPts val="0"/>
              </a:spcAft>
              <a:buClr>
                <a:srgbClr val="2B499A"/>
              </a:buClr>
              <a:buSzPts val="2400"/>
              <a:buFont typeface="Calibri"/>
              <a:buNone/>
              <a:defRPr sz="2400">
                <a:solidFill>
                  <a:srgbClr val="2B499A"/>
                </a:solidFill>
              </a:defRPr>
            </a:lvl2pPr>
            <a:lvl3pPr marL="1371600" lvl="2" indent="-228600" algn="l">
              <a:lnSpc>
                <a:spcPct val="100000"/>
              </a:lnSpc>
              <a:spcBef>
                <a:spcPts val="533"/>
              </a:spcBef>
              <a:spcAft>
                <a:spcPts val="0"/>
              </a:spcAft>
              <a:buClr>
                <a:srgbClr val="2B499A"/>
              </a:buClr>
              <a:buSzPts val="2400"/>
              <a:buFont typeface="Calibri"/>
              <a:buNone/>
              <a:defRPr sz="2400" b="0">
                <a:solidFill>
                  <a:srgbClr val="2B499A"/>
                </a:solidFill>
                <a:latin typeface="Calibri"/>
                <a:ea typeface="Calibri"/>
                <a:cs typeface="Calibri"/>
                <a:sym typeface="Calibri"/>
              </a:defRPr>
            </a:lvl3pPr>
            <a:lvl4pPr marL="1828800" lvl="3" indent="-342900" algn="l">
              <a:lnSpc>
                <a:spcPct val="100000"/>
              </a:lnSpc>
              <a:spcBef>
                <a:spcPts val="400"/>
              </a:spcBef>
              <a:spcAft>
                <a:spcPts val="0"/>
              </a:spcAft>
              <a:buClr>
                <a:srgbClr val="2B499A"/>
              </a:buClr>
              <a:buSzPts val="1800"/>
              <a:buChar char="•"/>
              <a:defRPr/>
            </a:lvl4pPr>
            <a:lvl5pPr marL="2286000" lvl="4" indent="-342900" algn="l">
              <a:lnSpc>
                <a:spcPct val="100000"/>
              </a:lnSpc>
              <a:spcBef>
                <a:spcPts val="400"/>
              </a:spcBef>
              <a:spcAft>
                <a:spcPts val="0"/>
              </a:spcAft>
              <a:buClr>
                <a:srgbClr val="2B499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8" name="Google Shape;98;p55"/>
          <p:cNvGrpSpPr/>
          <p:nvPr/>
        </p:nvGrpSpPr>
        <p:grpSpPr>
          <a:xfrm>
            <a:off x="735048" y="1130350"/>
            <a:ext cx="10789240" cy="0"/>
            <a:chOff x="735048" y="1564938"/>
            <a:chExt cx="10789240" cy="0"/>
          </a:xfrm>
        </p:grpSpPr>
        <p:cxnSp>
          <p:nvCxnSpPr>
            <p:cNvPr id="99" name="Google Shape;99;p55"/>
            <p:cNvCxnSpPr/>
            <p:nvPr/>
          </p:nvCxnSpPr>
          <p:spPr>
            <a:xfrm>
              <a:off x="735048" y="1564938"/>
              <a:ext cx="3919248" cy="0"/>
            </a:xfrm>
            <a:prstGeom prst="straightConnector1">
              <a:avLst/>
            </a:prstGeom>
            <a:noFill/>
            <a:ln w="38100" cap="flat" cmpd="sng">
              <a:solidFill>
                <a:srgbClr val="0DB8E3"/>
              </a:solidFill>
              <a:prstDash val="solid"/>
              <a:miter lim="800000"/>
              <a:headEnd type="none" w="sm" len="sm"/>
              <a:tailEnd type="none" w="sm" len="sm"/>
            </a:ln>
          </p:spPr>
        </p:cxnSp>
        <p:cxnSp>
          <p:nvCxnSpPr>
            <p:cNvPr id="100" name="Google Shape;100;p55"/>
            <p:cNvCxnSpPr/>
            <p:nvPr/>
          </p:nvCxnSpPr>
          <p:spPr>
            <a:xfrm>
              <a:off x="4096512" y="1564938"/>
              <a:ext cx="3721608" cy="0"/>
            </a:xfrm>
            <a:prstGeom prst="straightConnector1">
              <a:avLst/>
            </a:prstGeom>
            <a:noFill/>
            <a:ln w="38100" cap="flat" cmpd="sng">
              <a:solidFill>
                <a:srgbClr val="0070C0"/>
              </a:solidFill>
              <a:prstDash val="solid"/>
              <a:miter lim="800000"/>
              <a:headEnd type="none" w="sm" len="sm"/>
              <a:tailEnd type="none" w="sm" len="sm"/>
            </a:ln>
          </p:spPr>
        </p:cxnSp>
        <p:cxnSp>
          <p:nvCxnSpPr>
            <p:cNvPr id="101" name="Google Shape;101;p55"/>
            <p:cNvCxnSpPr/>
            <p:nvPr/>
          </p:nvCxnSpPr>
          <p:spPr>
            <a:xfrm>
              <a:off x="7754112" y="1564938"/>
              <a:ext cx="3770176" cy="0"/>
            </a:xfrm>
            <a:prstGeom prst="straightConnector1">
              <a:avLst/>
            </a:prstGeom>
            <a:noFill/>
            <a:ln w="38100" cap="flat" cmpd="sng">
              <a:solidFill>
                <a:srgbClr val="2B499A"/>
              </a:solidFill>
              <a:prstDash val="solid"/>
              <a:miter lim="800000"/>
              <a:headEnd type="none" w="sm" len="sm"/>
              <a:tailEnd type="none" w="sm" len="sm"/>
            </a:ln>
          </p:spPr>
        </p:cxnSp>
      </p:grpSp>
      <p:sp>
        <p:nvSpPr>
          <p:cNvPr id="102" name="Google Shape;102;p55"/>
          <p:cNvSpPr txBox="1">
            <a:spLocks noGrp="1"/>
          </p:cNvSpPr>
          <p:nvPr>
            <p:ph type="ftr" idx="11"/>
          </p:nvPr>
        </p:nvSpPr>
        <p:spPr>
          <a:xfrm>
            <a:off x="2398753" y="6318322"/>
            <a:ext cx="739449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55"/>
          <p:cNvSpPr txBox="1">
            <a:spLocks noGrp="1"/>
          </p:cNvSpPr>
          <p:nvPr>
            <p:ph type="sldNum" idx="12"/>
          </p:nvPr>
        </p:nvSpPr>
        <p:spPr>
          <a:xfrm>
            <a:off x="735047" y="6318322"/>
            <a:ext cx="5138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4"/>
        <p:cNvGrpSpPr/>
        <p:nvPr/>
      </p:nvGrpSpPr>
      <p:grpSpPr>
        <a:xfrm>
          <a:off x="0" y="0"/>
          <a:ext cx="0" cy="0"/>
          <a:chOff x="0" y="0"/>
          <a:chExt cx="0" cy="0"/>
        </a:xfrm>
      </p:grpSpPr>
      <p:sp>
        <p:nvSpPr>
          <p:cNvPr id="105" name="Google Shape;105;p56"/>
          <p:cNvSpPr txBox="1">
            <a:spLocks noGrp="1"/>
          </p:cNvSpPr>
          <p:nvPr>
            <p:ph type="title"/>
          </p:nvPr>
        </p:nvSpPr>
        <p:spPr>
          <a:xfrm>
            <a:off x="735048" y="218668"/>
            <a:ext cx="10618752" cy="882564"/>
          </a:xfrm>
          <a:prstGeom prst="rect">
            <a:avLst/>
          </a:prstGeom>
          <a:noFill/>
          <a:ln>
            <a:noFill/>
          </a:ln>
        </p:spPr>
        <p:txBody>
          <a:bodyPr spcFirstLastPara="1" wrap="square" lIns="0" tIns="36000" rIns="0" bIns="36000" anchor="b" anchorCtr="0">
            <a:normAutofit/>
          </a:bodyPr>
          <a:lstStyle>
            <a:lvl1pPr lvl="0" algn="l">
              <a:lnSpc>
                <a:spcPct val="90000"/>
              </a:lnSpc>
              <a:spcBef>
                <a:spcPts val="0"/>
              </a:spcBef>
              <a:spcAft>
                <a:spcPts val="0"/>
              </a:spcAft>
              <a:buClr>
                <a:srgbClr val="FF715B"/>
              </a:buClr>
              <a:buSzPts val="3600"/>
              <a:buFont typeface="Calibri"/>
              <a:buNone/>
              <a:defRPr sz="3600" b="0">
                <a:solidFill>
                  <a:srgbClr val="FF715B"/>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6" name="Google Shape;106;p56"/>
          <p:cNvGrpSpPr/>
          <p:nvPr/>
        </p:nvGrpSpPr>
        <p:grpSpPr>
          <a:xfrm>
            <a:off x="735048" y="1130350"/>
            <a:ext cx="10789240" cy="0"/>
            <a:chOff x="735048" y="1564938"/>
            <a:chExt cx="10789240" cy="0"/>
          </a:xfrm>
        </p:grpSpPr>
        <p:cxnSp>
          <p:nvCxnSpPr>
            <p:cNvPr id="107" name="Google Shape;107;p56"/>
            <p:cNvCxnSpPr/>
            <p:nvPr/>
          </p:nvCxnSpPr>
          <p:spPr>
            <a:xfrm>
              <a:off x="735048" y="1564938"/>
              <a:ext cx="3919248" cy="0"/>
            </a:xfrm>
            <a:prstGeom prst="straightConnector1">
              <a:avLst/>
            </a:prstGeom>
            <a:noFill/>
            <a:ln w="38100" cap="flat" cmpd="sng">
              <a:solidFill>
                <a:srgbClr val="0DB8E3"/>
              </a:solidFill>
              <a:prstDash val="solid"/>
              <a:miter lim="800000"/>
              <a:headEnd type="none" w="sm" len="sm"/>
              <a:tailEnd type="none" w="sm" len="sm"/>
            </a:ln>
          </p:spPr>
        </p:cxnSp>
        <p:cxnSp>
          <p:nvCxnSpPr>
            <p:cNvPr id="108" name="Google Shape;108;p56"/>
            <p:cNvCxnSpPr/>
            <p:nvPr/>
          </p:nvCxnSpPr>
          <p:spPr>
            <a:xfrm>
              <a:off x="4096512" y="1564938"/>
              <a:ext cx="3721608" cy="0"/>
            </a:xfrm>
            <a:prstGeom prst="straightConnector1">
              <a:avLst/>
            </a:prstGeom>
            <a:noFill/>
            <a:ln w="38100" cap="flat" cmpd="sng">
              <a:solidFill>
                <a:srgbClr val="0070C0"/>
              </a:solidFill>
              <a:prstDash val="solid"/>
              <a:miter lim="800000"/>
              <a:headEnd type="none" w="sm" len="sm"/>
              <a:tailEnd type="none" w="sm" len="sm"/>
            </a:ln>
          </p:spPr>
        </p:cxnSp>
        <p:cxnSp>
          <p:nvCxnSpPr>
            <p:cNvPr id="109" name="Google Shape;109;p56"/>
            <p:cNvCxnSpPr/>
            <p:nvPr/>
          </p:nvCxnSpPr>
          <p:spPr>
            <a:xfrm>
              <a:off x="7754112" y="1564938"/>
              <a:ext cx="3770176" cy="0"/>
            </a:xfrm>
            <a:prstGeom prst="straightConnector1">
              <a:avLst/>
            </a:prstGeom>
            <a:noFill/>
            <a:ln w="38100" cap="flat" cmpd="sng">
              <a:solidFill>
                <a:srgbClr val="2B499A"/>
              </a:solidFill>
              <a:prstDash val="solid"/>
              <a:miter lim="800000"/>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0067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6955" y="110714"/>
            <a:ext cx="3111606" cy="1390753"/>
          </a:xfrm>
          <a:prstGeom prst="rect">
            <a:avLst/>
          </a:prstGeom>
        </p:spPr>
      </p:pic>
      <p:sp>
        <p:nvSpPr>
          <p:cNvPr id="2" name="Title 1"/>
          <p:cNvSpPr>
            <a:spLocks noGrp="1"/>
          </p:cNvSpPr>
          <p:nvPr>
            <p:ph type="ctrTitle" hasCustomPrompt="1"/>
          </p:nvPr>
        </p:nvSpPr>
        <p:spPr>
          <a:xfrm>
            <a:off x="914400" y="1628250"/>
            <a:ext cx="10363200" cy="2549208"/>
          </a:xfrm>
        </p:spPr>
        <p:txBody>
          <a:bodyPr anchor="b">
            <a:normAutofit/>
          </a:bodyPr>
          <a:lstStyle>
            <a:lvl1pPr algn="ctr">
              <a:defRPr sz="4400">
                <a:solidFill>
                  <a:schemeClr val="bg1"/>
                </a:solidFill>
              </a:defRPr>
            </a:lvl1pPr>
          </a:lstStyle>
          <a:p>
            <a:r>
              <a:rPr lang="en-US" dirty="0"/>
              <a:t>Click to edit title presentation</a:t>
            </a:r>
          </a:p>
        </p:txBody>
      </p:sp>
      <p:sp>
        <p:nvSpPr>
          <p:cNvPr id="9" name="Content Placeholder 2"/>
          <p:cNvSpPr>
            <a:spLocks noGrp="1"/>
          </p:cNvSpPr>
          <p:nvPr>
            <p:ph idx="1" hasCustomPrompt="1"/>
          </p:nvPr>
        </p:nvSpPr>
        <p:spPr>
          <a:xfrm>
            <a:off x="914400" y="4304241"/>
            <a:ext cx="10363200" cy="500672"/>
          </a:xfrm>
        </p:spPr>
        <p:txBody>
          <a:bodyPr>
            <a:normAutofit/>
          </a:bodyPr>
          <a:lstStyle>
            <a:lvl1pPr marL="0" indent="0" algn="ctr">
              <a:buNone/>
              <a:defRPr sz="1800" baseline="0">
                <a:solidFill>
                  <a:schemeClr val="bg1"/>
                </a:solidFill>
              </a:defRPr>
            </a:lvl1pPr>
          </a:lstStyle>
          <a:p>
            <a:pPr lvl="0"/>
            <a:r>
              <a:rPr lang="en-US" dirty="0"/>
              <a:t>Click  to edit name of event/conference and date</a:t>
            </a:r>
          </a:p>
        </p:txBody>
      </p:sp>
      <p:cxnSp>
        <p:nvCxnSpPr>
          <p:cNvPr id="13" name="Straight Connector 12"/>
          <p:cNvCxnSpPr/>
          <p:nvPr/>
        </p:nvCxnSpPr>
        <p:spPr>
          <a:xfrm>
            <a:off x="4075290" y="4240849"/>
            <a:ext cx="40950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hasCustomPrompt="1"/>
          </p:nvPr>
        </p:nvSpPr>
        <p:spPr>
          <a:xfrm>
            <a:off x="914400" y="5253487"/>
            <a:ext cx="10363200" cy="914400"/>
          </a:xfrm>
        </p:spPr>
        <p:txBody>
          <a:bodyPr>
            <a:normAutofit/>
          </a:bodyPr>
          <a:lstStyle>
            <a:lvl1pPr marL="0" indent="0" algn="ctr">
              <a:buNone/>
              <a:defRPr sz="2000" b="0" baseline="0">
                <a:solidFill>
                  <a:schemeClr val="bg1"/>
                </a:solidFill>
              </a:defRPr>
            </a:lvl1pPr>
          </a:lstStyle>
          <a:p>
            <a:pPr lvl="0"/>
            <a:r>
              <a:rPr lang="en-US" dirty="0" err="1"/>
              <a:t>Clck</a:t>
            </a:r>
            <a:r>
              <a:rPr lang="en-US" dirty="0"/>
              <a:t> To Edit Name Of Speaker</a:t>
            </a:r>
            <a:endParaRPr lang="it-IT" dirty="0"/>
          </a:p>
        </p:txBody>
      </p:sp>
    </p:spTree>
    <p:extLst>
      <p:ext uri="{BB962C8B-B14F-4D97-AF65-F5344CB8AC3E}">
        <p14:creationId xmlns:p14="http://schemas.microsoft.com/office/powerpoint/2010/main" val="80681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p:nvPr/>
        </p:nvSpPr>
        <p:spPr>
          <a:xfrm>
            <a:off x="0" y="6143768"/>
            <a:ext cx="12192000" cy="714232"/>
          </a:xfrm>
          <a:prstGeom prst="rect">
            <a:avLst/>
          </a:prstGeom>
          <a:solidFill>
            <a:srgbClr val="2B499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pic>
        <p:nvPicPr>
          <p:cNvPr id="11" name="Google Shape;11;p40"/>
          <p:cNvPicPr preferRelativeResize="0"/>
          <p:nvPr/>
        </p:nvPicPr>
        <p:blipFill rotWithShape="1">
          <a:blip r:embed="rId9">
            <a:alphaModFix/>
          </a:blip>
          <a:srcRect/>
          <a:stretch/>
        </p:blipFill>
        <p:spPr>
          <a:xfrm>
            <a:off x="10496276" y="6219488"/>
            <a:ext cx="1485403" cy="562792"/>
          </a:xfrm>
          <a:prstGeom prst="rect">
            <a:avLst/>
          </a:prstGeom>
          <a:noFill/>
          <a:ln>
            <a:noFill/>
          </a:ln>
        </p:spPr>
      </p:pic>
      <p:sp>
        <p:nvSpPr>
          <p:cNvPr id="12" name="Google Shape;12;p40"/>
          <p:cNvSpPr txBox="1">
            <a:spLocks noGrp="1"/>
          </p:cNvSpPr>
          <p:nvPr>
            <p:ph type="title"/>
          </p:nvPr>
        </p:nvSpPr>
        <p:spPr>
          <a:xfrm>
            <a:off x="735049" y="218668"/>
            <a:ext cx="10789239" cy="882565"/>
          </a:xfrm>
          <a:prstGeom prst="rect">
            <a:avLst/>
          </a:prstGeom>
          <a:noFill/>
          <a:ln>
            <a:noFill/>
          </a:ln>
        </p:spPr>
        <p:txBody>
          <a:bodyPr spcFirstLastPara="1" wrap="square" lIns="0" tIns="36000" rIns="0" bIns="36000" anchor="b" anchorCtr="0">
            <a:normAutofit/>
          </a:bodyPr>
          <a:lstStyle>
            <a:lvl1pPr marR="0" lvl="0" algn="l" rtl="0">
              <a:lnSpc>
                <a:spcPct val="90000"/>
              </a:lnSpc>
              <a:spcBef>
                <a:spcPts val="0"/>
              </a:spcBef>
              <a:spcAft>
                <a:spcPts val="0"/>
              </a:spcAft>
              <a:buClr>
                <a:srgbClr val="FF715B"/>
              </a:buClr>
              <a:buSzPts val="3733"/>
              <a:buFont typeface="Calibri"/>
              <a:buNone/>
              <a:defRPr sz="3733" b="0" i="0" u="none" strike="noStrike" cap="none">
                <a:solidFill>
                  <a:srgbClr val="FF71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40"/>
          <p:cNvSpPr txBox="1">
            <a:spLocks noGrp="1"/>
          </p:cNvSpPr>
          <p:nvPr>
            <p:ph type="body" idx="1"/>
          </p:nvPr>
        </p:nvSpPr>
        <p:spPr>
          <a:xfrm>
            <a:off x="735047" y="1206073"/>
            <a:ext cx="10789239" cy="4908577"/>
          </a:xfrm>
          <a:prstGeom prst="rect">
            <a:avLst/>
          </a:prstGeom>
          <a:noFill/>
          <a:ln>
            <a:noFill/>
          </a:ln>
        </p:spPr>
        <p:txBody>
          <a:bodyPr spcFirstLastPara="1" wrap="square" lIns="0" tIns="36000" rIns="0" bIns="36000" anchor="t" anchorCtr="0">
            <a:normAutofit/>
          </a:bodyPr>
          <a:lstStyle>
            <a:lvl1pPr marL="457200" marR="0" lvl="0" indent="-397954" algn="l" rtl="0">
              <a:lnSpc>
                <a:spcPct val="100000"/>
              </a:lnSpc>
              <a:spcBef>
                <a:spcPts val="800"/>
              </a:spcBef>
              <a:spcAft>
                <a:spcPts val="0"/>
              </a:spcAft>
              <a:buClr>
                <a:srgbClr val="2B499A"/>
              </a:buClr>
              <a:buSzPts val="2667"/>
              <a:buFont typeface="Calibri"/>
              <a:buChar char="•"/>
              <a:defRPr sz="2667" b="0" i="0" u="none" strike="noStrike" cap="none">
                <a:solidFill>
                  <a:srgbClr val="2B499A"/>
                </a:solidFill>
                <a:latin typeface="Calibri"/>
                <a:ea typeface="Calibri"/>
                <a:cs typeface="Calibri"/>
                <a:sym typeface="Calibri"/>
              </a:defRPr>
            </a:lvl1pPr>
            <a:lvl2pPr marL="914400" marR="0" lvl="1" indent="-381000" algn="l" rtl="0">
              <a:lnSpc>
                <a:spcPct val="100000"/>
              </a:lnSpc>
              <a:spcBef>
                <a:spcPts val="533"/>
              </a:spcBef>
              <a:spcAft>
                <a:spcPts val="0"/>
              </a:spcAft>
              <a:buClr>
                <a:srgbClr val="2B499A"/>
              </a:buClr>
              <a:buSzPts val="2400"/>
              <a:buFont typeface="Calibri"/>
              <a:buChar char="•"/>
              <a:defRPr sz="2400" b="0" i="0" u="none" strike="noStrike" cap="none">
                <a:solidFill>
                  <a:srgbClr val="2B499A"/>
                </a:solidFill>
                <a:latin typeface="Calibri"/>
                <a:ea typeface="Calibri"/>
                <a:cs typeface="Calibri"/>
                <a:sym typeface="Calibri"/>
              </a:defRPr>
            </a:lvl2pPr>
            <a:lvl3pPr marL="1371600" marR="0" lvl="2" indent="-364045" algn="l" rtl="0">
              <a:lnSpc>
                <a:spcPct val="100000"/>
              </a:lnSpc>
              <a:spcBef>
                <a:spcPts val="533"/>
              </a:spcBef>
              <a:spcAft>
                <a:spcPts val="0"/>
              </a:spcAft>
              <a:buClr>
                <a:srgbClr val="2B499A"/>
              </a:buClr>
              <a:buSzPts val="2133"/>
              <a:buFont typeface="Calibri"/>
              <a:buChar char="•"/>
              <a:defRPr sz="2133" b="0" i="0" u="none" strike="noStrike" cap="none">
                <a:solidFill>
                  <a:srgbClr val="2B499A"/>
                </a:solidFill>
                <a:latin typeface="Calibri"/>
                <a:ea typeface="Calibri"/>
                <a:cs typeface="Calibri"/>
                <a:sym typeface="Calibri"/>
              </a:defRPr>
            </a:lvl3pPr>
            <a:lvl4pPr marL="1828800" marR="0" lvl="3" indent="-347154" algn="l" rtl="0">
              <a:lnSpc>
                <a:spcPct val="100000"/>
              </a:lnSpc>
              <a:spcBef>
                <a:spcPts val="400"/>
              </a:spcBef>
              <a:spcAft>
                <a:spcPts val="0"/>
              </a:spcAft>
              <a:buClr>
                <a:srgbClr val="2B499A"/>
              </a:buClr>
              <a:buSzPts val="1867"/>
              <a:buFont typeface="Calibri"/>
              <a:buChar char="•"/>
              <a:defRPr sz="1867" b="0" i="0" u="none" strike="noStrike" cap="none">
                <a:solidFill>
                  <a:srgbClr val="2B499A"/>
                </a:solidFill>
                <a:latin typeface="Calibri"/>
                <a:ea typeface="Calibri"/>
                <a:cs typeface="Calibri"/>
                <a:sym typeface="Calibri"/>
              </a:defRPr>
            </a:lvl4pPr>
            <a:lvl5pPr marL="2286000" marR="0" lvl="4" indent="-347154" algn="l" rtl="0">
              <a:lnSpc>
                <a:spcPct val="100000"/>
              </a:lnSpc>
              <a:spcBef>
                <a:spcPts val="400"/>
              </a:spcBef>
              <a:spcAft>
                <a:spcPts val="0"/>
              </a:spcAft>
              <a:buClr>
                <a:srgbClr val="2B499A"/>
              </a:buClr>
              <a:buSzPts val="1867"/>
              <a:buFont typeface="Calibri"/>
              <a:buChar char="•"/>
              <a:defRPr sz="1867" b="0" i="0" u="none" strike="noStrike" cap="none">
                <a:solidFill>
                  <a:srgbClr val="2B499A"/>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40"/>
          <p:cNvSpPr txBox="1">
            <a:spLocks noGrp="1"/>
          </p:cNvSpPr>
          <p:nvPr>
            <p:ph type="ftr" idx="11"/>
          </p:nvPr>
        </p:nvSpPr>
        <p:spPr>
          <a:xfrm>
            <a:off x="2398753" y="6318322"/>
            <a:ext cx="7394497"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40"/>
          <p:cNvSpPr txBox="1">
            <a:spLocks noGrp="1"/>
          </p:cNvSpPr>
          <p:nvPr>
            <p:ph type="sldNum" idx="12"/>
          </p:nvPr>
        </p:nvSpPr>
        <p:spPr>
          <a:xfrm>
            <a:off x="735047" y="6318322"/>
            <a:ext cx="5138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333" b="1" i="0" u="none" strike="noStrike" cap="none">
                <a:solidFill>
                  <a:srgbClr val="BFBFBF"/>
                </a:solidFill>
                <a:latin typeface="Calibri"/>
                <a:ea typeface="Calibri"/>
                <a:cs typeface="Calibri"/>
                <a:sym typeface="Calibri"/>
              </a:defRPr>
            </a:lvl1pPr>
            <a:lvl2pPr marL="0" marR="0" lvl="1" indent="0" algn="r" rtl="0">
              <a:spcBef>
                <a:spcPts val="0"/>
              </a:spcBef>
              <a:buNone/>
              <a:defRPr sz="1333" b="1" i="0" u="none" strike="noStrike" cap="none">
                <a:solidFill>
                  <a:srgbClr val="BFBFBF"/>
                </a:solidFill>
                <a:latin typeface="Calibri"/>
                <a:ea typeface="Calibri"/>
                <a:cs typeface="Calibri"/>
                <a:sym typeface="Calibri"/>
              </a:defRPr>
            </a:lvl2pPr>
            <a:lvl3pPr marL="0" marR="0" lvl="2" indent="0" algn="r" rtl="0">
              <a:spcBef>
                <a:spcPts val="0"/>
              </a:spcBef>
              <a:buNone/>
              <a:defRPr sz="1333" b="1" i="0" u="none" strike="noStrike" cap="none">
                <a:solidFill>
                  <a:srgbClr val="BFBFBF"/>
                </a:solidFill>
                <a:latin typeface="Calibri"/>
                <a:ea typeface="Calibri"/>
                <a:cs typeface="Calibri"/>
                <a:sym typeface="Calibri"/>
              </a:defRPr>
            </a:lvl3pPr>
            <a:lvl4pPr marL="0" marR="0" lvl="3" indent="0" algn="r" rtl="0">
              <a:spcBef>
                <a:spcPts val="0"/>
              </a:spcBef>
              <a:buNone/>
              <a:defRPr sz="1333" b="1" i="0" u="none" strike="noStrike" cap="none">
                <a:solidFill>
                  <a:srgbClr val="BFBFBF"/>
                </a:solidFill>
                <a:latin typeface="Calibri"/>
                <a:ea typeface="Calibri"/>
                <a:cs typeface="Calibri"/>
                <a:sym typeface="Calibri"/>
              </a:defRPr>
            </a:lvl4pPr>
            <a:lvl5pPr marL="0" marR="0" lvl="4" indent="0" algn="r" rtl="0">
              <a:spcBef>
                <a:spcPts val="0"/>
              </a:spcBef>
              <a:buNone/>
              <a:defRPr sz="1333" b="1" i="0" u="none" strike="noStrike" cap="none">
                <a:solidFill>
                  <a:srgbClr val="BFBFBF"/>
                </a:solidFill>
                <a:latin typeface="Calibri"/>
                <a:ea typeface="Calibri"/>
                <a:cs typeface="Calibri"/>
                <a:sym typeface="Calibri"/>
              </a:defRPr>
            </a:lvl5pPr>
            <a:lvl6pPr marL="0" marR="0" lvl="5" indent="0" algn="r" rtl="0">
              <a:spcBef>
                <a:spcPts val="0"/>
              </a:spcBef>
              <a:buNone/>
              <a:defRPr sz="1333" b="1" i="0" u="none" strike="noStrike" cap="none">
                <a:solidFill>
                  <a:srgbClr val="BFBFBF"/>
                </a:solidFill>
                <a:latin typeface="Calibri"/>
                <a:ea typeface="Calibri"/>
                <a:cs typeface="Calibri"/>
                <a:sym typeface="Calibri"/>
              </a:defRPr>
            </a:lvl6pPr>
            <a:lvl7pPr marL="0" marR="0" lvl="6" indent="0" algn="r" rtl="0">
              <a:spcBef>
                <a:spcPts val="0"/>
              </a:spcBef>
              <a:buNone/>
              <a:defRPr sz="1333" b="1" i="0" u="none" strike="noStrike" cap="none">
                <a:solidFill>
                  <a:srgbClr val="BFBFBF"/>
                </a:solidFill>
                <a:latin typeface="Calibri"/>
                <a:ea typeface="Calibri"/>
                <a:cs typeface="Calibri"/>
                <a:sym typeface="Calibri"/>
              </a:defRPr>
            </a:lvl7pPr>
            <a:lvl8pPr marL="0" marR="0" lvl="7" indent="0" algn="r" rtl="0">
              <a:spcBef>
                <a:spcPts val="0"/>
              </a:spcBef>
              <a:buNone/>
              <a:defRPr sz="1333" b="1" i="0" u="none" strike="noStrike" cap="none">
                <a:solidFill>
                  <a:srgbClr val="BFBFBF"/>
                </a:solidFill>
                <a:latin typeface="Calibri"/>
                <a:ea typeface="Calibri"/>
                <a:cs typeface="Calibri"/>
                <a:sym typeface="Calibri"/>
              </a:defRPr>
            </a:lvl8pPr>
            <a:lvl9pPr marL="0" marR="0" lvl="8" indent="0" algn="r" rtl="0">
              <a:spcBef>
                <a:spcPts val="0"/>
              </a:spcBef>
              <a:buNone/>
              <a:defRPr sz="1333" b="1"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16" name="Google Shape;16;p40"/>
          <p:cNvGrpSpPr/>
          <p:nvPr/>
        </p:nvGrpSpPr>
        <p:grpSpPr>
          <a:xfrm>
            <a:off x="735048" y="1130351"/>
            <a:ext cx="10789240" cy="0"/>
            <a:chOff x="735048" y="1564938"/>
            <a:chExt cx="10789240" cy="0"/>
          </a:xfrm>
        </p:grpSpPr>
        <p:cxnSp>
          <p:nvCxnSpPr>
            <p:cNvPr id="17" name="Google Shape;17;p40"/>
            <p:cNvCxnSpPr/>
            <p:nvPr/>
          </p:nvCxnSpPr>
          <p:spPr>
            <a:xfrm>
              <a:off x="735048" y="1564938"/>
              <a:ext cx="3919248" cy="0"/>
            </a:xfrm>
            <a:prstGeom prst="straightConnector1">
              <a:avLst/>
            </a:prstGeom>
            <a:noFill/>
            <a:ln w="38100" cap="flat" cmpd="sng">
              <a:solidFill>
                <a:srgbClr val="0DB8E3"/>
              </a:solidFill>
              <a:prstDash val="solid"/>
              <a:miter lim="800000"/>
              <a:headEnd type="none" w="sm" len="sm"/>
              <a:tailEnd type="none" w="sm" len="sm"/>
            </a:ln>
          </p:spPr>
        </p:cxnSp>
        <p:cxnSp>
          <p:nvCxnSpPr>
            <p:cNvPr id="18" name="Google Shape;18;p40"/>
            <p:cNvCxnSpPr/>
            <p:nvPr/>
          </p:nvCxnSpPr>
          <p:spPr>
            <a:xfrm>
              <a:off x="4096512" y="1564938"/>
              <a:ext cx="3721608" cy="0"/>
            </a:xfrm>
            <a:prstGeom prst="straightConnector1">
              <a:avLst/>
            </a:prstGeom>
            <a:noFill/>
            <a:ln w="38100" cap="flat" cmpd="sng">
              <a:solidFill>
                <a:srgbClr val="0070C0"/>
              </a:solidFill>
              <a:prstDash val="solid"/>
              <a:miter lim="800000"/>
              <a:headEnd type="none" w="sm" len="sm"/>
              <a:tailEnd type="none" w="sm" len="sm"/>
            </a:ln>
          </p:spPr>
        </p:cxnSp>
        <p:cxnSp>
          <p:nvCxnSpPr>
            <p:cNvPr id="19" name="Google Shape;19;p40"/>
            <p:cNvCxnSpPr/>
            <p:nvPr/>
          </p:nvCxnSpPr>
          <p:spPr>
            <a:xfrm>
              <a:off x="7754112" y="1564938"/>
              <a:ext cx="3770176" cy="0"/>
            </a:xfrm>
            <a:prstGeom prst="straightConnector1">
              <a:avLst/>
            </a:prstGeom>
            <a:noFill/>
            <a:ln w="38100" cap="flat" cmpd="sng">
              <a:solidFill>
                <a:srgbClr val="2B499A"/>
              </a:solidFill>
              <a:prstDash val="solid"/>
              <a:miter lim="800000"/>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6" r:id="rId2"/>
    <p:sldLayoutId id="2147483657" r:id="rId3"/>
    <p:sldLayoutId id="2147483659" r:id="rId4"/>
    <p:sldLayoutId id="2147483660" r:id="rId5"/>
    <p:sldLayoutId id="2147483661"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élník 1">
            <a:extLst>
              <a:ext uri="{FF2B5EF4-FFF2-40B4-BE49-F238E27FC236}">
                <a16:creationId xmlns:a16="http://schemas.microsoft.com/office/drawing/2014/main" id="{8AF1D6ED-EE3C-4E2B-A549-23322A180C3F}"/>
              </a:ext>
            </a:extLst>
          </p:cNvPr>
          <p:cNvSpPr/>
          <p:nvPr/>
        </p:nvSpPr>
        <p:spPr>
          <a:xfrm>
            <a:off x="684245" y="1941442"/>
            <a:ext cx="10823510" cy="1877437"/>
          </a:xfrm>
          <a:prstGeom prst="rect">
            <a:avLst/>
          </a:prstGeom>
        </p:spPr>
        <p:txBody>
          <a:bodyPr wrap="square">
            <a:spAutoFit/>
          </a:bodyPr>
          <a:lstStyle/>
          <a:p>
            <a:pPr algn="ctr"/>
            <a:r>
              <a:rPr lang="en-US" sz="4400" b="1" dirty="0">
                <a:solidFill>
                  <a:schemeClr val="bg1"/>
                </a:solidFill>
              </a:rPr>
              <a:t>Perspectives for RIs in the next phase of EOSC</a:t>
            </a:r>
          </a:p>
          <a:p>
            <a:pPr algn="ctr"/>
            <a:r>
              <a:rPr lang="en-US" sz="2400" b="1" dirty="0">
                <a:solidFill>
                  <a:srgbClr val="FFFF00"/>
                </a:solidFill>
              </a:rPr>
              <a:t>European Photon and Neutron Community Symposium </a:t>
            </a:r>
          </a:p>
        </p:txBody>
      </p:sp>
      <p:pic>
        <p:nvPicPr>
          <p:cNvPr id="6" name="Picture 5">
            <a:extLst>
              <a:ext uri="{FF2B5EF4-FFF2-40B4-BE49-F238E27FC236}">
                <a16:creationId xmlns:a16="http://schemas.microsoft.com/office/drawing/2014/main" id="{ACF8A941-5A58-48CB-B61A-C9B3E4305CB4}"/>
              </a:ext>
            </a:extLst>
          </p:cNvPr>
          <p:cNvPicPr>
            <a:picLocks noChangeAspect="1"/>
          </p:cNvPicPr>
          <p:nvPr/>
        </p:nvPicPr>
        <p:blipFill>
          <a:blip r:embed="rId2"/>
          <a:stretch>
            <a:fillRect/>
          </a:stretch>
        </p:blipFill>
        <p:spPr>
          <a:xfrm>
            <a:off x="0" y="4369531"/>
            <a:ext cx="12192000" cy="2438400"/>
          </a:xfrm>
          <a:prstGeom prst="rect">
            <a:avLst/>
          </a:prstGeom>
        </p:spPr>
      </p:pic>
    </p:spTree>
    <p:extLst>
      <p:ext uri="{BB962C8B-B14F-4D97-AF65-F5344CB8AC3E}">
        <p14:creationId xmlns:p14="http://schemas.microsoft.com/office/powerpoint/2010/main" val="96856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E84C120A-C465-458F-96BD-A86853C874D9}"/>
              </a:ext>
            </a:extLst>
          </p:cNvPr>
          <p:cNvPicPr>
            <a:picLocks noChangeAspect="1"/>
          </p:cNvPicPr>
          <p:nvPr/>
        </p:nvPicPr>
        <p:blipFill rotWithShape="1">
          <a:blip r:embed="rId3"/>
          <a:srcRect t="1255"/>
          <a:stretch/>
        </p:blipFill>
        <p:spPr>
          <a:xfrm>
            <a:off x="8805077" y="876405"/>
            <a:ext cx="2926726" cy="4105468"/>
          </a:xfrm>
          <a:prstGeom prst="rect">
            <a:avLst/>
          </a:prstGeom>
        </p:spPr>
      </p:pic>
      <p:sp>
        <p:nvSpPr>
          <p:cNvPr id="3" name="Zástupný text 2">
            <a:extLst>
              <a:ext uri="{FF2B5EF4-FFF2-40B4-BE49-F238E27FC236}">
                <a16:creationId xmlns:a16="http://schemas.microsoft.com/office/drawing/2014/main" id="{AE29AD51-A7E7-41B0-A1C3-58F025EA3489}"/>
              </a:ext>
            </a:extLst>
          </p:cNvPr>
          <p:cNvSpPr>
            <a:spLocks noGrp="1"/>
          </p:cNvSpPr>
          <p:nvPr>
            <p:ph type="body" idx="1"/>
          </p:nvPr>
        </p:nvSpPr>
        <p:spPr>
          <a:xfrm>
            <a:off x="726338" y="1406374"/>
            <a:ext cx="11152153" cy="4908577"/>
          </a:xfrm>
        </p:spPr>
        <p:txBody>
          <a:bodyPr>
            <a:normAutofit fontScale="92500" lnSpcReduction="20000"/>
          </a:bodyPr>
          <a:lstStyle/>
          <a:p>
            <a:r>
              <a:rPr lang="en-US" sz="2700" b="1" i="1" dirty="0"/>
              <a:t>Landscape of EOSC Related Infrastructures and Initiatives</a:t>
            </a:r>
          </a:p>
          <a:p>
            <a:pPr marL="114300" indent="0">
              <a:buNone/>
            </a:pPr>
            <a:r>
              <a:rPr lang="en-US" sz="2700" dirty="0"/>
              <a:t>     1</a:t>
            </a:r>
            <a:r>
              <a:rPr lang="en-US" sz="2700" baseline="30000" dirty="0"/>
              <a:t>th</a:t>
            </a:r>
            <a:r>
              <a:rPr lang="en-US" sz="2700" dirty="0"/>
              <a:t> Validation WKS (27/28. 4. 2020) (EC 14. Sept 2020) </a:t>
            </a:r>
          </a:p>
          <a:p>
            <a:r>
              <a:rPr lang="en-US" sz="2700" b="1" i="1" dirty="0"/>
              <a:t>Landscape analysis</a:t>
            </a:r>
            <a:r>
              <a:rPr lang="en-US" sz="2700" dirty="0"/>
              <a:t> (DCC)</a:t>
            </a:r>
          </a:p>
          <a:p>
            <a:pPr marL="114300" indent="0">
              <a:buNone/>
            </a:pPr>
            <a:r>
              <a:rPr lang="en-US" sz="2700" dirty="0"/>
              <a:t>     2</a:t>
            </a:r>
            <a:r>
              <a:rPr lang="en-US" sz="2700" baseline="30000" dirty="0"/>
              <a:t>nd</a:t>
            </a:r>
            <a:r>
              <a:rPr lang="en-US" sz="2700" dirty="0"/>
              <a:t> Validation WKS (28/29. 9. 2020) (EC Nov/Dec 2020)         </a:t>
            </a:r>
          </a:p>
          <a:p>
            <a:r>
              <a:rPr lang="en-US" sz="2700" b="1" i="1" dirty="0"/>
              <a:t>Country sheets - </a:t>
            </a:r>
            <a:r>
              <a:rPr lang="en-US" sz="2700" dirty="0"/>
              <a:t>Survey of the Landscape 2019 and 2020</a:t>
            </a:r>
          </a:p>
          <a:p>
            <a:pPr marL="571500" lvl="1" indent="0">
              <a:lnSpc>
                <a:spcPct val="110000"/>
              </a:lnSpc>
              <a:spcBef>
                <a:spcPts val="0"/>
              </a:spcBef>
              <a:buNone/>
            </a:pPr>
            <a:r>
              <a:rPr lang="en-US" sz="2433" dirty="0"/>
              <a:t>47 countries - EU MS (27), AC (16), OC (4) and 50 projects </a:t>
            </a:r>
          </a:p>
          <a:p>
            <a:pPr lvl="1">
              <a:lnSpc>
                <a:spcPct val="110000"/>
              </a:lnSpc>
              <a:spcBef>
                <a:spcPts val="0"/>
              </a:spcBef>
              <a:buFont typeface="Wingdings" panose="05000000000000000000" pitchFamily="2" charset="2"/>
              <a:buChar char="Ø"/>
            </a:pPr>
            <a:r>
              <a:rPr lang="en-US" sz="2433" b="1" dirty="0"/>
              <a:t>Current state of affairs</a:t>
            </a:r>
            <a:r>
              <a:rPr lang="en-US" sz="2433" dirty="0"/>
              <a:t>, OS policies, EOSC readiness </a:t>
            </a:r>
          </a:p>
          <a:p>
            <a:pPr lvl="1">
              <a:lnSpc>
                <a:spcPct val="110000"/>
              </a:lnSpc>
              <a:spcBef>
                <a:spcPts val="0"/>
              </a:spcBef>
              <a:buFont typeface="Wingdings" panose="05000000000000000000" pitchFamily="2" charset="2"/>
              <a:buChar char="Ø"/>
            </a:pPr>
            <a:r>
              <a:rPr lang="en-US" sz="2433" dirty="0"/>
              <a:t>Infrastructures (roadmaps and funding). </a:t>
            </a:r>
          </a:p>
          <a:p>
            <a:pPr lvl="1">
              <a:buFont typeface="Wingdings" panose="05000000000000000000" pitchFamily="2" charset="2"/>
              <a:buChar char="Ø"/>
            </a:pPr>
            <a:r>
              <a:rPr lang="sv-SE" sz="2433" dirty="0"/>
              <a:t>Majority of countries planning for Open Science. </a:t>
            </a:r>
          </a:p>
          <a:p>
            <a:pPr lvl="1">
              <a:buFont typeface="Wingdings" panose="05000000000000000000" pitchFamily="2" charset="2"/>
              <a:buChar char="Ø"/>
            </a:pPr>
            <a:r>
              <a:rPr lang="sv-SE" sz="2433" dirty="0"/>
              <a:t>Fairly high degree of readiness and awareness of EOSC </a:t>
            </a:r>
          </a:p>
          <a:p>
            <a:pPr lvl="1">
              <a:buFont typeface="Wingdings" panose="05000000000000000000" pitchFamily="2" charset="2"/>
              <a:buChar char="Ø"/>
            </a:pPr>
            <a:r>
              <a:rPr lang="en-US" sz="2533" dirty="0" err="1"/>
              <a:t>Mumber</a:t>
            </a:r>
            <a:r>
              <a:rPr lang="en-US" sz="2533" dirty="0"/>
              <a:t> IS considered : DE (986), UK (909), FR (516), NL (306), PL (172), PT (170), … </a:t>
            </a:r>
          </a:p>
          <a:p>
            <a:pPr lvl="1">
              <a:buFont typeface="Wingdings" panose="05000000000000000000" pitchFamily="2" charset="2"/>
              <a:buChar char="Ø"/>
            </a:pPr>
            <a:r>
              <a:rPr lang="sv-SE" sz="2533" dirty="0"/>
              <a:t>All Countries reported at </a:t>
            </a:r>
            <a:r>
              <a:rPr lang="sv-SE" sz="2533" b="1" dirty="0"/>
              <a:t>least one infrastructure </a:t>
            </a:r>
            <a:r>
              <a:rPr lang="sv-SE" sz="2533" dirty="0"/>
              <a:t>that could be made available (federated) through EOSC. </a:t>
            </a:r>
            <a:endParaRPr lang="en-US" dirty="0"/>
          </a:p>
        </p:txBody>
      </p:sp>
      <p:sp>
        <p:nvSpPr>
          <p:cNvPr id="2" name="Nadpis 1">
            <a:extLst>
              <a:ext uri="{FF2B5EF4-FFF2-40B4-BE49-F238E27FC236}">
                <a16:creationId xmlns:a16="http://schemas.microsoft.com/office/drawing/2014/main" id="{F2CF05D7-E304-43D9-A567-27230F166C55}"/>
              </a:ext>
            </a:extLst>
          </p:cNvPr>
          <p:cNvSpPr>
            <a:spLocks noGrp="1"/>
          </p:cNvSpPr>
          <p:nvPr>
            <p:ph type="title"/>
          </p:nvPr>
        </p:nvSpPr>
        <p:spPr>
          <a:xfrm>
            <a:off x="735049" y="151993"/>
            <a:ext cx="10789239" cy="882565"/>
          </a:xfrm>
        </p:spPr>
        <p:txBody>
          <a:bodyPr/>
          <a:lstStyle/>
          <a:p>
            <a:r>
              <a:rPr lang="en-US" b="1" dirty="0"/>
              <a:t>EOSC - Landscape report / Landscape analysis </a:t>
            </a:r>
          </a:p>
        </p:txBody>
      </p:sp>
      <p:sp>
        <p:nvSpPr>
          <p:cNvPr id="8" name="Obdélník 7">
            <a:extLst>
              <a:ext uri="{FF2B5EF4-FFF2-40B4-BE49-F238E27FC236}">
                <a16:creationId xmlns:a16="http://schemas.microsoft.com/office/drawing/2014/main" id="{AB615D3B-7F3E-4117-9EFF-2F6E7258F7F0}"/>
              </a:ext>
            </a:extLst>
          </p:cNvPr>
          <p:cNvSpPr/>
          <p:nvPr/>
        </p:nvSpPr>
        <p:spPr>
          <a:xfrm>
            <a:off x="0" y="6274713"/>
            <a:ext cx="10473071" cy="430887"/>
          </a:xfrm>
          <a:prstGeom prst="rect">
            <a:avLst/>
          </a:prstGeom>
          <a:solidFill>
            <a:srgbClr val="2B499A"/>
          </a:solidFill>
        </p:spPr>
        <p:txBody>
          <a:bodyPr wrap="square">
            <a:spAutoFit/>
          </a:bodyPr>
          <a:lstStyle/>
          <a:p>
            <a:pPr algn="ctr"/>
            <a:r>
              <a:rPr lang="en-US" sz="2200" b="1" dirty="0">
                <a:solidFill>
                  <a:schemeClr val="bg1"/>
                </a:solidFill>
                <a:latin typeface="Calibri" panose="020F0502020204030204" pitchFamily="34" charset="0"/>
                <a:cs typeface="Calibri" panose="020F0502020204030204" pitchFamily="34" charset="0"/>
              </a:rPr>
              <a:t>          EUROPEAN EOSC LANDSCAPE IS VERY DIVERSE </a:t>
            </a:r>
          </a:p>
        </p:txBody>
      </p:sp>
      <p:sp>
        <p:nvSpPr>
          <p:cNvPr id="4" name="Rectangle 1">
            <a:extLst>
              <a:ext uri="{FF2B5EF4-FFF2-40B4-BE49-F238E27FC236}">
                <a16:creationId xmlns:a16="http://schemas.microsoft.com/office/drawing/2014/main" id="{CD75EE71-A9E8-45B8-9FD2-2AC757CA01DF}"/>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rgbClr val="666666"/>
              </a:solidFill>
              <a:effectLst/>
              <a:latin typeface="Lucida Grand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666666"/>
                </a:solidFill>
                <a:effectLst/>
                <a:latin typeface="Lucida Grande"/>
              </a:rPr>
              <a:t>Published: 2020-09-14</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16F4E98-6D97-4A7F-B83D-A03A779A2FA0}"/>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rgbClr val="666666"/>
              </a:solidFill>
              <a:effectLst/>
              <a:latin typeface="Lucida Grand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666666"/>
                </a:solidFill>
                <a:effectLst/>
                <a:latin typeface="Lucida Grande"/>
              </a:rPr>
              <a:t>Published: 2020-09-14</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00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2CF05D7-E304-43D9-A567-27230F166C55}"/>
              </a:ext>
            </a:extLst>
          </p:cNvPr>
          <p:cNvSpPr>
            <a:spLocks noGrp="1"/>
          </p:cNvSpPr>
          <p:nvPr>
            <p:ph type="title"/>
          </p:nvPr>
        </p:nvSpPr>
        <p:spPr/>
        <p:txBody>
          <a:bodyPr/>
          <a:lstStyle/>
          <a:p>
            <a:r>
              <a:rPr lang="en-US" b="1" dirty="0"/>
              <a:t>Infrastructures as key success factor for EOSC</a:t>
            </a:r>
          </a:p>
        </p:txBody>
      </p:sp>
      <p:sp>
        <p:nvSpPr>
          <p:cNvPr id="3" name="Zástupný text 2">
            <a:extLst>
              <a:ext uri="{FF2B5EF4-FFF2-40B4-BE49-F238E27FC236}">
                <a16:creationId xmlns:a16="http://schemas.microsoft.com/office/drawing/2014/main" id="{AE29AD51-A7E7-41B0-A1C3-58F025EA3489}"/>
              </a:ext>
            </a:extLst>
          </p:cNvPr>
          <p:cNvSpPr>
            <a:spLocks noGrp="1"/>
          </p:cNvSpPr>
          <p:nvPr>
            <p:ph type="body" idx="1"/>
          </p:nvPr>
        </p:nvSpPr>
        <p:spPr>
          <a:xfrm>
            <a:off x="735047" y="1097275"/>
            <a:ext cx="11152153" cy="5047125"/>
          </a:xfrm>
        </p:spPr>
        <p:txBody>
          <a:bodyPr>
            <a:normAutofit/>
          </a:bodyPr>
          <a:lstStyle/>
          <a:p>
            <a:pPr marL="265113" lvl="1" indent="-265113"/>
            <a:r>
              <a:rPr lang="en-US" sz="2300" b="1" dirty="0"/>
              <a:t>Infrastructures (IS) – data, e-</a:t>
            </a:r>
            <a:r>
              <a:rPr lang="en-US" sz="2300" b="1" dirty="0" err="1"/>
              <a:t>infras</a:t>
            </a:r>
            <a:r>
              <a:rPr lang="en-US" sz="2300" b="1" dirty="0"/>
              <a:t>, computing, networking, and RIs </a:t>
            </a:r>
            <a:r>
              <a:rPr lang="en-US" sz="2300" dirty="0"/>
              <a:t>(institutional, regional, national, global) serve as major promoters of Open Science, and are as an integrated </a:t>
            </a:r>
            <a:r>
              <a:rPr lang="en-US" sz="2300" b="1" dirty="0">
                <a:solidFill>
                  <a:srgbClr val="FF0000"/>
                </a:solidFill>
              </a:rPr>
              <a:t>IS system at equal level fundamental for the creation of EOSC</a:t>
            </a:r>
            <a:r>
              <a:rPr lang="en-US" sz="2300" dirty="0">
                <a:solidFill>
                  <a:srgbClr val="FF0000"/>
                </a:solidFill>
              </a:rPr>
              <a:t>.</a:t>
            </a:r>
            <a:r>
              <a:rPr lang="en-US" sz="2300" dirty="0"/>
              <a:t> </a:t>
            </a:r>
          </a:p>
          <a:p>
            <a:pPr marL="265113" lvl="1" indent="-265113"/>
            <a:r>
              <a:rPr lang="en-US" sz="2300" dirty="0"/>
              <a:t>IS form </a:t>
            </a:r>
            <a:r>
              <a:rPr lang="en-US" sz="2300" b="1" dirty="0"/>
              <a:t>critical part of a coherent research ecosystem </a:t>
            </a:r>
            <a:r>
              <a:rPr lang="en-US" sz="2300" dirty="0"/>
              <a:t>capable of addressing the major, interdisciplinary challenges (e.g. COVID-19 data platform / dedicated ESFRI WEB pages  over 100 RI </a:t>
            </a:r>
            <a:r>
              <a:rPr lang="en-US" sz="2300" i="1" dirty="0"/>
              <a:t>anti</a:t>
            </a:r>
            <a:r>
              <a:rPr lang="en-US" sz="2300" dirty="0"/>
              <a:t>-COVID-actions)</a:t>
            </a:r>
          </a:p>
          <a:p>
            <a:pPr marL="265113" lvl="1" indent="-265113"/>
            <a:r>
              <a:rPr lang="en-US" sz="2300" dirty="0"/>
              <a:t>Though the IS ecosystem faces huge diversity across the disciplines and countries, it is </a:t>
            </a:r>
            <a:r>
              <a:rPr lang="en-US" sz="2300" b="1" dirty="0"/>
              <a:t>horizontally (cross-disciplinary) and vertically interlinked</a:t>
            </a:r>
            <a:r>
              <a:rPr lang="en-US" sz="2300" dirty="0"/>
              <a:t>. </a:t>
            </a:r>
          </a:p>
          <a:p>
            <a:pPr marL="265113" lvl="1" indent="-265113"/>
            <a:r>
              <a:rPr lang="sv-SE" sz="2300" dirty="0"/>
              <a:t>The </a:t>
            </a:r>
            <a:r>
              <a:rPr lang="sv-SE" sz="2300" b="1" dirty="0"/>
              <a:t>bulk of the EOSC funding </a:t>
            </a:r>
            <a:r>
              <a:rPr lang="sv-SE" sz="2300" dirty="0"/>
              <a:t>(ISs, data and users) will come from nationally supported funders rather than the EC – </a:t>
            </a:r>
            <a:r>
              <a:rPr lang="sv-SE" sz="2300" b="1" dirty="0">
                <a:solidFill>
                  <a:srgbClr val="FF0000"/>
                </a:solidFill>
                <a:effectLst>
                  <a:outerShdw blurRad="38100" dist="38100" dir="2700000" algn="tl">
                    <a:srgbClr val="000000">
                      <a:alpha val="43137"/>
                    </a:srgbClr>
                  </a:outerShdw>
                </a:effectLst>
              </a:rPr>
              <a:t>EOSC Sustainability</a:t>
            </a:r>
            <a:r>
              <a:rPr lang="sv-SE" sz="2300" b="1" dirty="0">
                <a:solidFill>
                  <a:srgbClr val="FF0000"/>
                </a:solidFill>
              </a:rPr>
              <a:t> critical depends on national strategies </a:t>
            </a:r>
          </a:p>
          <a:p>
            <a:pPr marL="265113" lvl="1" indent="-265113"/>
            <a:r>
              <a:rPr lang="en-US" sz="2300" b="1" dirty="0"/>
              <a:t>Changing National priorities </a:t>
            </a:r>
            <a:r>
              <a:rPr lang="en-US" sz="2300" dirty="0"/>
              <a:t>- significant impact on e-Is and RIs – Need for coordination in policies and financial support. </a:t>
            </a:r>
            <a:r>
              <a:rPr lang="en-US" sz="2300" b="1" dirty="0">
                <a:solidFill>
                  <a:srgbClr val="0067AC"/>
                </a:solidFill>
              </a:rPr>
              <a:t>Standards</a:t>
            </a:r>
            <a:r>
              <a:rPr lang="en-US" sz="2300" dirty="0"/>
              <a:t> for policy, processes and procedures</a:t>
            </a:r>
          </a:p>
          <a:p>
            <a:pPr marL="265113" lvl="1" indent="-265113"/>
            <a:r>
              <a:rPr lang="en-US" sz="2300" b="1" dirty="0"/>
              <a:t>Diversification of IS portfolio</a:t>
            </a:r>
            <a:r>
              <a:rPr lang="en-US" sz="2300" dirty="0"/>
              <a:t> to minimize impact on EOSC federation. </a:t>
            </a:r>
          </a:p>
        </p:txBody>
      </p:sp>
      <p:sp>
        <p:nvSpPr>
          <p:cNvPr id="8" name="Obdélník 7">
            <a:extLst>
              <a:ext uri="{FF2B5EF4-FFF2-40B4-BE49-F238E27FC236}">
                <a16:creationId xmlns:a16="http://schemas.microsoft.com/office/drawing/2014/main" id="{AB615D3B-7F3E-4117-9EFF-2F6E7258F7F0}"/>
              </a:ext>
            </a:extLst>
          </p:cNvPr>
          <p:cNvSpPr/>
          <p:nvPr/>
        </p:nvSpPr>
        <p:spPr>
          <a:xfrm>
            <a:off x="0" y="6240199"/>
            <a:ext cx="10473071" cy="430887"/>
          </a:xfrm>
          <a:prstGeom prst="rect">
            <a:avLst/>
          </a:prstGeom>
          <a:solidFill>
            <a:srgbClr val="2B499A"/>
          </a:solidFill>
        </p:spPr>
        <p:txBody>
          <a:bodyPr wrap="square">
            <a:spAutoFit/>
          </a:bodyPr>
          <a:lstStyle/>
          <a:p>
            <a:pPr algn="ctr"/>
            <a:r>
              <a:rPr lang="en-US" sz="2200" b="1" dirty="0">
                <a:solidFill>
                  <a:schemeClr val="bg1"/>
                </a:solidFill>
                <a:latin typeface="Calibri" panose="020F0502020204030204" pitchFamily="34" charset="0"/>
                <a:cs typeface="Calibri" panose="020F0502020204030204" pitchFamily="34" charset="0"/>
              </a:rPr>
              <a:t>           (R)IS AS A PART OF THE </a:t>
            </a:r>
            <a:r>
              <a:rPr lang="en-US" sz="2200" b="1" dirty="0" err="1">
                <a:solidFill>
                  <a:schemeClr val="bg1"/>
                </a:solidFill>
                <a:latin typeface="Calibri" panose="020F0502020204030204" pitchFamily="34" charset="0"/>
                <a:cs typeface="Calibri" panose="020F0502020204030204" pitchFamily="34" charset="0"/>
              </a:rPr>
              <a:t>CRITiCAL</a:t>
            </a:r>
            <a:r>
              <a:rPr lang="en-US" sz="2200" b="1" dirty="0">
                <a:solidFill>
                  <a:schemeClr val="bg1"/>
                </a:solidFill>
                <a:latin typeface="Calibri" panose="020F0502020204030204" pitchFamily="34" charset="0"/>
                <a:cs typeface="Calibri" panose="020F0502020204030204" pitchFamily="34" charset="0"/>
              </a:rPr>
              <a:t> NATIONAL INFRASTRUCTURE </a:t>
            </a:r>
          </a:p>
        </p:txBody>
      </p:sp>
      <p:pic>
        <p:nvPicPr>
          <p:cNvPr id="9" name="Obrázek 8">
            <a:extLst>
              <a:ext uri="{FF2B5EF4-FFF2-40B4-BE49-F238E27FC236}">
                <a16:creationId xmlns:a16="http://schemas.microsoft.com/office/drawing/2014/main" id="{C8C6E0E2-7A93-41CB-8DA7-0C6564582AE5}"/>
              </a:ext>
            </a:extLst>
          </p:cNvPr>
          <p:cNvPicPr>
            <a:picLocks noChangeAspect="1"/>
          </p:cNvPicPr>
          <p:nvPr/>
        </p:nvPicPr>
        <p:blipFill rotWithShape="1">
          <a:blip r:embed="rId3">
            <a:alphaModFix amt="20000"/>
          </a:blip>
          <a:srcRect l="38488" t="5474"/>
          <a:stretch/>
        </p:blipFill>
        <p:spPr>
          <a:xfrm>
            <a:off x="10178201" y="232403"/>
            <a:ext cx="1527543" cy="1538146"/>
          </a:xfrm>
          <a:prstGeom prst="rect">
            <a:avLst/>
          </a:prstGeom>
        </p:spPr>
      </p:pic>
    </p:spTree>
    <p:extLst>
      <p:ext uri="{BB962C8B-B14F-4D97-AF65-F5344CB8AC3E}">
        <p14:creationId xmlns:p14="http://schemas.microsoft.com/office/powerpoint/2010/main" val="1049760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2CF05D7-E304-43D9-A567-27230F166C55}"/>
              </a:ext>
            </a:extLst>
          </p:cNvPr>
          <p:cNvSpPr>
            <a:spLocks noGrp="1"/>
          </p:cNvSpPr>
          <p:nvPr>
            <p:ph type="title"/>
          </p:nvPr>
        </p:nvSpPr>
        <p:spPr>
          <a:xfrm>
            <a:off x="735049" y="151993"/>
            <a:ext cx="10789239" cy="882565"/>
          </a:xfrm>
        </p:spPr>
        <p:txBody>
          <a:bodyPr/>
          <a:lstStyle/>
          <a:p>
            <a:r>
              <a:rPr lang="en-US" b="1" dirty="0"/>
              <a:t>RIs as pivotal for EOSC – link to users</a:t>
            </a:r>
          </a:p>
        </p:txBody>
      </p:sp>
      <p:sp>
        <p:nvSpPr>
          <p:cNvPr id="3" name="Zástupný text 2">
            <a:extLst>
              <a:ext uri="{FF2B5EF4-FFF2-40B4-BE49-F238E27FC236}">
                <a16:creationId xmlns:a16="http://schemas.microsoft.com/office/drawing/2014/main" id="{AE29AD51-A7E7-41B0-A1C3-58F025EA3489}"/>
              </a:ext>
            </a:extLst>
          </p:cNvPr>
          <p:cNvSpPr>
            <a:spLocks noGrp="1"/>
          </p:cNvSpPr>
          <p:nvPr>
            <p:ph type="body" idx="1"/>
          </p:nvPr>
        </p:nvSpPr>
        <p:spPr>
          <a:xfrm>
            <a:off x="735047" y="1206073"/>
            <a:ext cx="11152153" cy="4908577"/>
          </a:xfrm>
        </p:spPr>
        <p:txBody>
          <a:bodyPr>
            <a:normAutofit fontScale="85000" lnSpcReduction="20000"/>
          </a:bodyPr>
          <a:lstStyle/>
          <a:p>
            <a:pPr marL="0" lvl="1" indent="0">
              <a:buNone/>
            </a:pPr>
            <a:r>
              <a:rPr lang="en-US" sz="2700" b="1" dirty="0"/>
              <a:t>Role of RIs in EOSC – 2</a:t>
            </a:r>
            <a:r>
              <a:rPr lang="en-US" sz="2700" b="1" baseline="30000" dirty="0"/>
              <a:t>nd</a:t>
            </a:r>
            <a:r>
              <a:rPr lang="en-US" sz="2700" b="1" dirty="0"/>
              <a:t> EOSC – ESFRI workshop / </a:t>
            </a:r>
            <a:r>
              <a:rPr lang="en-US" sz="2800" b="1" dirty="0"/>
              <a:t>ESFRI`s WP “Making science happen”</a:t>
            </a:r>
            <a:endParaRPr lang="en-US" sz="2700" b="1" dirty="0"/>
          </a:p>
          <a:p>
            <a:pPr marL="447675" lvl="1" indent="-265113"/>
            <a:r>
              <a:rPr lang="en-US" sz="2700" dirty="0"/>
              <a:t>producers of huge amount </a:t>
            </a:r>
            <a:r>
              <a:rPr lang="en-US" sz="2700" b="1" dirty="0"/>
              <a:t>of high-quality data - </a:t>
            </a:r>
            <a:r>
              <a:rPr lang="en-US" sz="2700" b="1" dirty="0">
                <a:solidFill>
                  <a:srgbClr val="C00000"/>
                </a:solidFill>
              </a:rPr>
              <a:t>Key factor for EOSC`s early stage success</a:t>
            </a:r>
            <a:r>
              <a:rPr lang="en-US" sz="2700" dirty="0"/>
              <a:t>, inclusiveness, small new communities, long tail of science … </a:t>
            </a:r>
          </a:p>
          <a:p>
            <a:pPr marL="447675" lvl="1" indent="-265113"/>
            <a:r>
              <a:rPr lang="en-US" sz="2700" dirty="0"/>
              <a:t>keeping </a:t>
            </a:r>
            <a:r>
              <a:rPr lang="en-US" sz="2700" b="1" dirty="0"/>
              <a:t>multidisciplinary community aligned - </a:t>
            </a:r>
            <a:r>
              <a:rPr lang="en-US" sz="2700" b="1" dirty="0">
                <a:solidFill>
                  <a:srgbClr val="C00000"/>
                </a:solidFill>
              </a:rPr>
              <a:t>Building an Open science community</a:t>
            </a:r>
            <a:r>
              <a:rPr lang="en-US" sz="2700" dirty="0"/>
              <a:t>, developing collaborative and co-creation culture</a:t>
            </a:r>
            <a:endParaRPr lang="en-US" sz="2700" b="1" dirty="0"/>
          </a:p>
          <a:p>
            <a:pPr marL="447675" lvl="1" indent="-265113"/>
            <a:r>
              <a:rPr lang="en-US" sz="2700" dirty="0"/>
              <a:t>stimulating </a:t>
            </a:r>
            <a:r>
              <a:rPr lang="en-US" sz="2700" b="1" dirty="0"/>
              <a:t>interoperability and collaboration </a:t>
            </a:r>
            <a:r>
              <a:rPr lang="en-US" sz="2700" dirty="0"/>
              <a:t>across domains – Developing and </a:t>
            </a:r>
            <a:r>
              <a:rPr lang="en-US" sz="2700" b="1" dirty="0">
                <a:solidFill>
                  <a:srgbClr val="C00000"/>
                </a:solidFill>
              </a:rPr>
              <a:t>respecting disciplinary standards </a:t>
            </a:r>
          </a:p>
          <a:p>
            <a:pPr marL="447675" lvl="1" indent="-265113"/>
            <a:r>
              <a:rPr lang="en-US" sz="2700" b="1" dirty="0"/>
              <a:t>readiness and early response to current crises and challenges</a:t>
            </a:r>
            <a:r>
              <a:rPr lang="en-US" sz="2700" dirty="0"/>
              <a:t> – </a:t>
            </a:r>
            <a:r>
              <a:rPr lang="en-US" sz="2700" b="1" dirty="0">
                <a:solidFill>
                  <a:srgbClr val="C00000"/>
                </a:solidFill>
              </a:rPr>
              <a:t>developing cross-disciplinary</a:t>
            </a:r>
            <a:r>
              <a:rPr lang="en-US" sz="2700" dirty="0"/>
              <a:t> understanding, metadata framework </a:t>
            </a:r>
          </a:p>
          <a:p>
            <a:pPr marL="447675" lvl="1" indent="-265113"/>
            <a:r>
              <a:rPr lang="en-US" sz="2700" b="1" dirty="0"/>
              <a:t>several service layers are not well defined  </a:t>
            </a:r>
            <a:r>
              <a:rPr lang="en-US" sz="2700" dirty="0"/>
              <a:t>– e-services, services directly supporting data driven sciences, software and software archives, but </a:t>
            </a:r>
            <a:r>
              <a:rPr lang="en-US" sz="2700" b="1" dirty="0">
                <a:solidFill>
                  <a:srgbClr val="C00000"/>
                </a:solidFill>
              </a:rPr>
              <a:t>also science driven services</a:t>
            </a:r>
            <a:r>
              <a:rPr lang="en-US" sz="2700" dirty="0"/>
              <a:t>, and many others. </a:t>
            </a:r>
          </a:p>
          <a:p>
            <a:pPr marL="446088" lvl="2" indent="-265113"/>
            <a:r>
              <a:rPr lang="en-US" sz="2700" dirty="0"/>
              <a:t>definition of a </a:t>
            </a:r>
            <a:r>
              <a:rPr lang="en-US" sz="2700" b="1" dirty="0"/>
              <a:t>minimum viable national infrastructure </a:t>
            </a:r>
            <a:r>
              <a:rPr lang="en-US" sz="2700" dirty="0"/>
              <a:t>will help to </a:t>
            </a:r>
            <a:r>
              <a:rPr lang="en-US" sz="2700" b="1" dirty="0">
                <a:solidFill>
                  <a:srgbClr val="FF0000"/>
                </a:solidFill>
              </a:rPr>
              <a:t>ensure that all the relevant IS and components are included </a:t>
            </a:r>
            <a:r>
              <a:rPr lang="en-US" sz="2700" dirty="0"/>
              <a:t>(national and EU) </a:t>
            </a:r>
          </a:p>
          <a:p>
            <a:endParaRPr lang="en-US" dirty="0"/>
          </a:p>
        </p:txBody>
      </p:sp>
      <p:sp>
        <p:nvSpPr>
          <p:cNvPr id="8" name="Obdélník 7">
            <a:extLst>
              <a:ext uri="{FF2B5EF4-FFF2-40B4-BE49-F238E27FC236}">
                <a16:creationId xmlns:a16="http://schemas.microsoft.com/office/drawing/2014/main" id="{AB615D3B-7F3E-4117-9EFF-2F6E7258F7F0}"/>
              </a:ext>
            </a:extLst>
          </p:cNvPr>
          <p:cNvSpPr/>
          <p:nvPr/>
        </p:nvSpPr>
        <p:spPr>
          <a:xfrm>
            <a:off x="0" y="6240199"/>
            <a:ext cx="10473071" cy="430887"/>
          </a:xfrm>
          <a:prstGeom prst="rect">
            <a:avLst/>
          </a:prstGeom>
          <a:solidFill>
            <a:srgbClr val="2B499A"/>
          </a:solidFill>
        </p:spPr>
        <p:txBody>
          <a:bodyPr wrap="square">
            <a:spAutoFit/>
          </a:bodyPr>
          <a:lstStyle/>
          <a:p>
            <a:pPr algn="ctr"/>
            <a:r>
              <a:rPr lang="en-US" sz="2200" b="1" dirty="0">
                <a:solidFill>
                  <a:schemeClr val="bg1"/>
                </a:solidFill>
                <a:latin typeface="Calibri" panose="020F0502020204030204" pitchFamily="34" charset="0"/>
                <a:cs typeface="Calibri" panose="020F0502020204030204" pitchFamily="34" charset="0"/>
              </a:rPr>
              <a:t>           RIs ARE CRITAL FOR EOSC IMPLEMENTATION </a:t>
            </a:r>
          </a:p>
        </p:txBody>
      </p:sp>
      <p:pic>
        <p:nvPicPr>
          <p:cNvPr id="9" name="Obrázek 8">
            <a:extLst>
              <a:ext uri="{FF2B5EF4-FFF2-40B4-BE49-F238E27FC236}">
                <a16:creationId xmlns:a16="http://schemas.microsoft.com/office/drawing/2014/main" id="{C8C6E0E2-7A93-41CB-8DA7-0C6564582AE5}"/>
              </a:ext>
            </a:extLst>
          </p:cNvPr>
          <p:cNvPicPr>
            <a:picLocks noChangeAspect="1"/>
          </p:cNvPicPr>
          <p:nvPr/>
        </p:nvPicPr>
        <p:blipFill rotWithShape="1">
          <a:blip r:embed="rId3">
            <a:alphaModFix amt="20000"/>
          </a:blip>
          <a:srcRect l="38488" t="5474"/>
          <a:stretch/>
        </p:blipFill>
        <p:spPr>
          <a:xfrm>
            <a:off x="9805095" y="160708"/>
            <a:ext cx="1527543" cy="1538146"/>
          </a:xfrm>
          <a:prstGeom prst="rect">
            <a:avLst/>
          </a:prstGeom>
        </p:spPr>
      </p:pic>
    </p:spTree>
    <p:extLst>
      <p:ext uri="{BB962C8B-B14F-4D97-AF65-F5344CB8AC3E}">
        <p14:creationId xmlns:p14="http://schemas.microsoft.com/office/powerpoint/2010/main" val="307319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2CF05D7-E304-43D9-A567-27230F166C55}"/>
              </a:ext>
            </a:extLst>
          </p:cNvPr>
          <p:cNvSpPr>
            <a:spLocks noGrp="1"/>
          </p:cNvSpPr>
          <p:nvPr>
            <p:ph type="title"/>
          </p:nvPr>
        </p:nvSpPr>
        <p:spPr/>
        <p:txBody>
          <a:bodyPr>
            <a:normAutofit/>
          </a:bodyPr>
          <a:lstStyle/>
          <a:p>
            <a:r>
              <a:rPr lang="en-US" sz="3500" b="1" dirty="0"/>
              <a:t>Establishing a framework for future collaboration</a:t>
            </a:r>
          </a:p>
        </p:txBody>
      </p:sp>
      <p:sp>
        <p:nvSpPr>
          <p:cNvPr id="3" name="Zástupný text 2">
            <a:extLst>
              <a:ext uri="{FF2B5EF4-FFF2-40B4-BE49-F238E27FC236}">
                <a16:creationId xmlns:a16="http://schemas.microsoft.com/office/drawing/2014/main" id="{AE29AD51-A7E7-41B0-A1C3-58F025EA3489}"/>
              </a:ext>
            </a:extLst>
          </p:cNvPr>
          <p:cNvSpPr>
            <a:spLocks noGrp="1"/>
          </p:cNvSpPr>
          <p:nvPr>
            <p:ph type="body" idx="1"/>
          </p:nvPr>
        </p:nvSpPr>
        <p:spPr>
          <a:xfrm>
            <a:off x="735048" y="1206073"/>
            <a:ext cx="10789239" cy="4908577"/>
          </a:xfrm>
        </p:spPr>
        <p:txBody>
          <a:bodyPr>
            <a:normAutofit fontScale="85000" lnSpcReduction="20000"/>
          </a:bodyPr>
          <a:lstStyle/>
          <a:p>
            <a:r>
              <a:rPr lang="en-US" sz="2700" b="1" u="sng" dirty="0"/>
              <a:t>MS support </a:t>
            </a:r>
            <a:r>
              <a:rPr lang="en-US" sz="2700" b="1" dirty="0"/>
              <a:t>the domain specific Is and RIs </a:t>
            </a:r>
            <a:r>
              <a:rPr lang="en-US" sz="2700" dirty="0"/>
              <a:t>to develop their data repositories and encourage their federation – </a:t>
            </a:r>
            <a:r>
              <a:rPr lang="en-US" sz="2700" b="1" dirty="0"/>
              <a:t>a backbone EOSC infrastructure </a:t>
            </a:r>
            <a:r>
              <a:rPr lang="en-US" sz="2700" dirty="0"/>
              <a:t>at national level  </a:t>
            </a:r>
          </a:p>
          <a:p>
            <a:r>
              <a:rPr lang="en-US" sz="2700" b="1" u="sng" dirty="0"/>
              <a:t>Sharing best practices </a:t>
            </a:r>
            <a:r>
              <a:rPr lang="en-US" sz="2700" dirty="0"/>
              <a:t>(of current projects, clusters and pan European infrastructures) will trigger cooperation of IS‘s repositories in all areas (data quality, tracking system, metadata standards, technical standards, policy requirements, existing mechanisms and networks, certification mechanisms, etc.)</a:t>
            </a:r>
          </a:p>
          <a:p>
            <a:r>
              <a:rPr lang="en-US" sz="2700" b="1" u="sng" dirty="0"/>
              <a:t>Self-organization </a:t>
            </a:r>
            <a:r>
              <a:rPr lang="en-US" sz="2700" b="1" dirty="0"/>
              <a:t>/ Cluster projects </a:t>
            </a:r>
            <a:r>
              <a:rPr lang="en-US" sz="2700" dirty="0"/>
              <a:t>could provide existing datasets and associated science domain specific data services developed by RIs to EOSC - </a:t>
            </a:r>
            <a:r>
              <a:rPr lang="en-US" sz="2700" b="1" dirty="0"/>
              <a:t>Coordination of stakeholders / users </a:t>
            </a:r>
          </a:p>
          <a:p>
            <a:r>
              <a:rPr lang="en-US" sz="2700" b="1" u="sng" dirty="0"/>
              <a:t>Monitoring of IS </a:t>
            </a:r>
            <a:r>
              <a:rPr lang="en-US" sz="2700" dirty="0"/>
              <a:t>will help EOSC implementation and development =&gt; </a:t>
            </a:r>
            <a:r>
              <a:rPr lang="en-US" sz="2700" b="1" dirty="0"/>
              <a:t>KPIs </a:t>
            </a:r>
            <a:r>
              <a:rPr lang="en-US" sz="2700" dirty="0"/>
              <a:t>adjusted to the domain, particular IS =&gt; assessment of EOSC </a:t>
            </a:r>
            <a:r>
              <a:rPr lang="en-US" sz="2700" dirty="0">
                <a:sym typeface="Arial"/>
              </a:rPr>
              <a:t>readiness and participation. Following </a:t>
            </a:r>
            <a:r>
              <a:rPr lang="en-US" sz="2700" b="1" dirty="0"/>
              <a:t>RACER</a:t>
            </a:r>
            <a:r>
              <a:rPr lang="en-US" sz="2700" dirty="0"/>
              <a:t> criteria = </a:t>
            </a:r>
            <a:r>
              <a:rPr lang="en-US" sz="2700" b="1" dirty="0"/>
              <a:t>R</a:t>
            </a:r>
            <a:r>
              <a:rPr lang="en-US" sz="2700" dirty="0"/>
              <a:t>elevant</a:t>
            </a:r>
            <a:r>
              <a:rPr lang="en-US" sz="2700" b="1" dirty="0"/>
              <a:t>, A</a:t>
            </a:r>
            <a:r>
              <a:rPr lang="en-US" sz="2700" dirty="0"/>
              <a:t>ccepted, </a:t>
            </a:r>
            <a:r>
              <a:rPr lang="en-US" sz="2700" b="1" dirty="0"/>
              <a:t>C</a:t>
            </a:r>
            <a:r>
              <a:rPr lang="en-US" sz="2700" dirty="0"/>
              <a:t>redible,</a:t>
            </a:r>
            <a:r>
              <a:rPr lang="en-US" sz="2700" b="1" dirty="0"/>
              <a:t> E</a:t>
            </a:r>
            <a:r>
              <a:rPr lang="en-US" sz="2700" dirty="0"/>
              <a:t>asy to monitor</a:t>
            </a:r>
            <a:r>
              <a:rPr lang="en-US" sz="2700" b="1" dirty="0"/>
              <a:t>, R</a:t>
            </a:r>
            <a:r>
              <a:rPr lang="en-US" sz="2700" dirty="0"/>
              <a:t>obust </a:t>
            </a:r>
            <a:endParaRPr lang="en-US" sz="2700" dirty="0">
              <a:sym typeface="Arial"/>
            </a:endParaRPr>
          </a:p>
          <a:p>
            <a:r>
              <a:rPr lang="en-US" sz="2700" b="1" u="sng" dirty="0">
                <a:sym typeface="Arial"/>
              </a:rPr>
              <a:t>Monitoring of national OS and data policies development</a:t>
            </a:r>
            <a:r>
              <a:rPr lang="en-US" sz="2700" b="1" dirty="0">
                <a:sym typeface="Arial"/>
              </a:rPr>
              <a:t> </a:t>
            </a:r>
            <a:r>
              <a:rPr lang="en-US" sz="2700" dirty="0"/>
              <a:t>will help the long terms EOSC development and sustainability </a:t>
            </a:r>
            <a:endParaRPr lang="en-US" sz="2700" b="1" dirty="0">
              <a:sym typeface="Arial"/>
            </a:endParaRPr>
          </a:p>
          <a:p>
            <a:r>
              <a:rPr lang="en-US" sz="2700" b="1" dirty="0"/>
              <a:t>Visibility of Open Science and Open Data outputs </a:t>
            </a:r>
            <a:r>
              <a:rPr lang="en-US" sz="2700" dirty="0"/>
              <a:t>=&gt; good practice examples</a:t>
            </a:r>
            <a:endParaRPr lang="en-US" sz="2700" dirty="0">
              <a:solidFill>
                <a:schemeClr val="tx1"/>
              </a:solidFill>
            </a:endParaRPr>
          </a:p>
          <a:p>
            <a:endParaRPr lang="en-US" dirty="0"/>
          </a:p>
          <a:p>
            <a:endParaRPr lang="en-US" dirty="0"/>
          </a:p>
        </p:txBody>
      </p:sp>
      <p:sp>
        <p:nvSpPr>
          <p:cNvPr id="5" name="Obdélník 4">
            <a:extLst>
              <a:ext uri="{FF2B5EF4-FFF2-40B4-BE49-F238E27FC236}">
                <a16:creationId xmlns:a16="http://schemas.microsoft.com/office/drawing/2014/main" id="{FE3C00E8-A178-4FF9-9889-C40DB7A3823D}"/>
              </a:ext>
            </a:extLst>
          </p:cNvPr>
          <p:cNvSpPr/>
          <p:nvPr/>
        </p:nvSpPr>
        <p:spPr>
          <a:xfrm>
            <a:off x="0" y="6310289"/>
            <a:ext cx="10504967" cy="461665"/>
          </a:xfrm>
          <a:prstGeom prst="rect">
            <a:avLst/>
          </a:prstGeom>
          <a:solidFill>
            <a:srgbClr val="2B499A"/>
          </a:solidFill>
        </p:spPr>
        <p:txBody>
          <a:bodyPr wrap="square">
            <a:spAutoFit/>
          </a:bodyPr>
          <a:lstStyle/>
          <a:p>
            <a:pPr algn="ctr"/>
            <a:r>
              <a:rPr lang="cs-CZ" sz="2400" b="1" dirty="0">
                <a:solidFill>
                  <a:schemeClr val="bg1"/>
                </a:solidFill>
                <a:latin typeface="Calibri" panose="020F0502020204030204" pitchFamily="34" charset="0"/>
                <a:cs typeface="Calibri" panose="020F0502020204030204" pitchFamily="34" charset="0"/>
              </a:rPr>
              <a:t>       </a:t>
            </a:r>
            <a:r>
              <a:rPr lang="cs-CZ" sz="2200" b="1" dirty="0">
                <a:solidFill>
                  <a:schemeClr val="bg1"/>
                </a:solidFill>
                <a:latin typeface="Calibri" panose="020F0502020204030204" pitchFamily="34" charset="0"/>
                <a:cs typeface="Calibri" panose="020F0502020204030204" pitchFamily="34" charset="0"/>
              </a:rPr>
              <a:t>COLABORATIVE NETWORK TO MEET SOCIO-ECONOMIC NEEDS </a:t>
            </a:r>
            <a:endParaRPr lang="en-US" sz="2200" b="1" dirty="0">
              <a:solidFill>
                <a:schemeClr val="bg1"/>
              </a:solidFill>
              <a:latin typeface="Calibri" panose="020F0502020204030204" pitchFamily="34" charset="0"/>
              <a:cs typeface="Calibri" panose="020F0502020204030204" pitchFamily="34" charset="0"/>
            </a:endParaRPr>
          </a:p>
        </p:txBody>
      </p:sp>
      <p:pic>
        <p:nvPicPr>
          <p:cNvPr id="8" name="Obrázek 7">
            <a:extLst>
              <a:ext uri="{FF2B5EF4-FFF2-40B4-BE49-F238E27FC236}">
                <a16:creationId xmlns:a16="http://schemas.microsoft.com/office/drawing/2014/main" id="{4CBA2B75-7E20-45FC-BC75-FE477BA5FAA9}"/>
              </a:ext>
            </a:extLst>
          </p:cNvPr>
          <p:cNvPicPr>
            <a:picLocks noChangeAspect="1"/>
          </p:cNvPicPr>
          <p:nvPr/>
        </p:nvPicPr>
        <p:blipFill rotWithShape="1">
          <a:blip r:embed="rId2">
            <a:alphaModFix amt="20000"/>
          </a:blip>
          <a:srcRect l="-181" t="1161" r="10047" b="-1161"/>
          <a:stretch/>
        </p:blipFill>
        <p:spPr>
          <a:xfrm>
            <a:off x="10079214" y="86046"/>
            <a:ext cx="1995828" cy="1264289"/>
          </a:xfrm>
          <a:prstGeom prst="rect">
            <a:avLst/>
          </a:prstGeom>
        </p:spPr>
      </p:pic>
    </p:spTree>
    <p:extLst>
      <p:ext uri="{BB962C8B-B14F-4D97-AF65-F5344CB8AC3E}">
        <p14:creationId xmlns:p14="http://schemas.microsoft.com/office/powerpoint/2010/main" val="105448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8"/>
          <p:cNvSpPr/>
          <p:nvPr/>
        </p:nvSpPr>
        <p:spPr>
          <a:xfrm>
            <a:off x="0" y="0"/>
            <a:ext cx="12192000" cy="6858000"/>
          </a:xfrm>
          <a:prstGeom prst="rect">
            <a:avLst/>
          </a:prstGeom>
          <a:solidFill>
            <a:srgbClr val="2B499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 name="Google Shape;600;p38"/>
          <p:cNvSpPr/>
          <p:nvPr/>
        </p:nvSpPr>
        <p:spPr>
          <a:xfrm>
            <a:off x="7637950" y="4904620"/>
            <a:ext cx="4424030"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601" name="Google Shape;601;p38"/>
          <p:cNvGrpSpPr/>
          <p:nvPr/>
        </p:nvGrpSpPr>
        <p:grpSpPr>
          <a:xfrm>
            <a:off x="147320" y="567738"/>
            <a:ext cx="11897360" cy="5638275"/>
            <a:chOff x="-762995" y="3748964"/>
            <a:chExt cx="10840433" cy="5638275"/>
          </a:xfrm>
        </p:grpSpPr>
        <p:sp>
          <p:nvSpPr>
            <p:cNvPr id="602" name="Google Shape;602;p38"/>
            <p:cNvSpPr/>
            <p:nvPr/>
          </p:nvSpPr>
          <p:spPr>
            <a:xfrm>
              <a:off x="1434533" y="6002592"/>
              <a:ext cx="1274529" cy="1301562"/>
            </a:xfrm>
            <a:prstGeom prst="ellipse">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 name="Google Shape;603;p38"/>
            <p:cNvSpPr/>
            <p:nvPr/>
          </p:nvSpPr>
          <p:spPr>
            <a:xfrm>
              <a:off x="3687087" y="6008854"/>
              <a:ext cx="5713256"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 name="Google Shape;604;p38"/>
            <p:cNvSpPr/>
            <p:nvPr/>
          </p:nvSpPr>
          <p:spPr>
            <a:xfrm>
              <a:off x="160003" y="3748964"/>
              <a:ext cx="3674115"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 name="Google Shape;605;p38"/>
            <p:cNvSpPr/>
            <p:nvPr/>
          </p:nvSpPr>
          <p:spPr>
            <a:xfrm>
              <a:off x="4463753" y="3798083"/>
              <a:ext cx="3674115"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 name="Google Shape;606;p38"/>
            <p:cNvSpPr/>
            <p:nvPr/>
          </p:nvSpPr>
          <p:spPr>
            <a:xfrm>
              <a:off x="8802909" y="3806941"/>
              <a:ext cx="1274529" cy="1301562"/>
            </a:xfrm>
            <a:prstGeom prst="ellipse">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 name="Google Shape;607;p38"/>
            <p:cNvSpPr/>
            <p:nvPr/>
          </p:nvSpPr>
          <p:spPr>
            <a:xfrm>
              <a:off x="976500" y="8072119"/>
              <a:ext cx="5713256" cy="1315120"/>
            </a:xfrm>
            <a:prstGeom prst="roundRect">
              <a:avLst>
                <a:gd name="adj" fmla="val 50000"/>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8" name="Google Shape;608;p38"/>
            <p:cNvSpPr/>
            <p:nvPr/>
          </p:nvSpPr>
          <p:spPr>
            <a:xfrm>
              <a:off x="-762995" y="6002591"/>
              <a:ext cx="1274529" cy="1301562"/>
            </a:xfrm>
            <a:prstGeom prst="ellipse">
              <a:avLst/>
            </a:prstGeom>
            <a:solidFill>
              <a:srgbClr val="75BAD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610" name="Google Shape;610;p38"/>
          <p:cNvPicPr preferRelativeResize="0"/>
          <p:nvPr/>
        </p:nvPicPr>
        <p:blipFill rotWithShape="1">
          <a:blip r:embed="rId3">
            <a:alphaModFix/>
          </a:blip>
          <a:srcRect/>
          <a:stretch/>
        </p:blipFill>
        <p:spPr>
          <a:xfrm>
            <a:off x="9099856" y="5053216"/>
            <a:ext cx="2524959" cy="956662"/>
          </a:xfrm>
          <a:prstGeom prst="rect">
            <a:avLst/>
          </a:prstGeom>
          <a:noFill/>
          <a:ln>
            <a:noFill/>
          </a:ln>
        </p:spPr>
      </p:pic>
      <p:sp>
        <p:nvSpPr>
          <p:cNvPr id="611" name="Google Shape;611;p38"/>
          <p:cNvSpPr txBox="1"/>
          <p:nvPr/>
        </p:nvSpPr>
        <p:spPr>
          <a:xfrm>
            <a:off x="147320" y="2631003"/>
            <a:ext cx="11739880" cy="1739425"/>
          </a:xfrm>
          <a:prstGeom prst="rect">
            <a:avLst/>
          </a:prstGeom>
          <a:solidFill>
            <a:srgbClr val="2B499A"/>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CC02"/>
              </a:buClr>
              <a:buSzPts val="4000"/>
              <a:buFont typeface="Calibri"/>
              <a:buNone/>
            </a:pPr>
            <a:endParaRPr lang="cs-CZ" sz="2800" b="1" dirty="0">
              <a:solidFill>
                <a:schemeClr val="bg1"/>
              </a:solidFill>
              <a:latin typeface="Calibri"/>
              <a:ea typeface="Calibri"/>
              <a:cs typeface="Calibri"/>
              <a:sym typeface="Calibri"/>
            </a:endParaRPr>
          </a:p>
          <a:p>
            <a:pPr marL="0" marR="0" lvl="0" indent="0" algn="ctr" rtl="0">
              <a:lnSpc>
                <a:spcPct val="90000"/>
              </a:lnSpc>
              <a:spcBef>
                <a:spcPts val="0"/>
              </a:spcBef>
              <a:spcAft>
                <a:spcPts val="0"/>
              </a:spcAft>
              <a:buClr>
                <a:srgbClr val="FFCC02"/>
              </a:buClr>
              <a:buSzPts val="4000"/>
              <a:buFont typeface="Calibri"/>
              <a:buNone/>
            </a:pPr>
            <a:r>
              <a:rPr lang="en-US" sz="6000" b="1" i="0" u="none" strike="noStrike" cap="none" dirty="0">
                <a:solidFill>
                  <a:schemeClr val="bg1"/>
                </a:solidFill>
                <a:latin typeface="Calibri"/>
                <a:ea typeface="Calibri"/>
                <a:cs typeface="Calibri"/>
                <a:sym typeface="Calibri"/>
              </a:rPr>
              <a:t>Thank you for your attention.  </a:t>
            </a:r>
            <a:endParaRPr lang="en-US" sz="1800" dirty="0">
              <a:solidFill>
                <a:schemeClr val="bg1"/>
              </a:solidFill>
            </a:endParaRPr>
          </a:p>
        </p:txBody>
      </p:sp>
    </p:spTree>
  </p:cSld>
  <p:clrMapOvr>
    <a:masterClrMapping/>
  </p:clrMapOvr>
</p:sld>
</file>

<file path=ppt/theme/theme1.xml><?xml version="1.0" encoding="utf-8"?>
<a:theme xmlns:a="http://schemas.openxmlformats.org/drawingml/2006/main" name="EOSC RHL 3">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7410</TotalTime>
  <Words>753</Words>
  <Application>Microsoft Office PowerPoint</Application>
  <PresentationFormat>Widescreen</PresentationFormat>
  <Paragraphs>50</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Lucida Grande</vt:lpstr>
      <vt:lpstr>Arial</vt:lpstr>
      <vt:lpstr>Calibri</vt:lpstr>
      <vt:lpstr>Wingdings</vt:lpstr>
      <vt:lpstr>EOSC RHL 3</vt:lpstr>
      <vt:lpstr>PowerPoint Presentation</vt:lpstr>
      <vt:lpstr>EOSC - Landscape report / Landscape analysis </vt:lpstr>
      <vt:lpstr>Infrastructures as key success factor for EOSC</vt:lpstr>
      <vt:lpstr>RIs as pivotal for EOSC – link to users</vt:lpstr>
      <vt:lpstr>Establishing a framework for future collaboration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Hasleham</dc:creator>
  <cp:lastModifiedBy>Jan Hrusak</cp:lastModifiedBy>
  <cp:revision>157</cp:revision>
  <dcterms:created xsi:type="dcterms:W3CDTF">2019-10-31T10:45:38Z</dcterms:created>
  <dcterms:modified xsi:type="dcterms:W3CDTF">2020-11-08T21:21:40Z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0d3b22a6-6203-4efc-8e8e-b5279256493b</vt:lpwstr>
  </property>
  <property fmtid="{D5CDD505-2E9C-101B-9397-08002B2CF9AE}" pid="3" name="Offisync_ProviderInitializationData">
    <vt:lpwstr>https://webgate.ec.europa.eu/connected/</vt:lpwstr>
  </property>
  <property fmtid="{D5CDD505-2E9C-101B-9397-08002B2CF9AE}" pid="4" name="Offisync_UpdateToken">
    <vt:lpwstr>5</vt:lpwstr>
  </property>
  <property fmtid="{D5CDD505-2E9C-101B-9397-08002B2CF9AE}" pid="5" name="Jive_PrevVersionNumber">
    <vt:lpwstr>4</vt:lpwstr>
  </property>
  <property fmtid="{D5CDD505-2E9C-101B-9397-08002B2CF9AE}" pid="6" name="Jive_LatestUserAccountName">
    <vt:lpwstr>neideer</vt:lpwstr>
  </property>
  <property fmtid="{D5CDD505-2E9C-101B-9397-08002B2CF9AE}" pid="7" name="Jive_LatestFileFullName">
    <vt:lpwstr>c677df0dbfacbc7fce0e993347fb3d7f</vt:lpwstr>
  </property>
  <property fmtid="{D5CDD505-2E9C-101B-9397-08002B2CF9AE}" pid="8" name="Jive_ModifiedButNotPublished">
    <vt:lpwstr>False</vt:lpwstr>
  </property>
  <property fmtid="{D5CDD505-2E9C-101B-9397-08002B2CF9AE}" pid="9" name="Offisync_UniqueId">
    <vt:lpwstr>220762</vt:lpwstr>
  </property>
  <property fmtid="{D5CDD505-2E9C-101B-9397-08002B2CF9AE}" pid="10" name="Jive_VersionGuid_v2.5">
    <vt:lpwstr>70235fc2f4af490c86df44f161a3088b</vt:lpwstr>
  </property>
</Properties>
</file>