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bfe64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bfe64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6bfe64b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6bfe64b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bfe64b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6bfe64b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bfe64b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bfe64b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bfe64b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bfe64b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4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900" y="109825"/>
            <a:ext cx="7499899" cy="4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2600"/>
            <a:ext cx="8839204" cy="396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8448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