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4"/>
  </p:notesMasterIdLst>
  <p:sldIdLst>
    <p:sldId id="256" r:id="rId2"/>
    <p:sldId id="270" r:id="rId3"/>
    <p:sldId id="272" r:id="rId4"/>
    <p:sldId id="274" r:id="rId5"/>
    <p:sldId id="276" r:id="rId6"/>
    <p:sldId id="277" r:id="rId7"/>
    <p:sldId id="278" r:id="rId8"/>
    <p:sldId id="279" r:id="rId9"/>
    <p:sldId id="273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</p:sldIdLst>
  <p:sldSz cx="18288000" cy="10287000"/>
  <p:notesSz cx="6858000" cy="9144000"/>
  <p:embeddedFontLst>
    <p:embeddedFont>
      <p:font typeface="Arial Black" panose="020B0A04020102020204" pitchFamily="34" charset="0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libri Light" panose="020F0302020204030204" pitchFamily="34" charset="0"/>
      <p:regular r:id="rId30"/>
      <p:italic r:id="rId31"/>
    </p:embeddedFont>
    <p:embeddedFont>
      <p:font typeface="Montserrat" panose="00000500000000000000" pitchFamily="2" charset="0"/>
      <p:regular r:id="rId32"/>
      <p:bold r:id="rId33"/>
      <p:italic r:id="rId34"/>
      <p:boldItalic r:id="rId35"/>
    </p:embeddedFont>
    <p:embeddedFont>
      <p:font typeface="Montserrat Bold" panose="00000800000000000000" charset="0"/>
      <p:regular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  <p:embeddedFont>
      <p:font typeface="Open Sans Bold" panose="020B0806030504020204" charset="0"/>
      <p:bold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  <p:embeddedFont>
      <p:font typeface="Roboto Bold" panose="02000000000000000000" charset="0"/>
      <p:regular r:id="rId4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89" autoAdjust="0"/>
    <p:restoredTop sz="94622" autoAdjust="0"/>
  </p:normalViewPr>
  <p:slideViewPr>
    <p:cSldViewPr>
      <p:cViewPr varScale="1">
        <p:scale>
          <a:sx n="51" d="100"/>
          <a:sy n="51" d="100"/>
        </p:scale>
        <p:origin x="125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esh raj chandra" userId="2a58332a2f3d9989" providerId="LiveId" clId="{2977294F-3E19-45A6-BC75-891AB6D26248}"/>
    <pc:docChg chg="undo custSel addSld delSld modSld sldOrd">
      <pc:chgData name="Jayesh raj chandra" userId="2a58332a2f3d9989" providerId="LiveId" clId="{2977294F-3E19-45A6-BC75-891AB6D26248}" dt="2025-01-09T10:46:20.892" v="897" actId="14100"/>
      <pc:docMkLst>
        <pc:docMk/>
      </pc:docMkLst>
      <pc:sldChg chg="delSp modSp mod">
        <pc:chgData name="Jayesh raj chandra" userId="2a58332a2f3d9989" providerId="LiveId" clId="{2977294F-3E19-45A6-BC75-891AB6D26248}" dt="2025-01-07T09:52:56.597" v="507" actId="478"/>
        <pc:sldMkLst>
          <pc:docMk/>
          <pc:sldMk cId="0" sldId="256"/>
        </pc:sldMkLst>
        <pc:spChg chg="del">
          <ac:chgData name="Jayesh raj chandra" userId="2a58332a2f3d9989" providerId="LiveId" clId="{2977294F-3E19-45A6-BC75-891AB6D26248}" dt="2025-01-07T09:52:52.143" v="503" actId="478"/>
          <ac:spMkLst>
            <pc:docMk/>
            <pc:sldMk cId="0" sldId="256"/>
            <ac:spMk id="2" creationId="{00000000-0000-0000-0000-000000000000}"/>
          </ac:spMkLst>
        </pc:spChg>
        <pc:spChg chg="del">
          <ac:chgData name="Jayesh raj chandra" userId="2a58332a2f3d9989" providerId="LiveId" clId="{2977294F-3E19-45A6-BC75-891AB6D26248}" dt="2025-01-07T09:52:51.672" v="502" actId="478"/>
          <ac:spMkLst>
            <pc:docMk/>
            <pc:sldMk cId="0" sldId="256"/>
            <ac:spMk id="3" creationId="{00000000-0000-0000-0000-000000000000}"/>
          </ac:spMkLst>
        </pc:spChg>
        <pc:spChg chg="del">
          <ac:chgData name="Jayesh raj chandra" userId="2a58332a2f3d9989" providerId="LiveId" clId="{2977294F-3E19-45A6-BC75-891AB6D26248}" dt="2025-01-03T10:15:06.034" v="400" actId="478"/>
          <ac:spMkLst>
            <pc:docMk/>
            <pc:sldMk cId="0" sldId="256"/>
            <ac:spMk id="4" creationId="{00000000-0000-0000-0000-000000000000}"/>
          </ac:spMkLst>
        </pc:spChg>
        <pc:spChg chg="del mod">
          <ac:chgData name="Jayesh raj chandra" userId="2a58332a2f3d9989" providerId="LiveId" clId="{2977294F-3E19-45A6-BC75-891AB6D26248}" dt="2025-01-07T09:52:50.919" v="501" actId="478"/>
          <ac:spMkLst>
            <pc:docMk/>
            <pc:sldMk cId="0" sldId="256"/>
            <ac:spMk id="8" creationId="{00000000-0000-0000-0000-000000000000}"/>
          </ac:spMkLst>
        </pc:spChg>
        <pc:spChg chg="del mod">
          <ac:chgData name="Jayesh raj chandra" userId="2a58332a2f3d9989" providerId="LiveId" clId="{2977294F-3E19-45A6-BC75-891AB6D26248}" dt="2025-01-07T09:52:55.542" v="506" actId="478"/>
          <ac:spMkLst>
            <pc:docMk/>
            <pc:sldMk cId="0" sldId="256"/>
            <ac:spMk id="14" creationId="{00000000-0000-0000-0000-000000000000}"/>
          </ac:spMkLst>
        </pc:spChg>
        <pc:grpChg chg="del">
          <ac:chgData name="Jayesh raj chandra" userId="2a58332a2f3d9989" providerId="LiveId" clId="{2977294F-3E19-45A6-BC75-891AB6D26248}" dt="2025-01-07T09:52:52.999" v="504" actId="478"/>
          <ac:grpSpMkLst>
            <pc:docMk/>
            <pc:sldMk cId="0" sldId="256"/>
            <ac:grpSpMk id="5" creationId="{00000000-0000-0000-0000-000000000000}"/>
          </ac:grpSpMkLst>
        </pc:grpChg>
        <pc:grpChg chg="del">
          <ac:chgData name="Jayesh raj chandra" userId="2a58332a2f3d9989" providerId="LiveId" clId="{2977294F-3E19-45A6-BC75-891AB6D26248}" dt="2025-01-07T09:52:56.597" v="507" actId="478"/>
          <ac:grpSpMkLst>
            <pc:docMk/>
            <pc:sldMk cId="0" sldId="256"/>
            <ac:grpSpMk id="9" creationId="{00000000-0000-0000-0000-000000000000}"/>
          </ac:grpSpMkLst>
        </pc:grpChg>
      </pc:sldChg>
      <pc:sldChg chg="addSp delSp modSp mod">
        <pc:chgData name="Jayesh raj chandra" userId="2a58332a2f3d9989" providerId="LiveId" clId="{2977294F-3E19-45A6-BC75-891AB6D26248}" dt="2025-01-09T10:15:04.682" v="830"/>
        <pc:sldMkLst>
          <pc:docMk/>
          <pc:sldMk cId="0" sldId="257"/>
        </pc:sldMkLst>
        <pc:spChg chg="mod">
          <ac:chgData name="Jayesh raj chandra" userId="2a58332a2f3d9989" providerId="LiveId" clId="{2977294F-3E19-45A6-BC75-891AB6D26248}" dt="2025-01-07T09:54:38.219" v="519" actId="1076"/>
          <ac:spMkLst>
            <pc:docMk/>
            <pc:sldMk cId="0" sldId="257"/>
            <ac:spMk id="8" creationId="{00000000-0000-0000-0000-000000000000}"/>
          </ac:spMkLst>
        </pc:spChg>
        <pc:spChg chg="del mod">
          <ac:chgData name="Jayesh raj chandra" userId="2a58332a2f3d9989" providerId="LiveId" clId="{2977294F-3E19-45A6-BC75-891AB6D26248}" dt="2025-01-03T10:14:50.268" v="392" actId="478"/>
          <ac:spMkLst>
            <pc:docMk/>
            <pc:sldMk cId="0" sldId="257"/>
            <ac:spMk id="9" creationId="{00000000-0000-0000-0000-000000000000}"/>
          </ac:spMkLst>
        </pc:spChg>
        <pc:spChg chg="del">
          <ac:chgData name="Jayesh raj chandra" userId="2a58332a2f3d9989" providerId="LiveId" clId="{2977294F-3E19-45A6-BC75-891AB6D26248}" dt="2025-01-03T10:14:51.077" v="393" actId="478"/>
          <ac:spMkLst>
            <pc:docMk/>
            <pc:sldMk cId="0" sldId="257"/>
            <ac:spMk id="10" creationId="{00000000-0000-0000-0000-000000000000}"/>
          </ac:spMkLst>
        </pc:spChg>
        <pc:spChg chg="del mod">
          <ac:chgData name="Jayesh raj chandra" userId="2a58332a2f3d9989" providerId="LiveId" clId="{2977294F-3E19-45A6-BC75-891AB6D26248}" dt="2024-12-11T18:54:15.074" v="292"/>
          <ac:spMkLst>
            <pc:docMk/>
            <pc:sldMk cId="0" sldId="257"/>
            <ac:spMk id="12" creationId="{00000000-0000-0000-0000-000000000000}"/>
          </ac:spMkLst>
        </pc:spChg>
        <pc:grpChg chg="del mod">
          <ac:chgData name="Jayesh raj chandra" userId="2a58332a2f3d9989" providerId="LiveId" clId="{2977294F-3E19-45A6-BC75-891AB6D26248}" dt="2025-01-03T10:14:49.480" v="391" actId="478"/>
          <ac:grpSpMkLst>
            <pc:docMk/>
            <pc:sldMk cId="0" sldId="257"/>
            <ac:grpSpMk id="3" creationId="{00000000-0000-0000-0000-000000000000}"/>
          </ac:grpSpMkLst>
        </pc:grpChg>
        <pc:grpChg chg="del mod">
          <ac:chgData name="Jayesh raj chandra" userId="2a58332a2f3d9989" providerId="LiveId" clId="{2977294F-3E19-45A6-BC75-891AB6D26248}" dt="2025-01-07T09:52:17.643" v="486" actId="478"/>
          <ac:grpSpMkLst>
            <pc:docMk/>
            <pc:sldMk cId="0" sldId="257"/>
            <ac:grpSpMk id="6" creationId="{00000000-0000-0000-0000-000000000000}"/>
          </ac:grpSpMkLst>
        </pc:grpChg>
        <pc:graphicFrameChg chg="add mod">
          <ac:chgData name="Jayesh raj chandra" userId="2a58332a2f3d9989" providerId="LiveId" clId="{2977294F-3E19-45A6-BC75-891AB6D26248}" dt="2025-01-09T10:15:04.682" v="830"/>
          <ac:graphicFrameMkLst>
            <pc:docMk/>
            <pc:sldMk cId="0" sldId="257"/>
            <ac:graphicFrameMk id="13" creationId="{74DA5824-5224-313E-4493-93FA13CD8AD8}"/>
          </ac:graphicFrameMkLst>
        </pc:graphicFrameChg>
      </pc:sldChg>
      <pc:sldChg chg="delSp modSp mod">
        <pc:chgData name="Jayesh raj chandra" userId="2a58332a2f3d9989" providerId="LiveId" clId="{2977294F-3E19-45A6-BC75-891AB6D26248}" dt="2025-01-07T09:52:22.894" v="490" actId="478"/>
        <pc:sldMkLst>
          <pc:docMk/>
          <pc:sldMk cId="0" sldId="258"/>
        </pc:sldMkLst>
        <pc:spChg chg="del">
          <ac:chgData name="Jayesh raj chandra" userId="2a58332a2f3d9989" providerId="LiveId" clId="{2977294F-3E19-45A6-BC75-891AB6D26248}" dt="2025-01-03T10:14:44.833" v="387" actId="478"/>
          <ac:spMkLst>
            <pc:docMk/>
            <pc:sldMk cId="0" sldId="258"/>
            <ac:spMk id="2" creationId="{00000000-0000-0000-0000-000000000000}"/>
          </ac:spMkLst>
        </pc:spChg>
        <pc:spChg chg="del">
          <ac:chgData name="Jayesh raj chandra" userId="2a58332a2f3d9989" providerId="LiveId" clId="{2977294F-3E19-45A6-BC75-891AB6D26248}" dt="2025-01-03T10:14:46.100" v="390" actId="478"/>
          <ac:spMkLst>
            <pc:docMk/>
            <pc:sldMk cId="0" sldId="258"/>
            <ac:spMk id="3" creationId="{00000000-0000-0000-0000-000000000000}"/>
          </ac:spMkLst>
        </pc:spChg>
        <pc:spChg chg="del">
          <ac:chgData name="Jayesh raj chandra" userId="2a58332a2f3d9989" providerId="LiveId" clId="{2977294F-3E19-45A6-BC75-891AB6D26248}" dt="2025-01-07T09:52:21.713" v="488" actId="478"/>
          <ac:spMkLst>
            <pc:docMk/>
            <pc:sldMk cId="0" sldId="258"/>
            <ac:spMk id="7" creationId="{00000000-0000-0000-0000-000000000000}"/>
          </ac:spMkLst>
        </pc:spChg>
        <pc:spChg chg="del">
          <ac:chgData name="Jayesh raj chandra" userId="2a58332a2f3d9989" providerId="LiveId" clId="{2977294F-3E19-45A6-BC75-891AB6D26248}" dt="2025-01-07T09:52:21.073" v="487" actId="478"/>
          <ac:spMkLst>
            <pc:docMk/>
            <pc:sldMk cId="0" sldId="258"/>
            <ac:spMk id="11" creationId="{00000000-0000-0000-0000-000000000000}"/>
          </ac:spMkLst>
        </pc:spChg>
        <pc:grpChg chg="del">
          <ac:chgData name="Jayesh raj chandra" userId="2a58332a2f3d9989" providerId="LiveId" clId="{2977294F-3E19-45A6-BC75-891AB6D26248}" dt="2025-01-07T09:52:22.453" v="489" actId="478"/>
          <ac:grpSpMkLst>
            <pc:docMk/>
            <pc:sldMk cId="0" sldId="258"/>
            <ac:grpSpMk id="4" creationId="{00000000-0000-0000-0000-000000000000}"/>
          </ac:grpSpMkLst>
        </pc:grpChg>
        <pc:grpChg chg="del">
          <ac:chgData name="Jayesh raj chandra" userId="2a58332a2f3d9989" providerId="LiveId" clId="{2977294F-3E19-45A6-BC75-891AB6D26248}" dt="2025-01-07T09:52:22.894" v="490" actId="478"/>
          <ac:grpSpMkLst>
            <pc:docMk/>
            <pc:sldMk cId="0" sldId="258"/>
            <ac:grpSpMk id="8" creationId="{00000000-0000-0000-0000-000000000000}"/>
          </ac:grpSpMkLst>
        </pc:grpChg>
        <pc:grpChg chg="del mod">
          <ac:chgData name="Jayesh raj chandra" userId="2a58332a2f3d9989" providerId="LiveId" clId="{2977294F-3E19-45A6-BC75-891AB6D26248}" dt="2025-01-03T10:14:45.491" v="389" actId="478"/>
          <ac:grpSpMkLst>
            <pc:docMk/>
            <pc:sldMk cId="0" sldId="258"/>
            <ac:grpSpMk id="12" creationId="{00000000-0000-0000-0000-000000000000}"/>
          </ac:grpSpMkLst>
        </pc:grpChg>
      </pc:sldChg>
      <pc:sldChg chg="addSp delSp modSp mod">
        <pc:chgData name="Jayesh raj chandra" userId="2a58332a2f3d9989" providerId="LiveId" clId="{2977294F-3E19-45A6-BC75-891AB6D26248}" dt="2025-01-09T10:44:53.251" v="890" actId="14100"/>
        <pc:sldMkLst>
          <pc:docMk/>
          <pc:sldMk cId="0" sldId="259"/>
        </pc:sldMkLst>
        <pc:spChg chg="del">
          <ac:chgData name="Jayesh raj chandra" userId="2a58332a2f3d9989" providerId="LiveId" clId="{2977294F-3E19-45A6-BC75-891AB6D26248}" dt="2025-01-03T10:14:40.842" v="385" actId="478"/>
          <ac:spMkLst>
            <pc:docMk/>
            <pc:sldMk cId="0" sldId="259"/>
            <ac:spMk id="2" creationId="{00000000-0000-0000-0000-000000000000}"/>
          </ac:spMkLst>
        </pc:spChg>
        <pc:spChg chg="del mod">
          <ac:chgData name="Jayesh raj chandra" userId="2a58332a2f3d9989" providerId="LiveId" clId="{2977294F-3E19-45A6-BC75-891AB6D26248}" dt="2025-01-07T09:52:24.803" v="492" actId="478"/>
          <ac:spMkLst>
            <pc:docMk/>
            <pc:sldMk cId="0" sldId="259"/>
            <ac:spMk id="6" creationId="{00000000-0000-0000-0000-000000000000}"/>
          </ac:spMkLst>
        </pc:spChg>
        <pc:spChg chg="del">
          <ac:chgData name="Jayesh raj chandra" userId="2a58332a2f3d9989" providerId="LiveId" clId="{2977294F-3E19-45A6-BC75-891AB6D26248}" dt="2025-01-03T10:29:55.838" v="431" actId="478"/>
          <ac:spMkLst>
            <pc:docMk/>
            <pc:sldMk cId="0" sldId="259"/>
            <ac:spMk id="7" creationId="{00000000-0000-0000-0000-000000000000}"/>
          </ac:spMkLst>
        </pc:spChg>
        <pc:spChg chg="del">
          <ac:chgData name="Jayesh raj chandra" userId="2a58332a2f3d9989" providerId="LiveId" clId="{2977294F-3E19-45A6-BC75-891AB6D26248}" dt="2025-01-03T10:29:57.215" v="433" actId="478"/>
          <ac:spMkLst>
            <pc:docMk/>
            <pc:sldMk cId="0" sldId="259"/>
            <ac:spMk id="8" creationId="{00000000-0000-0000-0000-000000000000}"/>
          </ac:spMkLst>
        </pc:spChg>
        <pc:spChg chg="del">
          <ac:chgData name="Jayesh raj chandra" userId="2a58332a2f3d9989" providerId="LiveId" clId="{2977294F-3E19-45A6-BC75-891AB6D26248}" dt="2025-01-03T10:29:56.616" v="432" actId="478"/>
          <ac:spMkLst>
            <pc:docMk/>
            <pc:sldMk cId="0" sldId="259"/>
            <ac:spMk id="9" creationId="{00000000-0000-0000-0000-000000000000}"/>
          </ac:spMkLst>
        </pc:spChg>
        <pc:spChg chg="del">
          <ac:chgData name="Jayesh raj chandra" userId="2a58332a2f3d9989" providerId="LiveId" clId="{2977294F-3E19-45A6-BC75-891AB6D26248}" dt="2025-01-03T10:29:57.790" v="434" actId="478"/>
          <ac:spMkLst>
            <pc:docMk/>
            <pc:sldMk cId="0" sldId="259"/>
            <ac:spMk id="10" creationId="{00000000-0000-0000-0000-000000000000}"/>
          </ac:spMkLst>
        </pc:spChg>
        <pc:spChg chg="del">
          <ac:chgData name="Jayesh raj chandra" userId="2a58332a2f3d9989" providerId="LiveId" clId="{2977294F-3E19-45A6-BC75-891AB6D26248}" dt="2025-01-03T10:29:58.233" v="435" actId="478"/>
          <ac:spMkLst>
            <pc:docMk/>
            <pc:sldMk cId="0" sldId="259"/>
            <ac:spMk id="11" creationId="{00000000-0000-0000-0000-000000000000}"/>
          </ac:spMkLst>
        </pc:spChg>
        <pc:spChg chg="del">
          <ac:chgData name="Jayesh raj chandra" userId="2a58332a2f3d9989" providerId="LiveId" clId="{2977294F-3E19-45A6-BC75-891AB6D26248}" dt="2024-12-29T20:06:46.367" v="332" actId="478"/>
          <ac:spMkLst>
            <pc:docMk/>
            <pc:sldMk cId="0" sldId="259"/>
            <ac:spMk id="12" creationId="{00000000-0000-0000-0000-000000000000}"/>
          </ac:spMkLst>
        </pc:spChg>
        <pc:spChg chg="mod">
          <ac:chgData name="Jayesh raj chandra" userId="2a58332a2f3d9989" providerId="LiveId" clId="{2977294F-3E19-45A6-BC75-891AB6D26248}" dt="2025-01-09T10:44:53.251" v="890" actId="14100"/>
          <ac:spMkLst>
            <pc:docMk/>
            <pc:sldMk cId="0" sldId="259"/>
            <ac:spMk id="13" creationId="{00000000-0000-0000-0000-000000000000}"/>
          </ac:spMkLst>
        </pc:spChg>
        <pc:grpChg chg="del">
          <ac:chgData name="Jayesh raj chandra" userId="2a58332a2f3d9989" providerId="LiveId" clId="{2977294F-3E19-45A6-BC75-891AB6D26248}" dt="2025-01-03T10:14:41.810" v="386" actId="478"/>
          <ac:grpSpMkLst>
            <pc:docMk/>
            <pc:sldMk cId="0" sldId="259"/>
            <ac:grpSpMk id="3" creationId="{00000000-0000-0000-0000-000000000000}"/>
          </ac:grpSpMkLst>
        </pc:grpChg>
        <pc:picChg chg="add mod">
          <ac:chgData name="Jayesh raj chandra" userId="2a58332a2f3d9989" providerId="LiveId" clId="{2977294F-3E19-45A6-BC75-891AB6D26248}" dt="2025-01-03T10:32:36.954" v="446" actId="14100"/>
          <ac:picMkLst>
            <pc:docMk/>
            <pc:sldMk cId="0" sldId="259"/>
            <ac:picMk id="12" creationId="{587F0DB6-F532-4489-9552-F948042ECBDE}"/>
          </ac:picMkLst>
        </pc:picChg>
        <pc:picChg chg="add mod">
          <ac:chgData name="Jayesh raj chandra" userId="2a58332a2f3d9989" providerId="LiveId" clId="{2977294F-3E19-45A6-BC75-891AB6D26248}" dt="2025-01-03T10:30:07.146" v="437" actId="14100"/>
          <ac:picMkLst>
            <pc:docMk/>
            <pc:sldMk cId="0" sldId="259"/>
            <ac:picMk id="15" creationId="{C7CFA1B6-0843-4E83-82DB-94B0BFCF6FC6}"/>
          </ac:picMkLst>
        </pc:picChg>
      </pc:sldChg>
      <pc:sldChg chg="delSp modSp mod">
        <pc:chgData name="Jayesh raj chandra" userId="2a58332a2f3d9989" providerId="LiveId" clId="{2977294F-3E19-45A6-BC75-891AB6D26248}" dt="2025-01-09T10:05:57.388" v="816" actId="20577"/>
        <pc:sldMkLst>
          <pc:docMk/>
          <pc:sldMk cId="0" sldId="260"/>
        </pc:sldMkLst>
        <pc:spChg chg="del">
          <ac:chgData name="Jayesh raj chandra" userId="2a58332a2f3d9989" providerId="LiveId" clId="{2977294F-3E19-45A6-BC75-891AB6D26248}" dt="2025-01-03T10:14:36.408" v="382" actId="478"/>
          <ac:spMkLst>
            <pc:docMk/>
            <pc:sldMk cId="0" sldId="260"/>
            <ac:spMk id="2" creationId="{00000000-0000-0000-0000-000000000000}"/>
          </ac:spMkLst>
        </pc:spChg>
        <pc:spChg chg="mod">
          <ac:chgData name="Jayesh raj chandra" userId="2a58332a2f3d9989" providerId="LiveId" clId="{2977294F-3E19-45A6-BC75-891AB6D26248}" dt="2025-01-09T09:12:34.757" v="802" actId="14100"/>
          <ac:spMkLst>
            <pc:docMk/>
            <pc:sldMk cId="0" sldId="260"/>
            <ac:spMk id="3" creationId="{00000000-0000-0000-0000-000000000000}"/>
          </ac:spMkLst>
        </pc:spChg>
        <pc:spChg chg="mod">
          <ac:chgData name="Jayesh raj chandra" userId="2a58332a2f3d9989" providerId="LiveId" clId="{2977294F-3E19-45A6-BC75-891AB6D26248}" dt="2025-01-09T10:05:57.388" v="816" actId="20577"/>
          <ac:spMkLst>
            <pc:docMk/>
            <pc:sldMk cId="0" sldId="260"/>
            <ac:spMk id="4" creationId="{00000000-0000-0000-0000-000000000000}"/>
          </ac:spMkLst>
        </pc:spChg>
        <pc:spChg chg="del">
          <ac:chgData name="Jayesh raj chandra" userId="2a58332a2f3d9989" providerId="LiveId" clId="{2977294F-3E19-45A6-BC75-891AB6D26248}" dt="2025-01-07T09:52:14.420" v="485" actId="478"/>
          <ac:spMkLst>
            <pc:docMk/>
            <pc:sldMk cId="0" sldId="260"/>
            <ac:spMk id="8" creationId="{00000000-0000-0000-0000-000000000000}"/>
          </ac:spMkLst>
        </pc:spChg>
        <pc:spChg chg="del">
          <ac:chgData name="Jayesh raj chandra" userId="2a58332a2f3d9989" providerId="LiveId" clId="{2977294F-3E19-45A6-BC75-891AB6D26248}" dt="2025-01-03T10:14:38.316" v="384" actId="478"/>
          <ac:spMkLst>
            <pc:docMk/>
            <pc:sldMk cId="0" sldId="260"/>
            <ac:spMk id="9" creationId="{00000000-0000-0000-0000-000000000000}"/>
          </ac:spMkLst>
        </pc:spChg>
        <pc:spChg chg="mod">
          <ac:chgData name="Jayesh raj chandra" userId="2a58332a2f3d9989" providerId="LiveId" clId="{2977294F-3E19-45A6-BC75-891AB6D26248}" dt="2025-01-09T09:12:44.466" v="804" actId="1076"/>
          <ac:spMkLst>
            <pc:docMk/>
            <pc:sldMk cId="0" sldId="260"/>
            <ac:spMk id="10" creationId="{00000000-0000-0000-0000-000000000000}"/>
          </ac:spMkLst>
        </pc:spChg>
        <pc:spChg chg="mod">
          <ac:chgData name="Jayesh raj chandra" userId="2a58332a2f3d9989" providerId="LiveId" clId="{2977294F-3E19-45A6-BC75-891AB6D26248}" dt="2025-01-09T09:12:48.044" v="805" actId="1076"/>
          <ac:spMkLst>
            <pc:docMk/>
            <pc:sldMk cId="0" sldId="260"/>
            <ac:spMk id="11" creationId="{00000000-0000-0000-0000-000000000000}"/>
          </ac:spMkLst>
        </pc:spChg>
        <pc:spChg chg="mod">
          <ac:chgData name="Jayesh raj chandra" userId="2a58332a2f3d9989" providerId="LiveId" clId="{2977294F-3E19-45A6-BC75-891AB6D26248}" dt="2025-01-09T09:12:51.493" v="806" actId="1076"/>
          <ac:spMkLst>
            <pc:docMk/>
            <pc:sldMk cId="0" sldId="260"/>
            <ac:spMk id="12" creationId="{00000000-0000-0000-0000-000000000000}"/>
          </ac:spMkLst>
        </pc:spChg>
        <pc:spChg chg="mod">
          <ac:chgData name="Jayesh raj chandra" userId="2a58332a2f3d9989" providerId="LiveId" clId="{2977294F-3E19-45A6-BC75-891AB6D26248}" dt="2025-01-09T09:12:56.311" v="807" actId="1076"/>
          <ac:spMkLst>
            <pc:docMk/>
            <pc:sldMk cId="0" sldId="260"/>
            <ac:spMk id="13" creationId="{00000000-0000-0000-0000-000000000000}"/>
          </ac:spMkLst>
        </pc:spChg>
        <pc:spChg chg="del">
          <ac:chgData name="Jayesh raj chandra" userId="2a58332a2f3d9989" providerId="LiveId" clId="{2977294F-3E19-45A6-BC75-891AB6D26248}" dt="2025-01-03T10:32:48.463" v="447" actId="478"/>
          <ac:spMkLst>
            <pc:docMk/>
            <pc:sldMk cId="0" sldId="260"/>
            <ac:spMk id="14" creationId="{00000000-0000-0000-0000-000000000000}"/>
          </ac:spMkLst>
        </pc:spChg>
        <pc:spChg chg="del">
          <ac:chgData name="Jayesh raj chandra" userId="2a58332a2f3d9989" providerId="LiveId" clId="{2977294F-3E19-45A6-BC75-891AB6D26248}" dt="2025-01-03T10:32:48.959" v="448" actId="478"/>
          <ac:spMkLst>
            <pc:docMk/>
            <pc:sldMk cId="0" sldId="260"/>
            <ac:spMk id="15" creationId="{00000000-0000-0000-0000-000000000000}"/>
          </ac:spMkLst>
        </pc:spChg>
        <pc:spChg chg="del">
          <ac:chgData name="Jayesh raj chandra" userId="2a58332a2f3d9989" providerId="LiveId" clId="{2977294F-3E19-45A6-BC75-891AB6D26248}" dt="2025-01-03T10:32:49.575" v="449" actId="478"/>
          <ac:spMkLst>
            <pc:docMk/>
            <pc:sldMk cId="0" sldId="260"/>
            <ac:spMk id="16" creationId="{00000000-0000-0000-0000-000000000000}"/>
          </ac:spMkLst>
        </pc:spChg>
        <pc:spChg chg="del mod">
          <ac:chgData name="Jayesh raj chandra" userId="2a58332a2f3d9989" providerId="LiveId" clId="{2977294F-3E19-45A6-BC75-891AB6D26248}" dt="2025-01-03T10:32:49.952" v="451" actId="478"/>
          <ac:spMkLst>
            <pc:docMk/>
            <pc:sldMk cId="0" sldId="260"/>
            <ac:spMk id="17" creationId="{00000000-0000-0000-0000-000000000000}"/>
          </ac:spMkLst>
        </pc:spChg>
        <pc:spChg chg="del">
          <ac:chgData name="Jayesh raj chandra" userId="2a58332a2f3d9989" providerId="LiveId" clId="{2977294F-3E19-45A6-BC75-891AB6D26248}" dt="2025-01-03T10:32:52.130" v="452" actId="478"/>
          <ac:spMkLst>
            <pc:docMk/>
            <pc:sldMk cId="0" sldId="260"/>
            <ac:spMk id="18" creationId="{00000000-0000-0000-0000-000000000000}"/>
          </ac:spMkLst>
        </pc:spChg>
        <pc:grpChg chg="del">
          <ac:chgData name="Jayesh raj chandra" userId="2a58332a2f3d9989" providerId="LiveId" clId="{2977294F-3E19-45A6-BC75-891AB6D26248}" dt="2025-01-03T10:14:37.293" v="383" actId="478"/>
          <ac:grpSpMkLst>
            <pc:docMk/>
            <pc:sldMk cId="0" sldId="260"/>
            <ac:grpSpMk id="5" creationId="{00000000-0000-0000-0000-000000000000}"/>
          </ac:grpSpMkLst>
        </pc:grpChg>
      </pc:sldChg>
      <pc:sldChg chg="addSp delSp modSp mod">
        <pc:chgData name="Jayesh raj chandra" userId="2a58332a2f3d9989" providerId="LiveId" clId="{2977294F-3E19-45A6-BC75-891AB6D26248}" dt="2025-01-07T22:49:18.746" v="796" actId="20577"/>
        <pc:sldMkLst>
          <pc:docMk/>
          <pc:sldMk cId="0" sldId="261"/>
        </pc:sldMkLst>
        <pc:spChg chg="del">
          <ac:chgData name="Jayesh raj chandra" userId="2a58332a2f3d9989" providerId="LiveId" clId="{2977294F-3E19-45A6-BC75-891AB6D26248}" dt="2025-01-03T10:14:32.388" v="381" actId="478"/>
          <ac:spMkLst>
            <pc:docMk/>
            <pc:sldMk cId="0" sldId="261"/>
            <ac:spMk id="2" creationId="{00000000-0000-0000-0000-000000000000}"/>
          </ac:spMkLst>
        </pc:spChg>
        <pc:spChg chg="del">
          <ac:chgData name="Jayesh raj chandra" userId="2a58332a2f3d9989" providerId="LiveId" clId="{2977294F-3E19-45A6-BC75-891AB6D26248}" dt="2025-01-07T09:52:27.772" v="493" actId="478"/>
          <ac:spMkLst>
            <pc:docMk/>
            <pc:sldMk cId="0" sldId="261"/>
            <ac:spMk id="6" creationId="{00000000-0000-0000-0000-000000000000}"/>
          </ac:spMkLst>
        </pc:spChg>
        <pc:spChg chg="del">
          <ac:chgData name="Jayesh raj chandra" userId="2a58332a2f3d9989" providerId="LiveId" clId="{2977294F-3E19-45A6-BC75-891AB6D26248}" dt="2024-12-29T20:07:37.302" v="337" actId="478"/>
          <ac:spMkLst>
            <pc:docMk/>
            <pc:sldMk cId="0" sldId="261"/>
            <ac:spMk id="7" creationId="{00000000-0000-0000-0000-000000000000}"/>
          </ac:spMkLst>
        </pc:spChg>
        <pc:spChg chg="mod">
          <ac:chgData name="Jayesh raj chandra" userId="2a58332a2f3d9989" providerId="LiveId" clId="{2977294F-3E19-45A6-BC75-891AB6D26248}" dt="2025-01-07T22:49:12.983" v="793" actId="14100"/>
          <ac:spMkLst>
            <pc:docMk/>
            <pc:sldMk cId="0" sldId="261"/>
            <ac:spMk id="8" creationId="{00000000-0000-0000-0000-000000000000}"/>
          </ac:spMkLst>
        </pc:spChg>
        <pc:spChg chg="mod">
          <ac:chgData name="Jayesh raj chandra" userId="2a58332a2f3d9989" providerId="LiveId" clId="{2977294F-3E19-45A6-BC75-891AB6D26248}" dt="2025-01-07T22:49:18.746" v="796" actId="20577"/>
          <ac:spMkLst>
            <pc:docMk/>
            <pc:sldMk cId="0" sldId="261"/>
            <ac:spMk id="9" creationId="{00000000-0000-0000-0000-000000000000}"/>
          </ac:spMkLst>
        </pc:spChg>
        <pc:grpChg chg="del">
          <ac:chgData name="Jayesh raj chandra" userId="2a58332a2f3d9989" providerId="LiveId" clId="{2977294F-3E19-45A6-BC75-891AB6D26248}" dt="2025-01-07T09:52:28.861" v="494" actId="478"/>
          <ac:grpSpMkLst>
            <pc:docMk/>
            <pc:sldMk cId="0" sldId="261"/>
            <ac:grpSpMk id="3" creationId="{00000000-0000-0000-0000-000000000000}"/>
          </ac:grpSpMkLst>
        </pc:grpChg>
        <pc:picChg chg="add mod">
          <ac:chgData name="Jayesh raj chandra" userId="2a58332a2f3d9989" providerId="LiveId" clId="{2977294F-3E19-45A6-BC75-891AB6D26248}" dt="2024-12-29T20:08:03.756" v="341" actId="1076"/>
          <ac:picMkLst>
            <pc:docMk/>
            <pc:sldMk cId="0" sldId="261"/>
            <ac:picMk id="10" creationId="{658FFB28-53DC-4473-B36B-A4A99F0758E6}"/>
          </ac:picMkLst>
        </pc:picChg>
      </pc:sldChg>
      <pc:sldChg chg="addSp delSp modSp mod">
        <pc:chgData name="Jayesh raj chandra" userId="2a58332a2f3d9989" providerId="LiveId" clId="{2977294F-3E19-45A6-BC75-891AB6D26248}" dt="2025-01-07T22:49:34.227" v="799" actId="14100"/>
        <pc:sldMkLst>
          <pc:docMk/>
          <pc:sldMk cId="0" sldId="262"/>
        </pc:sldMkLst>
        <pc:spChg chg="del">
          <ac:chgData name="Jayesh raj chandra" userId="2a58332a2f3d9989" providerId="LiveId" clId="{2977294F-3E19-45A6-BC75-891AB6D26248}" dt="2025-01-03T10:14:21.705" v="379" actId="478"/>
          <ac:spMkLst>
            <pc:docMk/>
            <pc:sldMk cId="0" sldId="262"/>
            <ac:spMk id="2" creationId="{00000000-0000-0000-0000-000000000000}"/>
          </ac:spMkLst>
        </pc:spChg>
        <pc:spChg chg="del">
          <ac:chgData name="Jayesh raj chandra" userId="2a58332a2f3d9989" providerId="LiveId" clId="{2977294F-3E19-45A6-BC75-891AB6D26248}" dt="2025-01-03T10:14:22.672" v="380" actId="478"/>
          <ac:spMkLst>
            <pc:docMk/>
            <pc:sldMk cId="0" sldId="262"/>
            <ac:spMk id="3" creationId="{00000000-0000-0000-0000-000000000000}"/>
          </ac:spMkLst>
        </pc:spChg>
        <pc:spChg chg="mod">
          <ac:chgData name="Jayesh raj chandra" userId="2a58332a2f3d9989" providerId="LiveId" clId="{2977294F-3E19-45A6-BC75-891AB6D26248}" dt="2025-01-07T22:49:27.051" v="797" actId="14100"/>
          <ac:spMkLst>
            <pc:docMk/>
            <pc:sldMk cId="0" sldId="262"/>
            <ac:spMk id="6" creationId="{00000000-0000-0000-0000-000000000000}"/>
          </ac:spMkLst>
        </pc:spChg>
        <pc:spChg chg="del">
          <ac:chgData name="Jayesh raj chandra" userId="2a58332a2f3d9989" providerId="LiveId" clId="{2977294F-3E19-45A6-BC75-891AB6D26248}" dt="2025-01-03T21:30:54.523" v="453" actId="478"/>
          <ac:spMkLst>
            <pc:docMk/>
            <pc:sldMk cId="0" sldId="262"/>
            <ac:spMk id="7" creationId="{00000000-0000-0000-0000-000000000000}"/>
          </ac:spMkLst>
        </pc:spChg>
        <pc:grpChg chg="add del mod">
          <ac:chgData name="Jayesh raj chandra" userId="2a58332a2f3d9989" providerId="LiveId" clId="{2977294F-3E19-45A6-BC75-891AB6D26248}" dt="2025-01-07T09:52:31.740" v="495" actId="478"/>
          <ac:grpSpMkLst>
            <pc:docMk/>
            <pc:sldMk cId="0" sldId="262"/>
            <ac:grpSpMk id="4" creationId="{00000000-0000-0000-0000-000000000000}"/>
          </ac:grpSpMkLst>
        </pc:grpChg>
        <pc:picChg chg="add mod">
          <ac:chgData name="Jayesh raj chandra" userId="2a58332a2f3d9989" providerId="LiveId" clId="{2977294F-3E19-45A6-BC75-891AB6D26248}" dt="2025-01-07T22:49:34.227" v="799" actId="14100"/>
          <ac:picMkLst>
            <pc:docMk/>
            <pc:sldMk cId="0" sldId="262"/>
            <ac:picMk id="9" creationId="{8C8F631A-9DE9-4087-9941-B5D7EF24019E}"/>
          </ac:picMkLst>
        </pc:picChg>
      </pc:sldChg>
      <pc:sldChg chg="addSp delSp modSp mod">
        <pc:chgData name="Jayesh raj chandra" userId="2a58332a2f3d9989" providerId="LiveId" clId="{2977294F-3E19-45A6-BC75-891AB6D26248}" dt="2025-01-07T09:56:12.714" v="530" actId="478"/>
        <pc:sldMkLst>
          <pc:docMk/>
          <pc:sldMk cId="0" sldId="263"/>
        </pc:sldMkLst>
        <pc:spChg chg="del">
          <ac:chgData name="Jayesh raj chandra" userId="2a58332a2f3d9989" providerId="LiveId" clId="{2977294F-3E19-45A6-BC75-891AB6D26248}" dt="2025-01-03T10:14:17.761" v="377" actId="478"/>
          <ac:spMkLst>
            <pc:docMk/>
            <pc:sldMk cId="0" sldId="263"/>
            <ac:spMk id="2" creationId="{00000000-0000-0000-0000-000000000000}"/>
          </ac:spMkLst>
        </pc:spChg>
        <pc:spChg chg="del">
          <ac:chgData name="Jayesh raj chandra" userId="2a58332a2f3d9989" providerId="LiveId" clId="{2977294F-3E19-45A6-BC75-891AB6D26248}" dt="2025-01-03T10:14:18.966" v="378" actId="478"/>
          <ac:spMkLst>
            <pc:docMk/>
            <pc:sldMk cId="0" sldId="263"/>
            <ac:spMk id="3" creationId="{00000000-0000-0000-0000-000000000000}"/>
          </ac:spMkLst>
        </pc:spChg>
        <pc:spChg chg="del mod">
          <ac:chgData name="Jayesh raj chandra" userId="2a58332a2f3d9989" providerId="LiveId" clId="{2977294F-3E19-45A6-BC75-891AB6D26248}" dt="2025-01-03T10:28:51.745" v="410" actId="478"/>
          <ac:spMkLst>
            <pc:docMk/>
            <pc:sldMk cId="0" sldId="263"/>
            <ac:spMk id="7" creationId="{00000000-0000-0000-0000-000000000000}"/>
          </ac:spMkLst>
        </pc:spChg>
        <pc:spChg chg="del">
          <ac:chgData name="Jayesh raj chandra" userId="2a58332a2f3d9989" providerId="LiveId" clId="{2977294F-3E19-45A6-BC75-891AB6D26248}" dt="2025-01-03T10:29:05.547" v="413" actId="478"/>
          <ac:spMkLst>
            <pc:docMk/>
            <pc:sldMk cId="0" sldId="263"/>
            <ac:spMk id="10" creationId="{00000000-0000-0000-0000-000000000000}"/>
          </ac:spMkLst>
        </pc:spChg>
        <pc:spChg chg="del mod">
          <ac:chgData name="Jayesh raj chandra" userId="2a58332a2f3d9989" providerId="LiveId" clId="{2977294F-3E19-45A6-BC75-891AB6D26248}" dt="2025-01-03T10:29:06.042" v="415" actId="478"/>
          <ac:spMkLst>
            <pc:docMk/>
            <pc:sldMk cId="0" sldId="263"/>
            <ac:spMk id="11" creationId="{00000000-0000-0000-0000-000000000000}"/>
          </ac:spMkLst>
        </pc:spChg>
        <pc:spChg chg="del">
          <ac:chgData name="Jayesh raj chandra" userId="2a58332a2f3d9989" providerId="LiveId" clId="{2977294F-3E19-45A6-BC75-891AB6D26248}" dt="2025-01-03T10:29:06.508" v="416" actId="478"/>
          <ac:spMkLst>
            <pc:docMk/>
            <pc:sldMk cId="0" sldId="263"/>
            <ac:spMk id="12" creationId="{00000000-0000-0000-0000-000000000000}"/>
          </ac:spMkLst>
        </pc:spChg>
        <pc:spChg chg="del">
          <ac:chgData name="Jayesh raj chandra" userId="2a58332a2f3d9989" providerId="LiveId" clId="{2977294F-3E19-45A6-BC75-891AB6D26248}" dt="2025-01-03T10:29:06.941" v="417" actId="478"/>
          <ac:spMkLst>
            <pc:docMk/>
            <pc:sldMk cId="0" sldId="263"/>
            <ac:spMk id="13" creationId="{00000000-0000-0000-0000-000000000000}"/>
          </ac:spMkLst>
        </pc:spChg>
        <pc:spChg chg="del">
          <ac:chgData name="Jayesh raj chandra" userId="2a58332a2f3d9989" providerId="LiveId" clId="{2977294F-3E19-45A6-BC75-891AB6D26248}" dt="2025-01-03T10:29:07.289" v="418" actId="478"/>
          <ac:spMkLst>
            <pc:docMk/>
            <pc:sldMk cId="0" sldId="263"/>
            <ac:spMk id="14" creationId="{00000000-0000-0000-0000-000000000000}"/>
          </ac:spMkLst>
        </pc:spChg>
        <pc:grpChg chg="del">
          <ac:chgData name="Jayesh raj chandra" userId="2a58332a2f3d9989" providerId="LiveId" clId="{2977294F-3E19-45A6-BC75-891AB6D26248}" dt="2025-01-07T09:56:12.714" v="530" actId="478"/>
          <ac:grpSpMkLst>
            <pc:docMk/>
            <pc:sldMk cId="0" sldId="263"/>
            <ac:grpSpMk id="4" creationId="{00000000-0000-0000-0000-000000000000}"/>
          </ac:grpSpMkLst>
        </pc:grpChg>
        <pc:picChg chg="add mod">
          <ac:chgData name="Jayesh raj chandra" userId="2a58332a2f3d9989" providerId="LiveId" clId="{2977294F-3E19-45A6-BC75-891AB6D26248}" dt="2025-01-03T10:29:19.016" v="424" actId="1076"/>
          <ac:picMkLst>
            <pc:docMk/>
            <pc:sldMk cId="0" sldId="263"/>
            <ac:picMk id="15" creationId="{106D7AFE-6B56-403B-A258-C9D07E867DC1}"/>
          </ac:picMkLst>
        </pc:picChg>
        <pc:picChg chg="add mod">
          <ac:chgData name="Jayesh raj chandra" userId="2a58332a2f3d9989" providerId="LiveId" clId="{2977294F-3E19-45A6-BC75-891AB6D26248}" dt="2025-01-03T10:29:37.166" v="430" actId="14100"/>
          <ac:picMkLst>
            <pc:docMk/>
            <pc:sldMk cId="0" sldId="263"/>
            <ac:picMk id="16" creationId="{38BC8481-B908-4EB2-8B81-8D16DCE07339}"/>
          </ac:picMkLst>
        </pc:picChg>
      </pc:sldChg>
      <pc:sldChg chg="addSp delSp modSp mod">
        <pc:chgData name="Jayesh raj chandra" userId="2a58332a2f3d9989" providerId="LiveId" clId="{2977294F-3E19-45A6-BC75-891AB6D26248}" dt="2025-01-07T10:50:23.067" v="541" actId="1076"/>
        <pc:sldMkLst>
          <pc:docMk/>
          <pc:sldMk cId="0" sldId="264"/>
        </pc:sldMkLst>
        <pc:spChg chg="del">
          <ac:chgData name="Jayesh raj chandra" userId="2a58332a2f3d9989" providerId="LiveId" clId="{2977294F-3E19-45A6-BC75-891AB6D26248}" dt="2025-01-03T10:14:09.448" v="372" actId="478"/>
          <ac:spMkLst>
            <pc:docMk/>
            <pc:sldMk cId="0" sldId="264"/>
            <ac:spMk id="2" creationId="{00000000-0000-0000-0000-000000000000}"/>
          </ac:spMkLst>
        </pc:spChg>
        <pc:spChg chg="mod">
          <ac:chgData name="Jayesh raj chandra" userId="2a58332a2f3d9989" providerId="LiveId" clId="{2977294F-3E19-45A6-BC75-891AB6D26248}" dt="2024-12-29T20:52:27.108" v="356" actId="20577"/>
          <ac:spMkLst>
            <pc:docMk/>
            <pc:sldMk cId="0" sldId="264"/>
            <ac:spMk id="3" creationId="{00000000-0000-0000-0000-000000000000}"/>
          </ac:spMkLst>
        </pc:spChg>
        <pc:spChg chg="del">
          <ac:chgData name="Jayesh raj chandra" userId="2a58332a2f3d9989" providerId="LiveId" clId="{2977294F-3E19-45A6-BC75-891AB6D26248}" dt="2025-01-03T10:14:08.084" v="371" actId="478"/>
          <ac:spMkLst>
            <pc:docMk/>
            <pc:sldMk cId="0" sldId="264"/>
            <ac:spMk id="4" creationId="{00000000-0000-0000-0000-000000000000}"/>
          </ac:spMkLst>
        </pc:spChg>
        <pc:spChg chg="del">
          <ac:chgData name="Jayesh raj chandra" userId="2a58332a2f3d9989" providerId="LiveId" clId="{2977294F-3E19-45A6-BC75-891AB6D26248}" dt="2025-01-07T10:48:46.602" v="532" actId="478"/>
          <ac:spMkLst>
            <pc:docMk/>
            <pc:sldMk cId="0" sldId="264"/>
            <ac:spMk id="5" creationId="{00000000-0000-0000-0000-000000000000}"/>
          </ac:spMkLst>
        </pc:spChg>
        <pc:spChg chg="mod">
          <ac:chgData name="Jayesh raj chandra" userId="2a58332a2f3d9989" providerId="LiveId" clId="{2977294F-3E19-45A6-BC75-891AB6D26248}" dt="2024-12-29T20:52:29.495" v="357" actId="1076"/>
          <ac:spMkLst>
            <pc:docMk/>
            <pc:sldMk cId="0" sldId="264"/>
            <ac:spMk id="8" creationId="{00000000-0000-0000-0000-000000000000}"/>
          </ac:spMkLst>
        </pc:spChg>
        <pc:picChg chg="add del mod">
          <ac:chgData name="Jayesh raj chandra" userId="2a58332a2f3d9989" providerId="LiveId" clId="{2977294F-3E19-45A6-BC75-891AB6D26248}" dt="2025-01-07T10:48:59.485" v="537" actId="478"/>
          <ac:picMkLst>
            <pc:docMk/>
            <pc:sldMk cId="0" sldId="264"/>
            <ac:picMk id="2" creationId="{4BF160A6-308B-4B2E-A826-9D9F22CCAE71}"/>
          </ac:picMkLst>
        </pc:picChg>
        <pc:picChg chg="add mod">
          <ac:chgData name="Jayesh raj chandra" userId="2a58332a2f3d9989" providerId="LiveId" clId="{2977294F-3E19-45A6-BC75-891AB6D26248}" dt="2025-01-07T10:50:23.067" v="541" actId="1076"/>
          <ac:picMkLst>
            <pc:docMk/>
            <pc:sldMk cId="0" sldId="264"/>
            <ac:picMk id="4" creationId="{AC186241-4C93-406E-B5C1-1C8EB5C739F3}"/>
          </ac:picMkLst>
        </pc:picChg>
      </pc:sldChg>
      <pc:sldChg chg="addSp delSp modSp mod">
        <pc:chgData name="Jayesh raj chandra" userId="2a58332a2f3d9989" providerId="LiveId" clId="{2977294F-3E19-45A6-BC75-891AB6D26248}" dt="2025-01-09T09:14:46.946" v="814" actId="255"/>
        <pc:sldMkLst>
          <pc:docMk/>
          <pc:sldMk cId="0" sldId="265"/>
        </pc:sldMkLst>
        <pc:spChg chg="del">
          <ac:chgData name="Jayesh raj chandra" userId="2a58332a2f3d9989" providerId="LiveId" clId="{2977294F-3E19-45A6-BC75-891AB6D26248}" dt="2025-01-03T10:14:12.225" v="374" actId="478"/>
          <ac:spMkLst>
            <pc:docMk/>
            <pc:sldMk cId="0" sldId="265"/>
            <ac:spMk id="2" creationId="{00000000-0000-0000-0000-000000000000}"/>
          </ac:spMkLst>
        </pc:spChg>
        <pc:spChg chg="del">
          <ac:chgData name="Jayesh raj chandra" userId="2a58332a2f3d9989" providerId="LiveId" clId="{2977294F-3E19-45A6-BC75-891AB6D26248}" dt="2025-01-03T10:14:11.438" v="373" actId="478"/>
          <ac:spMkLst>
            <pc:docMk/>
            <pc:sldMk cId="0" sldId="265"/>
            <ac:spMk id="3" creationId="{00000000-0000-0000-0000-000000000000}"/>
          </ac:spMkLst>
        </pc:spChg>
        <pc:spChg chg="del">
          <ac:chgData name="Jayesh raj chandra" userId="2a58332a2f3d9989" providerId="LiveId" clId="{2977294F-3E19-45A6-BC75-891AB6D26248}" dt="2024-12-29T20:52:34.772" v="358" actId="478"/>
          <ac:spMkLst>
            <pc:docMk/>
            <pc:sldMk cId="0" sldId="265"/>
            <ac:spMk id="4" creationId="{00000000-0000-0000-0000-000000000000}"/>
          </ac:spMkLst>
        </pc:spChg>
        <pc:graphicFrameChg chg="add mod">
          <ac:chgData name="Jayesh raj chandra" userId="2a58332a2f3d9989" providerId="LiveId" clId="{2977294F-3E19-45A6-BC75-891AB6D26248}" dt="2024-12-29T20:53:19.589" v="362"/>
          <ac:graphicFrameMkLst>
            <pc:docMk/>
            <pc:sldMk cId="0" sldId="265"/>
            <ac:graphicFrameMk id="7" creationId="{499C883F-EEA9-4053-A857-8FB75A8207D1}"/>
          </ac:graphicFrameMkLst>
        </pc:graphicFrameChg>
        <pc:graphicFrameChg chg="add mod modGraphic">
          <ac:chgData name="Jayesh raj chandra" userId="2a58332a2f3d9989" providerId="LiveId" clId="{2977294F-3E19-45A6-BC75-891AB6D26248}" dt="2025-01-09T09:14:46.946" v="814" actId="255"/>
          <ac:graphicFrameMkLst>
            <pc:docMk/>
            <pc:sldMk cId="0" sldId="265"/>
            <ac:graphicFrameMk id="8" creationId="{499C883F-EEA9-4053-A857-8FB75A8207D1}"/>
          </ac:graphicFrameMkLst>
        </pc:graphicFrameChg>
      </pc:sldChg>
      <pc:sldChg chg="modSp">
        <pc:chgData name="Jayesh raj chandra" userId="2a58332a2f3d9989" providerId="LiveId" clId="{2977294F-3E19-45A6-BC75-891AB6D26248}" dt="2025-01-09T09:15:08.577" v="815"/>
        <pc:sldMkLst>
          <pc:docMk/>
          <pc:sldMk cId="0" sldId="265"/>
        </pc:sldMkLst>
        <pc:graphicFrameChg chg="modGraphic">
          <ac:chgData name="Jayesh raj chandra" userId="2a58332a2f3d9989" providerId="LiveId" clId="{2977294F-3E19-45A6-BC75-891AB6D26248}" dt="2025-01-09T09:15:08.577" v="815"/>
          <ac:graphicFrameMkLst>
            <pc:docMk/>
            <pc:sldMk cId="0" sldId="265"/>
            <ac:graphicFrameMk id="8" creationId="{499C883F-EEA9-4053-A857-8FB75A8207D1}"/>
          </ac:graphicFrameMkLst>
        </pc:graphicFrameChg>
      </pc:sldChg>
      <pc:sldChg chg="delSp modSp mod">
        <pc:chgData name="Jayesh raj chandra" userId="2a58332a2f3d9989" providerId="LiveId" clId="{2977294F-3E19-45A6-BC75-891AB6D26248}" dt="2025-01-07T22:49:59.780" v="801" actId="1076"/>
        <pc:sldMkLst>
          <pc:docMk/>
          <pc:sldMk cId="0" sldId="266"/>
        </pc:sldMkLst>
        <pc:spChg chg="del">
          <ac:chgData name="Jayesh raj chandra" userId="2a58332a2f3d9989" providerId="LiveId" clId="{2977294F-3E19-45A6-BC75-891AB6D26248}" dt="2025-01-03T10:14:14.715" v="376" actId="478"/>
          <ac:spMkLst>
            <pc:docMk/>
            <pc:sldMk cId="0" sldId="266"/>
            <ac:spMk id="2" creationId="{00000000-0000-0000-0000-000000000000}"/>
          </ac:spMkLst>
        </pc:spChg>
        <pc:spChg chg="del">
          <ac:chgData name="Jayesh raj chandra" userId="2a58332a2f3d9989" providerId="LiveId" clId="{2977294F-3E19-45A6-BC75-891AB6D26248}" dt="2025-01-03T10:14:13.846" v="375" actId="478"/>
          <ac:spMkLst>
            <pc:docMk/>
            <pc:sldMk cId="0" sldId="266"/>
            <ac:spMk id="3" creationId="{00000000-0000-0000-0000-000000000000}"/>
          </ac:spMkLst>
        </pc:spChg>
        <pc:spChg chg="mod">
          <ac:chgData name="Jayesh raj chandra" userId="2a58332a2f3d9989" providerId="LiveId" clId="{2977294F-3E19-45A6-BC75-891AB6D26248}" dt="2025-01-07T22:49:59.780" v="801" actId="1076"/>
          <ac:spMkLst>
            <pc:docMk/>
            <pc:sldMk cId="0" sldId="266"/>
            <ac:spMk id="6" creationId="{00000000-0000-0000-0000-000000000000}"/>
          </ac:spMkLst>
        </pc:spChg>
        <pc:spChg chg="mod">
          <ac:chgData name="Jayesh raj chandra" userId="2a58332a2f3d9989" providerId="LiveId" clId="{2977294F-3E19-45A6-BC75-891AB6D26248}" dt="2025-01-07T22:49:55.105" v="800" actId="14100"/>
          <ac:spMkLst>
            <pc:docMk/>
            <pc:sldMk cId="0" sldId="266"/>
            <ac:spMk id="7" creationId="{00000000-0000-0000-0000-000000000000}"/>
          </ac:spMkLst>
        </pc:spChg>
        <pc:grpChg chg="del">
          <ac:chgData name="Jayesh raj chandra" userId="2a58332a2f3d9989" providerId="LiveId" clId="{2977294F-3E19-45A6-BC75-891AB6D26248}" dt="2025-01-07T09:52:36.023" v="496" actId="478"/>
          <ac:grpSpMkLst>
            <pc:docMk/>
            <pc:sldMk cId="0" sldId="266"/>
            <ac:grpSpMk id="4" creationId="{00000000-0000-0000-0000-000000000000}"/>
          </ac:grpSpMkLst>
        </pc:grpChg>
      </pc:sldChg>
      <pc:sldChg chg="addSp delSp modSp mod">
        <pc:chgData name="Jayesh raj chandra" userId="2a58332a2f3d9989" providerId="LiveId" clId="{2977294F-3E19-45A6-BC75-891AB6D26248}" dt="2025-01-09T10:46:20.892" v="897" actId="14100"/>
        <pc:sldMkLst>
          <pc:docMk/>
          <pc:sldMk cId="0" sldId="267"/>
        </pc:sldMkLst>
        <pc:spChg chg="mod">
          <ac:chgData name="Jayesh raj chandra" userId="2a58332a2f3d9989" providerId="LiveId" clId="{2977294F-3E19-45A6-BC75-891AB6D26248}" dt="2025-01-03T22:50:23.831" v="480" actId="14100"/>
          <ac:spMkLst>
            <pc:docMk/>
            <pc:sldMk cId="0" sldId="267"/>
            <ac:spMk id="2" creationId="{00000000-0000-0000-0000-000000000000}"/>
          </ac:spMkLst>
        </pc:spChg>
        <pc:spChg chg="del">
          <ac:chgData name="Jayesh raj chandra" userId="2a58332a2f3d9989" providerId="LiveId" clId="{2977294F-3E19-45A6-BC75-891AB6D26248}" dt="2025-01-03T21:31:51.542" v="460" actId="478"/>
          <ac:spMkLst>
            <pc:docMk/>
            <pc:sldMk cId="0" sldId="267"/>
            <ac:spMk id="3" creationId="{00000000-0000-0000-0000-000000000000}"/>
          </ac:spMkLst>
        </pc:spChg>
        <pc:spChg chg="del mod">
          <ac:chgData name="Jayesh raj chandra" userId="2a58332a2f3d9989" providerId="LiveId" clId="{2977294F-3E19-45A6-BC75-891AB6D26248}" dt="2024-12-29T20:08:26.044" v="343" actId="478"/>
          <ac:spMkLst>
            <pc:docMk/>
            <pc:sldMk cId="0" sldId="267"/>
            <ac:spMk id="4" creationId="{00000000-0000-0000-0000-000000000000}"/>
          </ac:spMkLst>
        </pc:spChg>
        <pc:picChg chg="add del mod">
          <ac:chgData name="Jayesh raj chandra" userId="2a58332a2f3d9989" providerId="LiveId" clId="{2977294F-3E19-45A6-BC75-891AB6D26248}" dt="2025-01-09T10:45:51.249" v="891" actId="478"/>
          <ac:picMkLst>
            <pc:docMk/>
            <pc:sldMk cId="0" sldId="267"/>
            <ac:picMk id="4" creationId="{885E364B-EEE1-4498-97C2-2E2C7F1E773B}"/>
          </ac:picMkLst>
        </pc:picChg>
        <pc:picChg chg="add del mod">
          <ac:chgData name="Jayesh raj chandra" userId="2a58332a2f3d9989" providerId="LiveId" clId="{2977294F-3E19-45A6-BC75-891AB6D26248}" dt="2025-01-07T22:46:28.714" v="782" actId="478"/>
          <ac:picMkLst>
            <pc:docMk/>
            <pc:sldMk cId="0" sldId="267"/>
            <ac:picMk id="5" creationId="{A89B34A4-C71B-4C57-81A6-D1A87C936B38}"/>
          </ac:picMkLst>
        </pc:picChg>
        <pc:picChg chg="add mod">
          <ac:chgData name="Jayesh raj chandra" userId="2a58332a2f3d9989" providerId="LiveId" clId="{2977294F-3E19-45A6-BC75-891AB6D26248}" dt="2025-01-09T10:46:20.892" v="897" actId="14100"/>
          <ac:picMkLst>
            <pc:docMk/>
            <pc:sldMk cId="0" sldId="267"/>
            <ac:picMk id="5" creationId="{C043F3D5-35DE-4C81-9A6B-75419DAF42D9}"/>
          </ac:picMkLst>
        </pc:picChg>
        <pc:picChg chg="add del mod">
          <ac:chgData name="Jayesh raj chandra" userId="2a58332a2f3d9989" providerId="LiveId" clId="{2977294F-3E19-45A6-BC75-891AB6D26248}" dt="2024-12-29T20:50:26.864" v="350" actId="478"/>
          <ac:picMkLst>
            <pc:docMk/>
            <pc:sldMk cId="0" sldId="267"/>
            <ac:picMk id="6" creationId="{13B658C0-256D-4ADF-8E42-D9D2C9810568}"/>
          </ac:picMkLst>
        </pc:picChg>
        <pc:picChg chg="add del mod">
          <ac:chgData name="Jayesh raj chandra" userId="2a58332a2f3d9989" providerId="LiveId" clId="{2977294F-3E19-45A6-BC75-891AB6D26248}" dt="2025-01-03T21:31:57.381" v="461" actId="478"/>
          <ac:picMkLst>
            <pc:docMk/>
            <pc:sldMk cId="0" sldId="267"/>
            <ac:picMk id="8" creationId="{D6DA4BBE-3C84-42A9-A100-F2179CA2DAF6}"/>
          </ac:picMkLst>
        </pc:picChg>
      </pc:sldChg>
      <pc:sldChg chg="delSp modSp mod">
        <pc:chgData name="Jayesh raj chandra" userId="2a58332a2f3d9989" providerId="LiveId" clId="{2977294F-3E19-45A6-BC75-891AB6D26248}" dt="2025-01-07T22:48:31.590" v="792" actId="14100"/>
        <pc:sldMkLst>
          <pc:docMk/>
          <pc:sldMk cId="0" sldId="268"/>
        </pc:sldMkLst>
        <pc:spChg chg="del">
          <ac:chgData name="Jayesh raj chandra" userId="2a58332a2f3d9989" providerId="LiveId" clId="{2977294F-3E19-45A6-BC75-891AB6D26248}" dt="2025-01-03T10:15:11.752" v="401" actId="478"/>
          <ac:spMkLst>
            <pc:docMk/>
            <pc:sldMk cId="0" sldId="268"/>
            <ac:spMk id="2" creationId="{00000000-0000-0000-0000-000000000000}"/>
          </ac:spMkLst>
        </pc:spChg>
        <pc:spChg chg="del">
          <ac:chgData name="Jayesh raj chandra" userId="2a58332a2f3d9989" providerId="LiveId" clId="{2977294F-3E19-45A6-BC75-891AB6D26248}" dt="2025-01-03T10:15:12.989" v="402" actId="478"/>
          <ac:spMkLst>
            <pc:docMk/>
            <pc:sldMk cId="0" sldId="268"/>
            <ac:spMk id="4" creationId="{00000000-0000-0000-0000-000000000000}"/>
          </ac:spMkLst>
        </pc:spChg>
        <pc:spChg chg="mod">
          <ac:chgData name="Jayesh raj chandra" userId="2a58332a2f3d9989" providerId="LiveId" clId="{2977294F-3E19-45A6-BC75-891AB6D26248}" dt="2025-01-07T22:48:31.590" v="792" actId="14100"/>
          <ac:spMkLst>
            <pc:docMk/>
            <pc:sldMk cId="0" sldId="268"/>
            <ac:spMk id="11" creationId="{00000000-0000-0000-0000-000000000000}"/>
          </ac:spMkLst>
        </pc:spChg>
        <pc:grpChg chg="del">
          <ac:chgData name="Jayesh raj chandra" userId="2a58332a2f3d9989" providerId="LiveId" clId="{2977294F-3E19-45A6-BC75-891AB6D26248}" dt="2025-01-07T22:48:26.037" v="791" actId="478"/>
          <ac:grpSpMkLst>
            <pc:docMk/>
            <pc:sldMk cId="0" sldId="268"/>
            <ac:grpSpMk id="5" creationId="{00000000-0000-0000-0000-000000000000}"/>
          </ac:grpSpMkLst>
        </pc:grpChg>
        <pc:grpChg chg="del">
          <ac:chgData name="Jayesh raj chandra" userId="2a58332a2f3d9989" providerId="LiveId" clId="{2977294F-3E19-45A6-BC75-891AB6D26248}" dt="2025-01-07T22:48:18.661" v="789" actId="478"/>
          <ac:grpSpMkLst>
            <pc:docMk/>
            <pc:sldMk cId="0" sldId="268"/>
            <ac:grpSpMk id="8" creationId="{00000000-0000-0000-0000-000000000000}"/>
          </ac:grpSpMkLst>
        </pc:grpChg>
      </pc:sldChg>
      <pc:sldChg chg="delSp modSp mod">
        <pc:chgData name="Jayesh raj chandra" userId="2a58332a2f3d9989" providerId="LiveId" clId="{2977294F-3E19-45A6-BC75-891AB6D26248}" dt="2025-01-07T09:56:30.004" v="531" actId="1076"/>
        <pc:sldMkLst>
          <pc:docMk/>
          <pc:sldMk cId="0" sldId="269"/>
        </pc:sldMkLst>
        <pc:spChg chg="del">
          <ac:chgData name="Jayesh raj chandra" userId="2a58332a2f3d9989" providerId="LiveId" clId="{2977294F-3E19-45A6-BC75-891AB6D26248}" dt="2025-01-03T10:15:14.839" v="403" actId="478"/>
          <ac:spMkLst>
            <pc:docMk/>
            <pc:sldMk cId="0" sldId="269"/>
            <ac:spMk id="2" creationId="{00000000-0000-0000-0000-000000000000}"/>
          </ac:spMkLst>
        </pc:spChg>
        <pc:spChg chg="del">
          <ac:chgData name="Jayesh raj chandra" userId="2a58332a2f3d9989" providerId="LiveId" clId="{2977294F-3E19-45A6-BC75-891AB6D26248}" dt="2025-01-07T09:52:44.283" v="498" actId="478"/>
          <ac:spMkLst>
            <pc:docMk/>
            <pc:sldMk cId="0" sldId="269"/>
            <ac:spMk id="6" creationId="{00000000-0000-0000-0000-000000000000}"/>
          </ac:spMkLst>
        </pc:spChg>
        <pc:spChg chg="del">
          <ac:chgData name="Jayesh raj chandra" userId="2a58332a2f3d9989" providerId="LiveId" clId="{2977294F-3E19-45A6-BC75-891AB6D26248}" dt="2025-01-07T09:52:43.549" v="497" actId="478"/>
          <ac:spMkLst>
            <pc:docMk/>
            <pc:sldMk cId="0" sldId="269"/>
            <ac:spMk id="10" creationId="{00000000-0000-0000-0000-000000000000}"/>
          </ac:spMkLst>
        </pc:spChg>
        <pc:spChg chg="del">
          <ac:chgData name="Jayesh raj chandra" userId="2a58332a2f3d9989" providerId="LiveId" clId="{2977294F-3E19-45A6-BC75-891AB6D26248}" dt="2025-01-03T10:15:16.241" v="405" actId="478"/>
          <ac:spMkLst>
            <pc:docMk/>
            <pc:sldMk cId="0" sldId="269"/>
            <ac:spMk id="11" creationId="{00000000-0000-0000-0000-000000000000}"/>
          </ac:spMkLst>
        </pc:spChg>
        <pc:spChg chg="mod">
          <ac:chgData name="Jayesh raj chandra" userId="2a58332a2f3d9989" providerId="LiveId" clId="{2977294F-3E19-45A6-BC75-891AB6D26248}" dt="2025-01-07T09:56:30.004" v="531" actId="1076"/>
          <ac:spMkLst>
            <pc:docMk/>
            <pc:sldMk cId="0" sldId="269"/>
            <ac:spMk id="12" creationId="{00000000-0000-0000-0000-000000000000}"/>
          </ac:spMkLst>
        </pc:spChg>
        <pc:grpChg chg="del">
          <ac:chgData name="Jayesh raj chandra" userId="2a58332a2f3d9989" providerId="LiveId" clId="{2977294F-3E19-45A6-BC75-891AB6D26248}" dt="2025-01-07T09:52:45.576" v="500" actId="478"/>
          <ac:grpSpMkLst>
            <pc:docMk/>
            <pc:sldMk cId="0" sldId="269"/>
            <ac:grpSpMk id="3" creationId="{00000000-0000-0000-0000-000000000000}"/>
          </ac:grpSpMkLst>
        </pc:grpChg>
        <pc:grpChg chg="del">
          <ac:chgData name="Jayesh raj chandra" userId="2a58332a2f3d9989" providerId="LiveId" clId="{2977294F-3E19-45A6-BC75-891AB6D26248}" dt="2025-01-07T09:52:45.176" v="499" actId="478"/>
          <ac:grpSpMkLst>
            <pc:docMk/>
            <pc:sldMk cId="0" sldId="269"/>
            <ac:grpSpMk id="7" creationId="{00000000-0000-0000-0000-000000000000}"/>
          </ac:grpSpMkLst>
        </pc:grpChg>
        <pc:grpChg chg="del">
          <ac:chgData name="Jayesh raj chandra" userId="2a58332a2f3d9989" providerId="LiveId" clId="{2977294F-3E19-45A6-BC75-891AB6D26248}" dt="2025-01-03T10:15:15.829" v="404" actId="478"/>
          <ac:grpSpMkLst>
            <pc:docMk/>
            <pc:sldMk cId="0" sldId="269"/>
            <ac:grpSpMk id="13" creationId="{00000000-0000-0000-0000-000000000000}"/>
          </ac:grpSpMkLst>
        </pc:grpChg>
      </pc:sldChg>
      <pc:sldChg chg="addSp delSp modSp new mod ord">
        <pc:chgData name="Jayesh raj chandra" userId="2a58332a2f3d9989" providerId="LiveId" clId="{2977294F-3E19-45A6-BC75-891AB6D26248}" dt="2025-01-09T10:43:57.626" v="886" actId="115"/>
        <pc:sldMkLst>
          <pc:docMk/>
          <pc:sldMk cId="1683084476" sldId="270"/>
        </pc:sldMkLst>
        <pc:spChg chg="add del mod">
          <ac:chgData name="Jayesh raj chandra" userId="2a58332a2f3d9989" providerId="LiveId" clId="{2977294F-3E19-45A6-BC75-891AB6D26248}" dt="2025-01-07T09:52:59.911" v="509" actId="478"/>
          <ac:spMkLst>
            <pc:docMk/>
            <pc:sldMk cId="1683084476" sldId="270"/>
            <ac:spMk id="3" creationId="{9250FD17-4D3D-426F-8DC5-D3D2A52612E0}"/>
          </ac:spMkLst>
        </pc:spChg>
        <pc:spChg chg="add del mod">
          <ac:chgData name="Jayesh raj chandra" userId="2a58332a2f3d9989" providerId="LiveId" clId="{2977294F-3E19-45A6-BC75-891AB6D26248}" dt="2025-01-03T10:15:02.138" v="398" actId="478"/>
          <ac:spMkLst>
            <pc:docMk/>
            <pc:sldMk cId="1683084476" sldId="270"/>
            <ac:spMk id="4" creationId="{13CC911C-221E-41F0-BBB1-5D0D59682785}"/>
          </ac:spMkLst>
        </pc:spChg>
        <pc:spChg chg="add del mod">
          <ac:chgData name="Jayesh raj chandra" userId="2a58332a2f3d9989" providerId="LiveId" clId="{2977294F-3E19-45A6-BC75-891AB6D26248}" dt="2025-01-07T09:52:58.939" v="508" actId="478"/>
          <ac:spMkLst>
            <pc:docMk/>
            <pc:sldMk cId="1683084476" sldId="270"/>
            <ac:spMk id="5" creationId="{6450BD11-7E8E-4DBE-B9A5-F33F4630BE9B}"/>
          </ac:spMkLst>
        </pc:spChg>
        <pc:spChg chg="add mod">
          <ac:chgData name="Jayesh raj chandra" userId="2a58332a2f3d9989" providerId="LiveId" clId="{2977294F-3E19-45A6-BC75-891AB6D26248}" dt="2025-01-09T10:43:57.626" v="886" actId="115"/>
          <ac:spMkLst>
            <pc:docMk/>
            <pc:sldMk cId="1683084476" sldId="270"/>
            <ac:spMk id="6" creationId="{FB0A6BB5-ADA9-449B-A919-BF2B3CF2F7A9}"/>
          </ac:spMkLst>
        </pc:spChg>
        <pc:spChg chg="add mod">
          <ac:chgData name="Jayesh raj chandra" userId="2a58332a2f3d9989" providerId="LiveId" clId="{2977294F-3E19-45A6-BC75-891AB6D26248}" dt="2024-12-11T17:00:25.671" v="75" actId="1076"/>
          <ac:spMkLst>
            <pc:docMk/>
            <pc:sldMk cId="1683084476" sldId="270"/>
            <ac:spMk id="7" creationId="{86A4DA34-2864-4771-B1A3-E28AA057E886}"/>
          </ac:spMkLst>
        </pc:spChg>
        <pc:picChg chg="add del">
          <ac:chgData name="Jayesh raj chandra" userId="2a58332a2f3d9989" providerId="LiveId" clId="{2977294F-3E19-45A6-BC75-891AB6D26248}" dt="2024-12-11T16:56:59.464" v="2"/>
          <ac:picMkLst>
            <pc:docMk/>
            <pc:sldMk cId="1683084476" sldId="270"/>
            <ac:picMk id="2" creationId="{D6D78742-A14C-48B8-990F-D960E2F36450}"/>
          </ac:picMkLst>
        </pc:picChg>
      </pc:sldChg>
      <pc:sldChg chg="new del">
        <pc:chgData name="Jayesh raj chandra" userId="2a58332a2f3d9989" providerId="LiveId" clId="{2977294F-3E19-45A6-BC75-891AB6D26248}" dt="2024-12-11T18:34:34.501" v="80" actId="47"/>
        <pc:sldMkLst>
          <pc:docMk/>
          <pc:sldMk cId="97114664" sldId="271"/>
        </pc:sldMkLst>
      </pc:sldChg>
      <pc:sldChg chg="delSp modSp add mod ord">
        <pc:chgData name="Jayesh raj chandra" userId="2a58332a2f3d9989" providerId="LiveId" clId="{2977294F-3E19-45A6-BC75-891AB6D26248}" dt="2025-01-09T10:44:09.841" v="889" actId="115"/>
        <pc:sldMkLst>
          <pc:docMk/>
          <pc:sldMk cId="3164053034" sldId="272"/>
        </pc:sldMkLst>
        <pc:spChg chg="del">
          <ac:chgData name="Jayesh raj chandra" userId="2a58332a2f3d9989" providerId="LiveId" clId="{2977294F-3E19-45A6-BC75-891AB6D26248}" dt="2025-01-07T09:53:04.228" v="511" actId="478"/>
          <ac:spMkLst>
            <pc:docMk/>
            <pc:sldMk cId="3164053034" sldId="272"/>
            <ac:spMk id="3" creationId="{9250FD17-4D3D-426F-8DC5-D3D2A52612E0}"/>
          </ac:spMkLst>
        </pc:spChg>
        <pc:spChg chg="del">
          <ac:chgData name="Jayesh raj chandra" userId="2a58332a2f3d9989" providerId="LiveId" clId="{2977294F-3E19-45A6-BC75-891AB6D26248}" dt="2025-01-03T10:14:59.745" v="397" actId="478"/>
          <ac:spMkLst>
            <pc:docMk/>
            <pc:sldMk cId="3164053034" sldId="272"/>
            <ac:spMk id="4" creationId="{13CC911C-221E-41F0-BBB1-5D0D59682785}"/>
          </ac:spMkLst>
        </pc:spChg>
        <pc:spChg chg="del mod">
          <ac:chgData name="Jayesh raj chandra" userId="2a58332a2f3d9989" providerId="LiveId" clId="{2977294F-3E19-45A6-BC75-891AB6D26248}" dt="2024-12-11T18:38:23.646" v="155" actId="478"/>
          <ac:spMkLst>
            <pc:docMk/>
            <pc:sldMk cId="3164053034" sldId="272"/>
            <ac:spMk id="5" creationId="{6450BD11-7E8E-4DBE-B9A5-F33F4630BE9B}"/>
          </ac:spMkLst>
        </pc:spChg>
        <pc:spChg chg="mod">
          <ac:chgData name="Jayesh raj chandra" userId="2a58332a2f3d9989" providerId="LiveId" clId="{2977294F-3E19-45A6-BC75-891AB6D26248}" dt="2025-01-09T10:44:09.841" v="889" actId="115"/>
          <ac:spMkLst>
            <pc:docMk/>
            <pc:sldMk cId="3164053034" sldId="272"/>
            <ac:spMk id="6" creationId="{FB0A6BB5-ADA9-449B-A919-BF2B3CF2F7A9}"/>
          </ac:spMkLst>
        </pc:spChg>
        <pc:spChg chg="mod">
          <ac:chgData name="Jayesh raj chandra" userId="2a58332a2f3d9989" providerId="LiveId" clId="{2977294F-3E19-45A6-BC75-891AB6D26248}" dt="2025-01-07T09:55:25.964" v="529" actId="255"/>
          <ac:spMkLst>
            <pc:docMk/>
            <pc:sldMk cId="3164053034" sldId="272"/>
            <ac:spMk id="7" creationId="{86A4DA34-2864-4771-B1A3-E28AA057E886}"/>
          </ac:spMkLst>
        </pc:spChg>
      </pc:sldChg>
      <pc:sldChg chg="addSp delSp modSp add mod">
        <pc:chgData name="Jayesh raj chandra" userId="2a58332a2f3d9989" providerId="LiveId" clId="{2977294F-3E19-45A6-BC75-891AB6D26248}" dt="2025-01-07T09:53:07.446" v="513" actId="478"/>
        <pc:sldMkLst>
          <pc:docMk/>
          <pc:sldMk cId="938732741" sldId="273"/>
        </pc:sldMkLst>
        <pc:spChg chg="add del mod">
          <ac:chgData name="Jayesh raj chandra" userId="2a58332a2f3d9989" providerId="LiveId" clId="{2977294F-3E19-45A6-BC75-891AB6D26248}" dt="2024-12-11T18:44:18.452" v="212"/>
          <ac:spMkLst>
            <pc:docMk/>
            <pc:sldMk cId="938732741" sldId="273"/>
            <ac:spMk id="2" creationId="{D34D66BF-F798-4392-B161-0D0FC994AB85}"/>
          </ac:spMkLst>
        </pc:spChg>
        <pc:spChg chg="del">
          <ac:chgData name="Jayesh raj chandra" userId="2a58332a2f3d9989" providerId="LiveId" clId="{2977294F-3E19-45A6-BC75-891AB6D26248}" dt="2025-01-07T09:53:07.446" v="513" actId="478"/>
          <ac:spMkLst>
            <pc:docMk/>
            <pc:sldMk cId="938732741" sldId="273"/>
            <ac:spMk id="3" creationId="{9250FD17-4D3D-426F-8DC5-D3D2A52612E0}"/>
          </ac:spMkLst>
        </pc:spChg>
        <pc:spChg chg="del">
          <ac:chgData name="Jayesh raj chandra" userId="2a58332a2f3d9989" providerId="LiveId" clId="{2977294F-3E19-45A6-BC75-891AB6D26248}" dt="2025-01-03T10:14:57.318" v="396" actId="478"/>
          <ac:spMkLst>
            <pc:docMk/>
            <pc:sldMk cId="938732741" sldId="273"/>
            <ac:spMk id="4" creationId="{13CC911C-221E-41F0-BBB1-5D0D59682785}"/>
          </ac:spMkLst>
        </pc:spChg>
        <pc:spChg chg="del">
          <ac:chgData name="Jayesh raj chandra" userId="2a58332a2f3d9989" providerId="LiveId" clId="{2977294F-3E19-45A6-BC75-891AB6D26248}" dt="2025-01-07T09:53:06.368" v="512" actId="478"/>
          <ac:spMkLst>
            <pc:docMk/>
            <pc:sldMk cId="938732741" sldId="273"/>
            <ac:spMk id="5" creationId="{6450BD11-7E8E-4DBE-B9A5-F33F4630BE9B}"/>
          </ac:spMkLst>
        </pc:spChg>
        <pc:spChg chg="del mod">
          <ac:chgData name="Jayesh raj chandra" userId="2a58332a2f3d9989" providerId="LiveId" clId="{2977294F-3E19-45A6-BC75-891AB6D26248}" dt="2024-12-11T18:40:34.981" v="179"/>
          <ac:spMkLst>
            <pc:docMk/>
            <pc:sldMk cId="938732741" sldId="273"/>
            <ac:spMk id="6" creationId="{FB0A6BB5-ADA9-449B-A919-BF2B3CF2F7A9}"/>
          </ac:spMkLst>
        </pc:spChg>
        <pc:spChg chg="del mod">
          <ac:chgData name="Jayesh raj chandra" userId="2a58332a2f3d9989" providerId="LiveId" clId="{2977294F-3E19-45A6-BC75-891AB6D26248}" dt="2024-12-11T18:41:36.349" v="192"/>
          <ac:spMkLst>
            <pc:docMk/>
            <pc:sldMk cId="938732741" sldId="273"/>
            <ac:spMk id="7" creationId="{86A4DA34-2864-4771-B1A3-E28AA057E886}"/>
          </ac:spMkLst>
        </pc:spChg>
        <pc:spChg chg="add mod">
          <ac:chgData name="Jayesh raj chandra" userId="2a58332a2f3d9989" providerId="LiveId" clId="{2977294F-3E19-45A6-BC75-891AB6D26248}" dt="2024-12-11T18:51:32.682" v="257" actId="207"/>
          <ac:spMkLst>
            <pc:docMk/>
            <pc:sldMk cId="938732741" sldId="273"/>
            <ac:spMk id="8" creationId="{5CAB4682-ACAA-F4B7-5A66-DBC16740740A}"/>
          </ac:spMkLst>
        </pc:spChg>
        <pc:spChg chg="add mod">
          <ac:chgData name="Jayesh raj chandra" userId="2a58332a2f3d9989" providerId="LiveId" clId="{2977294F-3E19-45A6-BC75-891AB6D26248}" dt="2024-12-11T18:42:21.715" v="195" actId="1076"/>
          <ac:spMkLst>
            <pc:docMk/>
            <pc:sldMk cId="938732741" sldId="273"/>
            <ac:spMk id="9" creationId="{D34AF810-C692-72BA-C450-D45EA381647C}"/>
          </ac:spMkLst>
        </pc:spChg>
        <pc:spChg chg="add mod">
          <ac:chgData name="Jayesh raj chandra" userId="2a58332a2f3d9989" providerId="LiveId" clId="{2977294F-3E19-45A6-BC75-891AB6D26248}" dt="2024-12-11T18:42:21.715" v="195" actId="1076"/>
          <ac:spMkLst>
            <pc:docMk/>
            <pc:sldMk cId="938732741" sldId="273"/>
            <ac:spMk id="10" creationId="{333AD8EB-F9B5-38E2-330F-5D5725860E3C}"/>
          </ac:spMkLst>
        </pc:spChg>
        <pc:spChg chg="add mod">
          <ac:chgData name="Jayesh raj chandra" userId="2a58332a2f3d9989" providerId="LiveId" clId="{2977294F-3E19-45A6-BC75-891AB6D26248}" dt="2024-12-11T18:42:21.715" v="195" actId="1076"/>
          <ac:spMkLst>
            <pc:docMk/>
            <pc:sldMk cId="938732741" sldId="273"/>
            <ac:spMk id="11" creationId="{BBFED49E-2D8E-1B62-9780-CD30B8AD5D3E}"/>
          </ac:spMkLst>
        </pc:spChg>
        <pc:spChg chg="add mod">
          <ac:chgData name="Jayesh raj chandra" userId="2a58332a2f3d9989" providerId="LiveId" clId="{2977294F-3E19-45A6-BC75-891AB6D26248}" dt="2024-12-11T18:42:21.715" v="195" actId="1076"/>
          <ac:spMkLst>
            <pc:docMk/>
            <pc:sldMk cId="938732741" sldId="273"/>
            <ac:spMk id="12" creationId="{ADF62ABB-42DB-B23D-5BC9-0B39F487F9D3}"/>
          </ac:spMkLst>
        </pc:spChg>
        <pc:graphicFrameChg chg="add mod modGraphic">
          <ac:chgData name="Jayesh raj chandra" userId="2a58332a2f3d9989" providerId="LiveId" clId="{2977294F-3E19-45A6-BC75-891AB6D26248}" dt="2024-12-11T18:53:05.513" v="274"/>
          <ac:graphicFrameMkLst>
            <pc:docMk/>
            <pc:sldMk cId="938732741" sldId="273"/>
            <ac:graphicFrameMk id="13" creationId="{F489A786-DDD4-6EA9-6514-7A2BE3B0F848}"/>
          </ac:graphicFrameMkLst>
        </pc:graphicFrameChg>
        <pc:graphicFrameChg chg="add del mod modGraphic">
          <ac:chgData name="Jayesh raj chandra" userId="2a58332a2f3d9989" providerId="LiveId" clId="{2977294F-3E19-45A6-BC75-891AB6D26248}" dt="2025-01-03T10:14:55.353" v="395" actId="478"/>
          <ac:graphicFrameMkLst>
            <pc:docMk/>
            <pc:sldMk cId="938732741" sldId="273"/>
            <ac:graphicFrameMk id="14" creationId="{A82E1A60-1070-3EE6-9681-09DB26BBB567}"/>
          </ac:graphicFrameMkLst>
        </pc:graphicFrameChg>
      </pc:sldChg>
      <pc:sldChg chg="addSp delSp modSp new del mod ord">
        <pc:chgData name="Jayesh raj chandra" userId="2a58332a2f3d9989" providerId="LiveId" clId="{2977294F-3E19-45A6-BC75-891AB6D26248}" dt="2025-01-09T10:43:26.300" v="884" actId="2696"/>
        <pc:sldMkLst>
          <pc:docMk/>
          <pc:sldMk cId="3669146149" sldId="274"/>
        </pc:sldMkLst>
        <pc:spChg chg="add del mod">
          <ac:chgData name="Jayesh raj chandra" userId="2a58332a2f3d9989" providerId="LiveId" clId="{2977294F-3E19-45A6-BC75-891AB6D26248}" dt="2025-01-07T22:21:50.047" v="544" actId="767"/>
          <ac:spMkLst>
            <pc:docMk/>
            <pc:sldMk cId="3669146149" sldId="274"/>
            <ac:spMk id="2" creationId="{4358B091-0220-409C-BCC7-F2A2398ECEAE}"/>
          </ac:spMkLst>
        </pc:spChg>
        <pc:spChg chg="add del mod">
          <ac:chgData name="Jayesh raj chandra" userId="2a58332a2f3d9989" providerId="LiveId" clId="{2977294F-3E19-45A6-BC75-891AB6D26248}" dt="2025-01-07T22:21:59.593" v="548"/>
          <ac:spMkLst>
            <pc:docMk/>
            <pc:sldMk cId="3669146149" sldId="274"/>
            <ac:spMk id="3" creationId="{B67BFAC2-85D6-43E5-A07F-53350AC3A977}"/>
          </ac:spMkLst>
        </pc:spChg>
        <pc:spChg chg="add del mod">
          <ac:chgData name="Jayesh raj chandra" userId="2a58332a2f3d9989" providerId="LiveId" clId="{2977294F-3E19-45A6-BC75-891AB6D26248}" dt="2025-01-07T22:21:59.593" v="550"/>
          <ac:spMkLst>
            <pc:docMk/>
            <pc:sldMk cId="3669146149" sldId="274"/>
            <ac:spMk id="4" creationId="{C4A0AD5D-EFC2-448E-9510-F062EC723689}"/>
          </ac:spMkLst>
        </pc:spChg>
        <pc:spChg chg="add mod">
          <ac:chgData name="Jayesh raj chandra" userId="2a58332a2f3d9989" providerId="LiveId" clId="{2977294F-3E19-45A6-BC75-891AB6D26248}" dt="2025-01-09T10:42:54.778" v="883" actId="1076"/>
          <ac:spMkLst>
            <pc:docMk/>
            <pc:sldMk cId="3669146149" sldId="274"/>
            <ac:spMk id="5" creationId="{02F36CAB-598B-4AE4-924C-F4DFD15DEC3F}"/>
          </ac:spMkLst>
        </pc:spChg>
        <pc:spChg chg="add del mod">
          <ac:chgData name="Jayesh raj chandra" userId="2a58332a2f3d9989" providerId="LiveId" clId="{2977294F-3E19-45A6-BC75-891AB6D26248}" dt="2025-01-07T22:24:40.091" v="586" actId="478"/>
          <ac:spMkLst>
            <pc:docMk/>
            <pc:sldMk cId="3669146149" sldId="274"/>
            <ac:spMk id="6" creationId="{63CD4C3A-8022-4C5F-8D51-AA802DAC6BA3}"/>
          </ac:spMkLst>
        </pc:spChg>
        <pc:spChg chg="add del">
          <ac:chgData name="Jayesh raj chandra" userId="2a58332a2f3d9989" providerId="LiveId" clId="{2977294F-3E19-45A6-BC75-891AB6D26248}" dt="2025-01-07T22:24:04.697" v="580"/>
          <ac:spMkLst>
            <pc:docMk/>
            <pc:sldMk cId="3669146149" sldId="274"/>
            <ac:spMk id="7" creationId="{5240B397-6130-4ACF-80CA-AEF3E44F171F}"/>
          </ac:spMkLst>
        </pc:spChg>
        <pc:spChg chg="add del">
          <ac:chgData name="Jayesh raj chandra" userId="2a58332a2f3d9989" providerId="LiveId" clId="{2977294F-3E19-45A6-BC75-891AB6D26248}" dt="2025-01-07T22:24:04.697" v="580"/>
          <ac:spMkLst>
            <pc:docMk/>
            <pc:sldMk cId="3669146149" sldId="274"/>
            <ac:spMk id="8" creationId="{D9C0EE55-453E-4296-BA6A-D19F0F9DFA73}"/>
          </ac:spMkLst>
        </pc:spChg>
        <pc:spChg chg="add del">
          <ac:chgData name="Jayesh raj chandra" userId="2a58332a2f3d9989" providerId="LiveId" clId="{2977294F-3E19-45A6-BC75-891AB6D26248}" dt="2025-01-07T22:24:04.697" v="580"/>
          <ac:spMkLst>
            <pc:docMk/>
            <pc:sldMk cId="3669146149" sldId="274"/>
            <ac:spMk id="9" creationId="{57A13300-52B5-43C5-8767-34E0692CFB89}"/>
          </ac:spMkLst>
        </pc:spChg>
        <pc:spChg chg="add del mod">
          <ac:chgData name="Jayesh raj chandra" userId="2a58332a2f3d9989" providerId="LiveId" clId="{2977294F-3E19-45A6-BC75-891AB6D26248}" dt="2025-01-07T22:24:33.197" v="585"/>
          <ac:spMkLst>
            <pc:docMk/>
            <pc:sldMk cId="3669146149" sldId="274"/>
            <ac:spMk id="10" creationId="{613FA8E5-2451-4DEF-8FC1-CDE62B7F4001}"/>
          </ac:spMkLst>
        </pc:spChg>
        <pc:spChg chg="add del mod">
          <ac:chgData name="Jayesh raj chandra" userId="2a58332a2f3d9989" providerId="LiveId" clId="{2977294F-3E19-45A6-BC75-891AB6D26248}" dt="2025-01-07T22:24:33.197" v="585"/>
          <ac:spMkLst>
            <pc:docMk/>
            <pc:sldMk cId="3669146149" sldId="274"/>
            <ac:spMk id="11" creationId="{6EB5B126-C38F-4A9E-AE0C-C1DE887F7D22}"/>
          </ac:spMkLst>
        </pc:spChg>
        <pc:spChg chg="add del mod">
          <ac:chgData name="Jayesh raj chandra" userId="2a58332a2f3d9989" providerId="LiveId" clId="{2977294F-3E19-45A6-BC75-891AB6D26248}" dt="2025-01-07T22:24:33.197" v="585"/>
          <ac:spMkLst>
            <pc:docMk/>
            <pc:sldMk cId="3669146149" sldId="274"/>
            <ac:spMk id="12" creationId="{BE3DF97C-1CE7-4573-B553-7D7478E5693F}"/>
          </ac:spMkLst>
        </pc:spChg>
        <pc:spChg chg="add mod">
          <ac:chgData name="Jayesh raj chandra" userId="2a58332a2f3d9989" providerId="LiveId" clId="{2977294F-3E19-45A6-BC75-891AB6D26248}" dt="2025-01-07T22:27:48.675" v="639" actId="313"/>
          <ac:spMkLst>
            <pc:docMk/>
            <pc:sldMk cId="3669146149" sldId="274"/>
            <ac:spMk id="14" creationId="{8FFA0DC9-75F5-4960-8215-47537C512B92}"/>
          </ac:spMkLst>
        </pc:spChg>
      </pc:sldChg>
      <pc:sldChg chg="new del">
        <pc:chgData name="Jayesh raj chandra" userId="2a58332a2f3d9989" providerId="LiveId" clId="{2977294F-3E19-45A6-BC75-891AB6D26248}" dt="2025-01-07T22:45:03.804" v="769" actId="47"/>
        <pc:sldMkLst>
          <pc:docMk/>
          <pc:sldMk cId="4130317595" sldId="275"/>
        </pc:sldMkLst>
      </pc:sldChg>
      <pc:sldChg chg="addSp delSp modSp add del mod ord">
        <pc:chgData name="Jayesh raj chandra" userId="2a58332a2f3d9989" providerId="LiveId" clId="{2977294F-3E19-45A6-BC75-891AB6D26248}" dt="2025-01-09T10:43:26.300" v="884" actId="2696"/>
        <pc:sldMkLst>
          <pc:docMk/>
          <pc:sldMk cId="1836271345" sldId="276"/>
        </pc:sldMkLst>
        <pc:spChg chg="del mod">
          <ac:chgData name="Jayesh raj chandra" userId="2a58332a2f3d9989" providerId="LiveId" clId="{2977294F-3E19-45A6-BC75-891AB6D26248}" dt="2025-01-09T10:42:10.648" v="863"/>
          <ac:spMkLst>
            <pc:docMk/>
            <pc:sldMk cId="1836271345" sldId="276"/>
            <ac:spMk id="5" creationId="{02F36CAB-598B-4AE4-924C-F4DFD15DEC3F}"/>
          </ac:spMkLst>
        </pc:spChg>
        <pc:spChg chg="add mod">
          <ac:chgData name="Jayesh raj chandra" userId="2a58332a2f3d9989" providerId="LiveId" clId="{2977294F-3E19-45A6-BC75-891AB6D26248}" dt="2025-01-07T22:34:28.589" v="678" actId="1076"/>
          <ac:spMkLst>
            <pc:docMk/>
            <pc:sldMk cId="1836271345" sldId="276"/>
            <ac:spMk id="6" creationId="{7C2B1E83-AE4A-495F-9480-269546693BA3}"/>
          </ac:spMkLst>
        </pc:spChg>
        <pc:spChg chg="mod">
          <ac:chgData name="Jayesh raj chandra" userId="2a58332a2f3d9989" providerId="LiveId" clId="{2977294F-3E19-45A6-BC75-891AB6D26248}" dt="2025-01-09T10:36:19.499" v="861" actId="1076"/>
          <ac:spMkLst>
            <pc:docMk/>
            <pc:sldMk cId="1836271345" sldId="276"/>
            <ac:spMk id="14" creationId="{8FFA0DC9-75F5-4960-8215-47537C512B92}"/>
          </ac:spMkLst>
        </pc:spChg>
        <pc:picChg chg="add del mod">
          <ac:chgData name="Jayesh raj chandra" userId="2a58332a2f3d9989" providerId="LiveId" clId="{2977294F-3E19-45A6-BC75-891AB6D26248}" dt="2025-01-07T22:31:14.033" v="650" actId="478"/>
          <ac:picMkLst>
            <pc:docMk/>
            <pc:sldMk cId="1836271345" sldId="276"/>
            <ac:picMk id="2" creationId="{212AB2C8-CE93-42F4-B546-1520933EC40F}"/>
          </ac:picMkLst>
        </pc:picChg>
      </pc:sldChg>
      <pc:sldChg chg="addSp delSp modSp add del mod ord">
        <pc:chgData name="Jayesh raj chandra" userId="2a58332a2f3d9989" providerId="LiveId" clId="{2977294F-3E19-45A6-BC75-891AB6D26248}" dt="2025-01-09T10:43:26.300" v="884" actId="2696"/>
        <pc:sldMkLst>
          <pc:docMk/>
          <pc:sldMk cId="2191763030" sldId="277"/>
        </pc:sldMkLst>
        <pc:spChg chg="add del">
          <ac:chgData name="Jayesh raj chandra" userId="2a58332a2f3d9989" providerId="LiveId" clId="{2977294F-3E19-45A6-BC75-891AB6D26248}" dt="2025-01-07T22:36:19.431" v="696"/>
          <ac:spMkLst>
            <pc:docMk/>
            <pc:sldMk cId="2191763030" sldId="277"/>
            <ac:spMk id="2" creationId="{220B9209-38F5-4A99-B06A-8EA0B174484F}"/>
          </ac:spMkLst>
        </pc:spChg>
        <pc:spChg chg="add del">
          <ac:chgData name="Jayesh raj chandra" userId="2a58332a2f3d9989" providerId="LiveId" clId="{2977294F-3E19-45A6-BC75-891AB6D26248}" dt="2025-01-07T22:36:19.431" v="696"/>
          <ac:spMkLst>
            <pc:docMk/>
            <pc:sldMk cId="2191763030" sldId="277"/>
            <ac:spMk id="3" creationId="{8172F45A-AC97-4DE4-99F3-BB3063ECC950}"/>
          </ac:spMkLst>
        </pc:spChg>
        <pc:spChg chg="add del">
          <ac:chgData name="Jayesh raj chandra" userId="2a58332a2f3d9989" providerId="LiveId" clId="{2977294F-3E19-45A6-BC75-891AB6D26248}" dt="2025-01-07T22:36:19.431" v="696"/>
          <ac:spMkLst>
            <pc:docMk/>
            <pc:sldMk cId="2191763030" sldId="277"/>
            <ac:spMk id="4" creationId="{D6396E7F-A04D-4EF0-A335-E7CCD91222E2}"/>
          </ac:spMkLst>
        </pc:spChg>
        <pc:spChg chg="del mod">
          <ac:chgData name="Jayesh raj chandra" userId="2a58332a2f3d9989" providerId="LiveId" clId="{2977294F-3E19-45A6-BC75-891AB6D26248}" dt="2025-01-09T10:35:46.164" v="855"/>
          <ac:spMkLst>
            <pc:docMk/>
            <pc:sldMk cId="2191763030" sldId="277"/>
            <ac:spMk id="5" creationId="{02F36CAB-598B-4AE4-924C-F4DFD15DEC3F}"/>
          </ac:spMkLst>
        </pc:spChg>
        <pc:spChg chg="del mod">
          <ac:chgData name="Jayesh raj chandra" userId="2a58332a2f3d9989" providerId="LiveId" clId="{2977294F-3E19-45A6-BC75-891AB6D26248}" dt="2025-01-07T22:35:53.247" v="692"/>
          <ac:spMkLst>
            <pc:docMk/>
            <pc:sldMk cId="2191763030" sldId="277"/>
            <ac:spMk id="6" creationId="{7C2B1E83-AE4A-495F-9480-269546693BA3}"/>
          </ac:spMkLst>
        </pc:spChg>
        <pc:spChg chg="add del">
          <ac:chgData name="Jayesh raj chandra" userId="2a58332a2f3d9989" providerId="LiveId" clId="{2977294F-3E19-45A6-BC75-891AB6D26248}" dt="2025-01-07T22:36:19.431" v="696"/>
          <ac:spMkLst>
            <pc:docMk/>
            <pc:sldMk cId="2191763030" sldId="277"/>
            <ac:spMk id="7" creationId="{8E86EDD1-50B5-4325-8B7F-A1DFD738857E}"/>
          </ac:spMkLst>
        </pc:spChg>
        <pc:spChg chg="add del">
          <ac:chgData name="Jayesh raj chandra" userId="2a58332a2f3d9989" providerId="LiveId" clId="{2977294F-3E19-45A6-BC75-891AB6D26248}" dt="2025-01-07T22:36:19.431" v="696"/>
          <ac:spMkLst>
            <pc:docMk/>
            <pc:sldMk cId="2191763030" sldId="277"/>
            <ac:spMk id="8" creationId="{7B4C6C50-DD83-4011-A112-896373E39D7D}"/>
          </ac:spMkLst>
        </pc:spChg>
        <pc:spChg chg="add del">
          <ac:chgData name="Jayesh raj chandra" userId="2a58332a2f3d9989" providerId="LiveId" clId="{2977294F-3E19-45A6-BC75-891AB6D26248}" dt="2025-01-07T22:36:19.431" v="696"/>
          <ac:spMkLst>
            <pc:docMk/>
            <pc:sldMk cId="2191763030" sldId="277"/>
            <ac:spMk id="9" creationId="{CD7F755D-CB4A-416B-BDF3-42F7A7046ED9}"/>
          </ac:spMkLst>
        </pc:spChg>
        <pc:spChg chg="add del">
          <ac:chgData name="Jayesh raj chandra" userId="2a58332a2f3d9989" providerId="LiveId" clId="{2977294F-3E19-45A6-BC75-891AB6D26248}" dt="2025-01-07T22:36:19.431" v="696"/>
          <ac:spMkLst>
            <pc:docMk/>
            <pc:sldMk cId="2191763030" sldId="277"/>
            <ac:spMk id="10" creationId="{EBED459B-71AB-4D42-93F1-C8FEE7070953}"/>
          </ac:spMkLst>
        </pc:spChg>
        <pc:spChg chg="add del">
          <ac:chgData name="Jayesh raj chandra" userId="2a58332a2f3d9989" providerId="LiveId" clId="{2977294F-3E19-45A6-BC75-891AB6D26248}" dt="2025-01-07T22:36:19.431" v="696"/>
          <ac:spMkLst>
            <pc:docMk/>
            <pc:sldMk cId="2191763030" sldId="277"/>
            <ac:spMk id="11" creationId="{DB491147-6EDD-4786-B39B-12161EAD2C2A}"/>
          </ac:spMkLst>
        </pc:spChg>
        <pc:spChg chg="add del">
          <ac:chgData name="Jayesh raj chandra" userId="2a58332a2f3d9989" providerId="LiveId" clId="{2977294F-3E19-45A6-BC75-891AB6D26248}" dt="2025-01-07T22:36:19.431" v="696"/>
          <ac:spMkLst>
            <pc:docMk/>
            <pc:sldMk cId="2191763030" sldId="277"/>
            <ac:spMk id="12" creationId="{D7016D5E-42D1-4CE3-A0B1-A33B156A0F40}"/>
          </ac:spMkLst>
        </pc:spChg>
        <pc:spChg chg="add del">
          <ac:chgData name="Jayesh raj chandra" userId="2a58332a2f3d9989" providerId="LiveId" clId="{2977294F-3E19-45A6-BC75-891AB6D26248}" dt="2025-01-07T22:36:19.431" v="696"/>
          <ac:spMkLst>
            <pc:docMk/>
            <pc:sldMk cId="2191763030" sldId="277"/>
            <ac:spMk id="13" creationId="{C9BB9835-3BD5-4DDB-A87F-7FA09026EBF3}"/>
          </ac:spMkLst>
        </pc:spChg>
        <pc:spChg chg="mod">
          <ac:chgData name="Jayesh raj chandra" userId="2a58332a2f3d9989" providerId="LiveId" clId="{2977294F-3E19-45A6-BC75-891AB6D26248}" dt="2025-01-09T10:36:11.259" v="859" actId="1076"/>
          <ac:spMkLst>
            <pc:docMk/>
            <pc:sldMk cId="2191763030" sldId="277"/>
            <ac:spMk id="14" creationId="{8FFA0DC9-75F5-4960-8215-47537C512B92}"/>
          </ac:spMkLst>
        </pc:spChg>
        <pc:spChg chg="add del">
          <ac:chgData name="Jayesh raj chandra" userId="2a58332a2f3d9989" providerId="LiveId" clId="{2977294F-3E19-45A6-BC75-891AB6D26248}" dt="2025-01-07T22:36:19.431" v="696"/>
          <ac:spMkLst>
            <pc:docMk/>
            <pc:sldMk cId="2191763030" sldId="277"/>
            <ac:spMk id="15" creationId="{7B19ECF2-FF54-43CD-BAB2-90A965AC942D}"/>
          </ac:spMkLst>
        </pc:spChg>
        <pc:spChg chg="add del">
          <ac:chgData name="Jayesh raj chandra" userId="2a58332a2f3d9989" providerId="LiveId" clId="{2977294F-3E19-45A6-BC75-891AB6D26248}" dt="2025-01-07T22:36:19.431" v="696"/>
          <ac:spMkLst>
            <pc:docMk/>
            <pc:sldMk cId="2191763030" sldId="277"/>
            <ac:spMk id="16" creationId="{9C9246E4-967D-4D65-B023-60445081548A}"/>
          </ac:spMkLst>
        </pc:spChg>
        <pc:spChg chg="add del">
          <ac:chgData name="Jayesh raj chandra" userId="2a58332a2f3d9989" providerId="LiveId" clId="{2977294F-3E19-45A6-BC75-891AB6D26248}" dt="2025-01-07T22:36:19.431" v="696"/>
          <ac:spMkLst>
            <pc:docMk/>
            <pc:sldMk cId="2191763030" sldId="277"/>
            <ac:spMk id="17" creationId="{836097B8-F7F0-490C-92DC-258F28ADC477}"/>
          </ac:spMkLst>
        </pc:spChg>
        <pc:spChg chg="add mod">
          <ac:chgData name="Jayesh raj chandra" userId="2a58332a2f3d9989" providerId="LiveId" clId="{2977294F-3E19-45A6-BC75-891AB6D26248}" dt="2025-01-09T10:36:08.210" v="858" actId="1076"/>
          <ac:spMkLst>
            <pc:docMk/>
            <pc:sldMk cId="2191763030" sldId="277"/>
            <ac:spMk id="18" creationId="{0ED38DCD-498A-4698-BEE7-8AF222B28B20}"/>
          </ac:spMkLst>
        </pc:spChg>
      </pc:sldChg>
      <pc:sldChg chg="addSp delSp modSp add del mod ord">
        <pc:chgData name="Jayesh raj chandra" userId="2a58332a2f3d9989" providerId="LiveId" clId="{2977294F-3E19-45A6-BC75-891AB6D26248}" dt="2025-01-09T10:43:26.300" v="884" actId="2696"/>
        <pc:sldMkLst>
          <pc:docMk/>
          <pc:sldMk cId="3384606403" sldId="278"/>
        </pc:sldMkLst>
        <pc:spChg chg="add del mod">
          <ac:chgData name="Jayesh raj chandra" userId="2a58332a2f3d9989" providerId="LiveId" clId="{2977294F-3E19-45A6-BC75-891AB6D26248}" dt="2025-01-07T22:45:00.102" v="766" actId="1076"/>
          <ac:spMkLst>
            <pc:docMk/>
            <pc:sldMk cId="3384606403" sldId="278"/>
            <ac:spMk id="2" creationId="{9BD1D201-8C08-42E2-B7A9-4B079A53A66C}"/>
          </ac:spMkLst>
        </pc:spChg>
        <pc:spChg chg="add del mod">
          <ac:chgData name="Jayesh raj chandra" userId="2a58332a2f3d9989" providerId="LiveId" clId="{2977294F-3E19-45A6-BC75-891AB6D26248}" dt="2025-01-07T22:39:53.890" v="715"/>
          <ac:spMkLst>
            <pc:docMk/>
            <pc:sldMk cId="3384606403" sldId="278"/>
            <ac:spMk id="3" creationId="{7B116F0D-80C8-461B-842E-C204992B2315}"/>
          </ac:spMkLst>
        </pc:spChg>
        <pc:spChg chg="add del mod">
          <ac:chgData name="Jayesh raj chandra" userId="2a58332a2f3d9989" providerId="LiveId" clId="{2977294F-3E19-45A6-BC75-891AB6D26248}" dt="2025-01-07T22:39:53.890" v="715"/>
          <ac:spMkLst>
            <pc:docMk/>
            <pc:sldMk cId="3384606403" sldId="278"/>
            <ac:spMk id="4" creationId="{28CCAACC-7B5A-4997-9203-152446EC2345}"/>
          </ac:spMkLst>
        </pc:spChg>
        <pc:spChg chg="del mod">
          <ac:chgData name="Jayesh raj chandra" userId="2a58332a2f3d9989" providerId="LiveId" clId="{2977294F-3E19-45A6-BC75-891AB6D26248}" dt="2025-01-09T10:42:19.772" v="866"/>
          <ac:spMkLst>
            <pc:docMk/>
            <pc:sldMk cId="3384606403" sldId="278"/>
            <ac:spMk id="5" creationId="{02F36CAB-598B-4AE4-924C-F4DFD15DEC3F}"/>
          </ac:spMkLst>
        </pc:spChg>
        <pc:spChg chg="add del mod">
          <ac:chgData name="Jayesh raj chandra" userId="2a58332a2f3d9989" providerId="LiveId" clId="{2977294F-3E19-45A6-BC75-891AB6D26248}" dt="2025-01-07T22:39:53.890" v="715"/>
          <ac:spMkLst>
            <pc:docMk/>
            <pc:sldMk cId="3384606403" sldId="278"/>
            <ac:spMk id="6" creationId="{1CE0371E-F58C-414D-AE7A-067610B3680F}"/>
          </ac:spMkLst>
        </pc:spChg>
        <pc:spChg chg="add mod">
          <ac:chgData name="Jayesh raj chandra" userId="2a58332a2f3d9989" providerId="LiveId" clId="{2977294F-3E19-45A6-BC75-891AB6D26248}" dt="2025-01-07T22:44:56.268" v="765" actId="1076"/>
          <ac:spMkLst>
            <pc:docMk/>
            <pc:sldMk cId="3384606403" sldId="278"/>
            <ac:spMk id="10" creationId="{F793AA4F-9727-4BED-BFC4-6B821ECEA791}"/>
          </ac:spMkLst>
        </pc:spChg>
        <pc:spChg chg="add del mod">
          <ac:chgData name="Jayesh raj chandra" userId="2a58332a2f3d9989" providerId="LiveId" clId="{2977294F-3E19-45A6-BC75-891AB6D26248}" dt="2025-01-07T22:45:00.835" v="768"/>
          <ac:spMkLst>
            <pc:docMk/>
            <pc:sldMk cId="3384606403" sldId="278"/>
            <ac:spMk id="12" creationId="{690A1A9B-E6D5-476F-BF56-6C2E8D61325A}"/>
          </ac:spMkLst>
        </pc:spChg>
        <pc:spChg chg="del mod">
          <ac:chgData name="Jayesh raj chandra" userId="2a58332a2f3d9989" providerId="LiveId" clId="{2977294F-3E19-45A6-BC75-891AB6D26248}" dt="2025-01-07T22:38:40.568" v="706"/>
          <ac:spMkLst>
            <pc:docMk/>
            <pc:sldMk cId="3384606403" sldId="278"/>
            <ac:spMk id="14" creationId="{8FFA0DC9-75F5-4960-8215-47537C512B92}"/>
          </ac:spMkLst>
        </pc:spChg>
        <pc:spChg chg="del mod">
          <ac:chgData name="Jayesh raj chandra" userId="2a58332a2f3d9989" providerId="LiveId" clId="{2977294F-3E19-45A6-BC75-891AB6D26248}" dt="2025-01-07T22:38:40.568" v="708"/>
          <ac:spMkLst>
            <pc:docMk/>
            <pc:sldMk cId="3384606403" sldId="278"/>
            <ac:spMk id="18" creationId="{0ED38DCD-498A-4698-BEE7-8AF222B28B20}"/>
          </ac:spMkLst>
        </pc:spChg>
      </pc:sldChg>
      <pc:sldChg chg="addSp delSp modSp add del mod ord">
        <pc:chgData name="Jayesh raj chandra" userId="2a58332a2f3d9989" providerId="LiveId" clId="{2977294F-3E19-45A6-BC75-891AB6D26248}" dt="2025-01-09T10:43:26.300" v="884" actId="2696"/>
        <pc:sldMkLst>
          <pc:docMk/>
          <pc:sldMk cId="3397043019" sldId="279"/>
        </pc:sldMkLst>
        <pc:spChg chg="del mod">
          <ac:chgData name="Jayesh raj chandra" userId="2a58332a2f3d9989" providerId="LiveId" clId="{2977294F-3E19-45A6-BC75-891AB6D26248}" dt="2025-01-07T22:42:04.588" v="734"/>
          <ac:spMkLst>
            <pc:docMk/>
            <pc:sldMk cId="3397043019" sldId="279"/>
            <ac:spMk id="2" creationId="{9BD1D201-8C08-42E2-B7A9-4B079A53A66C}"/>
          </ac:spMkLst>
        </pc:spChg>
        <pc:spChg chg="del mod">
          <ac:chgData name="Jayesh raj chandra" userId="2a58332a2f3d9989" providerId="LiveId" clId="{2977294F-3E19-45A6-BC75-891AB6D26248}" dt="2025-01-09T10:42:31.738" v="870"/>
          <ac:spMkLst>
            <pc:docMk/>
            <pc:sldMk cId="3397043019" sldId="279"/>
            <ac:spMk id="5" creationId="{02F36CAB-598B-4AE4-924C-F4DFD15DEC3F}"/>
          </ac:spMkLst>
        </pc:spChg>
        <pc:spChg chg="add mod">
          <ac:chgData name="Jayesh raj chandra" userId="2a58332a2f3d9989" providerId="LiveId" clId="{2977294F-3E19-45A6-BC75-891AB6D26248}" dt="2025-01-09T10:42:26.045" v="868" actId="1076"/>
          <ac:spMkLst>
            <pc:docMk/>
            <pc:sldMk cId="3397043019" sldId="279"/>
            <ac:spMk id="6" creationId="{20736B5A-0D2A-48C5-AD68-88E337919EDE}"/>
          </ac:spMkLst>
        </pc:spChg>
        <pc:spChg chg="add mod">
          <ac:chgData name="Jayesh raj chandra" userId="2a58332a2f3d9989" providerId="LiveId" clId="{2977294F-3E19-45A6-BC75-891AB6D26248}" dt="2025-01-07T22:44:35.178" v="760" actId="20577"/>
          <ac:spMkLst>
            <pc:docMk/>
            <pc:sldMk cId="3397043019" sldId="279"/>
            <ac:spMk id="8" creationId="{5D5764BB-8F22-4C92-8ACF-2B77FF55DD01}"/>
          </ac:spMkLst>
        </pc:spChg>
        <pc:spChg chg="del mod">
          <ac:chgData name="Jayesh raj chandra" userId="2a58332a2f3d9989" providerId="LiveId" clId="{2977294F-3E19-45A6-BC75-891AB6D26248}" dt="2025-01-07T22:42:04.588" v="736"/>
          <ac:spMkLst>
            <pc:docMk/>
            <pc:sldMk cId="3397043019" sldId="279"/>
            <ac:spMk id="10" creationId="{F793AA4F-9727-4BED-BFC4-6B821ECEA791}"/>
          </ac:spMkLst>
        </pc:spChg>
        <pc:spChg chg="add mod">
          <ac:chgData name="Jayesh raj chandra" userId="2a58332a2f3d9989" providerId="LiveId" clId="{2977294F-3E19-45A6-BC75-891AB6D26248}" dt="2025-01-07T22:44:43.063" v="763" actId="14100"/>
          <ac:spMkLst>
            <pc:docMk/>
            <pc:sldMk cId="3397043019" sldId="279"/>
            <ac:spMk id="11" creationId="{4A40FA3B-BA10-42E5-BFDF-062A9AD532A4}"/>
          </ac:spMkLst>
        </pc:spChg>
      </pc:sldChg>
    </pc:docChg>
  </pc:docChgLst>
</pc:chgInfo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https://d.docs.live.net/2a58332a2f3d9989/Desktop/newton%20school/projects/ms%20excel/EXCEL%20PROJECT%20BY%20JAYESH%20KHARATE/JAYESH%20KHARATE%20EXCEL%20ZOMATO%20PROJECT.xlsx" TargetMode="External"/><Relationship Id="rId4" Type="http://schemas.openxmlformats.org/officeDocument/2006/relationships/themeOverride" Target="../theme/themeOverride1.xm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'[JAYESH KHARATE EXCEL ZOMATO PROJECT.xlsx]9.Price Analysis'!$A$11:$A$14</cx:f>
        <cx:lvl ptCount="4">
          <cx:pt idx="0">                         0-1</cx:pt>
          <cx:pt idx="1">1-2</cx:pt>
          <cx:pt idx="2">2-3</cx:pt>
          <cx:pt idx="3">3-4</cx:pt>
        </cx:lvl>
      </cx:strDim>
      <cx:numDim type="val">
        <cx:f>'[JAYESH KHARATE EXCEL ZOMATO PROJECT.xlsx]9.Price Analysis'!$B$11:$B$14</cx:f>
        <cx:lvl ptCount="4" formatCode="General">
          <cx:pt idx="0">6</cx:pt>
          <cx:pt idx="1">31</cx:pt>
          <cx:pt idx="2">37</cx:pt>
          <cx:pt idx="3">54</cx:pt>
        </cx:lvl>
      </cx:numDim>
    </cx:data>
  </cx:chartData>
  <cx:chart>
    <cx:title pos="t" align="ctr" overlay="0">
      <cx:tx>
        <cx:txData>
          <cx:v>Price Range VS No. Of Restaurants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u="sng">
              <a:solidFill>
                <a:schemeClr val="tx1"/>
              </a:solidFill>
            </a:defRPr>
          </a:pPr>
          <a:r>
            <a:rPr lang="en-US" sz="1600" b="1" i="0" u="sng" strike="noStrike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/>
              <a:ea typeface="Calibri"/>
              <a:cs typeface="Calibri"/>
            </a:rPr>
            <a:t>Price Range VS No. Of Restaurants</a:t>
          </a:r>
        </a:p>
      </cx:txPr>
    </cx:title>
    <cx:plotArea>
      <cx:plotAreaRegion>
        <cx:series layoutId="clusteredColumn" uniqueId="{8BEC0E8A-559D-4581-B81B-EF16A4B0D215}">
          <cx:tx>
            <cx:txData>
              <cx:f>'[JAYESH KHARATE EXCEL ZOMATO PROJECT.xlsx]9.Price Analysis'!$B$10</cx:f>
              <cx:v/>
            </cx:txData>
          </cx:tx>
          <cx:dataId val="0"/>
          <cx:layoutPr>
            <cx:aggregation/>
          </cx:layoutPr>
          <cx:axisId val="1"/>
        </cx:series>
        <cx:series layoutId="paretoLine" ownerIdx="0" uniqueId="{DA8C486B-5A93-43A5-856B-B1D5553CEA46}">
          <cx:axisId val="2"/>
        </cx:series>
      </cx:plotAreaRegion>
      <cx:axis id="0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600" b="1"/>
            </a:pPr>
            <a:endParaRPr lang="en-US" sz="1600" b="1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Calibri"/>
              <a:ea typeface="Calibri"/>
              <a:cs typeface="Calibri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800"/>
            </a:pPr>
            <a:endParaRPr lang="en-US" sz="18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Calibri"/>
              <a:ea typeface="Calibri"/>
              <a:cs typeface="Calibri"/>
            </a:endParaRPr>
          </a:p>
        </cx:txPr>
      </cx:axis>
      <cx:axis id="2">
        <cx:valScaling max="1" min="0"/>
        <cx:title>
          <cx:tx>
            <cx:txData>
              <cx:v>Percentage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rgbClr val="FFFFFF">
                      <a:lumMod val="95000"/>
                    </a:srgbClr>
                  </a:solidFill>
                  <a:latin typeface="Calibri"/>
                  <a:ea typeface="Calibri"/>
                  <a:cs typeface="Calibri"/>
                </a:rPr>
                <a:t>Percentage</a:t>
              </a:r>
            </a:p>
          </cx:txPr>
        </cx:title>
        <cx:units unit="percentage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600" b="1"/>
            </a:pPr>
            <a:endParaRPr lang="en-US" sz="1600" b="1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Calibri"/>
              <a:ea typeface="Calibri"/>
              <a:cs typeface="Calibri"/>
            </a:endParaRPr>
          </a:p>
        </cx:txPr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3061ED-C253-48A5-9789-58E051094AD8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9C171B9-0F2F-4480-8EDC-707BC83454B3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IN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HIGEST NUMBER OF RESTAURANTS</a:t>
          </a:r>
        </a:p>
      </dgm:t>
    </dgm:pt>
    <dgm:pt modelId="{1AA51391-BBCA-4FCB-802E-C38417158A71}" type="parTrans" cxnId="{EFA3174E-F30E-4BA3-B566-CB8CD703E461}">
      <dgm:prSet/>
      <dgm:spPr/>
      <dgm:t>
        <a:bodyPr/>
        <a:lstStyle/>
        <a:p>
          <a:endParaRPr lang="en-IN"/>
        </a:p>
      </dgm:t>
    </dgm:pt>
    <dgm:pt modelId="{87C46D44-5865-447B-AE67-6A2B72CD9C61}" type="sibTrans" cxnId="{EFA3174E-F30E-4BA3-B566-CB8CD703E461}">
      <dgm:prSet/>
      <dgm:spPr/>
      <dgm:t>
        <a:bodyPr/>
        <a:lstStyle/>
        <a:p>
          <a:endParaRPr lang="en-IN"/>
        </a:p>
      </dgm:t>
    </dgm:pt>
    <dgm:pt modelId="{89B56E16-F481-4ACE-8211-98DF24300A62}">
      <dgm:prSet phldrT="[Text]" custT="1"/>
      <dgm:spPr/>
      <dgm:t>
        <a:bodyPr/>
        <a:lstStyle/>
        <a:p>
          <a:pPr algn="ctr"/>
          <a:r>
            <a:rPr lang="en-IN" sz="2800" b="1" dirty="0">
              <a:solidFill>
                <a:schemeClr val="bg1"/>
              </a:solidFill>
              <a:effectLst>
                <a:reflection blurRad="6350" stA="55000" endA="50" endPos="85000" dist="60007" dir="5400000" sy="-100000" algn="bl" rotWithShape="0"/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INDIA</a:t>
          </a:r>
          <a:endParaRPr lang="en-IN" sz="2400" b="1" dirty="0">
            <a:solidFill>
              <a:schemeClr val="bg1"/>
            </a:solidFill>
            <a:effectLst>
              <a:reflection blurRad="6350" stA="55000" endA="50" endPos="85000" dist="60007" dir="5400000" sy="-100000" algn="bl" rotWithShape="0"/>
            </a:effectLst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0E4C6E0-B5EF-478C-BFB6-8640F3D7D79C}" type="parTrans" cxnId="{B259D2A9-4CC2-42BD-BC3D-F69AC04236ED}">
      <dgm:prSet/>
      <dgm:spPr/>
      <dgm:t>
        <a:bodyPr/>
        <a:lstStyle/>
        <a:p>
          <a:endParaRPr lang="en-IN"/>
        </a:p>
      </dgm:t>
    </dgm:pt>
    <dgm:pt modelId="{A188D477-5877-4AB5-94EB-A081328CF58F}" type="sibTrans" cxnId="{B259D2A9-4CC2-42BD-BC3D-F69AC04236ED}">
      <dgm:prSet/>
      <dgm:spPr/>
      <dgm:t>
        <a:bodyPr/>
        <a:lstStyle/>
        <a:p>
          <a:endParaRPr lang="en-IN"/>
        </a:p>
      </dgm:t>
    </dgm:pt>
    <dgm:pt modelId="{CD3F6A24-342C-419D-8A97-E436A2BCEF6A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IN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LOWEST NUMBER OF RESTAURANTS</a:t>
          </a:r>
        </a:p>
      </dgm:t>
    </dgm:pt>
    <dgm:pt modelId="{CE46B55E-B1CB-436E-B088-FBBEF62C37B8}" type="parTrans" cxnId="{F909E6E9-DC4D-4198-B225-9EFDCFDEC89B}">
      <dgm:prSet/>
      <dgm:spPr/>
      <dgm:t>
        <a:bodyPr/>
        <a:lstStyle/>
        <a:p>
          <a:endParaRPr lang="en-IN"/>
        </a:p>
      </dgm:t>
    </dgm:pt>
    <dgm:pt modelId="{AC0EDD46-E27A-4257-AD83-85DCF3339857}" type="sibTrans" cxnId="{F909E6E9-DC4D-4198-B225-9EFDCFDEC89B}">
      <dgm:prSet/>
      <dgm:spPr/>
      <dgm:t>
        <a:bodyPr/>
        <a:lstStyle/>
        <a:p>
          <a:endParaRPr lang="en-IN"/>
        </a:p>
      </dgm:t>
    </dgm:pt>
    <dgm:pt modelId="{E2823C92-D45F-466D-A0F2-75E94FE9C57C}">
      <dgm:prSet phldrT="[Text]" custT="1"/>
      <dgm:spPr/>
      <dgm:t>
        <a:bodyPr/>
        <a:lstStyle/>
        <a:p>
          <a:r>
            <a:rPr lang="en-IN" sz="2800" b="1" dirty="0">
              <a:solidFill>
                <a:schemeClr val="bg1"/>
              </a:solidFill>
              <a:effectLst>
                <a:reflection blurRad="6350" stA="55000" endA="50" endPos="85000" dist="60007" dir="5400000" sy="-100000" algn="bl" rotWithShape="0"/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CANADA</a:t>
          </a:r>
        </a:p>
      </dgm:t>
    </dgm:pt>
    <dgm:pt modelId="{D6D0AB70-8EE9-430E-BA94-6A051FE9B215}" type="parTrans" cxnId="{BD142270-A797-4680-91D7-C3FA39D0A535}">
      <dgm:prSet/>
      <dgm:spPr/>
      <dgm:t>
        <a:bodyPr/>
        <a:lstStyle/>
        <a:p>
          <a:endParaRPr lang="en-IN"/>
        </a:p>
      </dgm:t>
    </dgm:pt>
    <dgm:pt modelId="{8386B65D-87A2-41E4-BBBA-B9A4BD835ECF}" type="sibTrans" cxnId="{BD142270-A797-4680-91D7-C3FA39D0A535}">
      <dgm:prSet/>
      <dgm:spPr/>
      <dgm:t>
        <a:bodyPr/>
        <a:lstStyle/>
        <a:p>
          <a:endParaRPr lang="en-IN"/>
        </a:p>
      </dgm:t>
    </dgm:pt>
    <dgm:pt modelId="{230FB8C9-9F28-4D0A-BA0E-69B507D49220}" type="pres">
      <dgm:prSet presAssocID="{DA3061ED-C253-48A5-9789-58E051094AD8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6C5AA6C6-4F81-410A-9864-9664710E53AC}" type="pres">
      <dgm:prSet presAssocID="{DA3061ED-C253-48A5-9789-58E051094AD8}" presName="Background" presStyleLbl="node1" presStyleIdx="0" presStyleCnt="1" custScaleX="103321" custScaleY="58695" custLinFactNeighborX="-1221" custLinFactNeighborY="7683">
        <dgm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</dgm:pt>
    <dgm:pt modelId="{1157F9CD-CFA4-4F5C-9404-DFE6E33B2B5D}" type="pres">
      <dgm:prSet presAssocID="{DA3061ED-C253-48A5-9789-58E051094AD8}" presName="Divider" presStyleLbl="callout" presStyleIdx="0" presStyleCnt="1"/>
      <dgm:spPr/>
    </dgm:pt>
    <dgm:pt modelId="{EB155CE3-1A2F-47E5-972D-864F2A23F391}" type="pres">
      <dgm:prSet presAssocID="{DA3061ED-C253-48A5-9789-58E051094AD8}" presName="ChildText1" presStyleLbl="revTx" presStyleIdx="0" presStyleCnt="0" custScaleX="89231" custScaleY="40818" custLinFactNeighborX="-393" custLinFactNeighborY="1765">
        <dgm:presLayoutVars>
          <dgm:chMax val="0"/>
          <dgm:chPref val="0"/>
          <dgm:bulletEnabled val="1"/>
        </dgm:presLayoutVars>
      </dgm:prSet>
      <dgm:spPr/>
    </dgm:pt>
    <dgm:pt modelId="{14B3E22B-5E04-44A8-A6C4-2D6AD2C08ADD}" type="pres">
      <dgm:prSet presAssocID="{DA3061ED-C253-48A5-9789-58E051094AD8}" presName="ChildText2" presStyleLbl="revTx" presStyleIdx="0" presStyleCnt="0" custScaleY="32732">
        <dgm:presLayoutVars>
          <dgm:chMax val="0"/>
          <dgm:chPref val="0"/>
          <dgm:bulletEnabled val="1"/>
        </dgm:presLayoutVars>
      </dgm:prSet>
      <dgm:spPr/>
    </dgm:pt>
    <dgm:pt modelId="{38FB549C-EB9C-4BB3-955C-0803F1EE25F4}" type="pres">
      <dgm:prSet presAssocID="{DA3061ED-C253-48A5-9789-58E051094AD8}" presName="ParentText1" presStyleLbl="revTx" presStyleIdx="0" presStyleCnt="0">
        <dgm:presLayoutVars>
          <dgm:chMax val="1"/>
          <dgm:chPref val="1"/>
        </dgm:presLayoutVars>
      </dgm:prSet>
      <dgm:spPr/>
    </dgm:pt>
    <dgm:pt modelId="{2E77B592-E68D-4F30-AC6C-54BEC3539028}" type="pres">
      <dgm:prSet presAssocID="{DA3061ED-C253-48A5-9789-58E051094AD8}" presName="ParentShape1" presStyleLbl="alignImgPlace1" presStyleIdx="0" presStyleCnt="2" custScaleX="230219" custLinFactNeighborX="-18316" custLinFactNeighborY="5503">
        <dgm:presLayoutVars/>
      </dgm:prSet>
      <dgm:spPr/>
    </dgm:pt>
    <dgm:pt modelId="{5444B63E-0326-4829-A05F-6D20A339AA98}" type="pres">
      <dgm:prSet presAssocID="{DA3061ED-C253-48A5-9789-58E051094AD8}" presName="ParentText2" presStyleLbl="revTx" presStyleIdx="0" presStyleCnt="0">
        <dgm:presLayoutVars>
          <dgm:chMax val="1"/>
          <dgm:chPref val="1"/>
        </dgm:presLayoutVars>
      </dgm:prSet>
      <dgm:spPr/>
    </dgm:pt>
    <dgm:pt modelId="{5124CF82-43B1-488F-AF57-7947B0BAD70F}" type="pres">
      <dgm:prSet presAssocID="{DA3061ED-C253-48A5-9789-58E051094AD8}" presName="ParentShape2" presStyleLbl="alignImgPlace1" presStyleIdx="1" presStyleCnt="2" custScaleX="202724" custLinFactNeighborY="0">
        <dgm:presLayoutVars/>
      </dgm:prSet>
      <dgm:spPr/>
    </dgm:pt>
  </dgm:ptLst>
  <dgm:cxnLst>
    <dgm:cxn modelId="{87360011-79C2-44F8-9D7E-2780C0076060}" type="presOf" srcId="{CD3F6A24-342C-419D-8A97-E436A2BCEF6A}" destId="{5124CF82-43B1-488F-AF57-7947B0BAD70F}" srcOrd="1" destOrd="0" presId="urn:microsoft.com/office/officeart/2009/3/layout/OpposingIdeas"/>
    <dgm:cxn modelId="{AF1E9A2C-7B2F-4EA9-ABDB-1D2FEB18E689}" type="presOf" srcId="{89B56E16-F481-4ACE-8211-98DF24300A62}" destId="{EB155CE3-1A2F-47E5-972D-864F2A23F391}" srcOrd="0" destOrd="0" presId="urn:microsoft.com/office/officeart/2009/3/layout/OpposingIdeas"/>
    <dgm:cxn modelId="{86D3D45F-0E94-44B4-B10F-867201E1D26E}" type="presOf" srcId="{DA3061ED-C253-48A5-9789-58E051094AD8}" destId="{230FB8C9-9F28-4D0A-BA0E-69B507D49220}" srcOrd="0" destOrd="0" presId="urn:microsoft.com/office/officeart/2009/3/layout/OpposingIdeas"/>
    <dgm:cxn modelId="{4D1C086A-CC3B-4A46-9DCF-7F05A604915F}" type="presOf" srcId="{CD3F6A24-342C-419D-8A97-E436A2BCEF6A}" destId="{5444B63E-0326-4829-A05F-6D20A339AA98}" srcOrd="0" destOrd="0" presId="urn:microsoft.com/office/officeart/2009/3/layout/OpposingIdeas"/>
    <dgm:cxn modelId="{02A6074E-CE7B-4F9B-BF8C-40B391695A14}" type="presOf" srcId="{F9C171B9-0F2F-4480-8EDC-707BC83454B3}" destId="{2E77B592-E68D-4F30-AC6C-54BEC3539028}" srcOrd="1" destOrd="0" presId="urn:microsoft.com/office/officeart/2009/3/layout/OpposingIdeas"/>
    <dgm:cxn modelId="{EFA3174E-F30E-4BA3-B566-CB8CD703E461}" srcId="{DA3061ED-C253-48A5-9789-58E051094AD8}" destId="{F9C171B9-0F2F-4480-8EDC-707BC83454B3}" srcOrd="0" destOrd="0" parTransId="{1AA51391-BBCA-4FCB-802E-C38417158A71}" sibTransId="{87C46D44-5865-447B-AE67-6A2B72CD9C61}"/>
    <dgm:cxn modelId="{BD142270-A797-4680-91D7-C3FA39D0A535}" srcId="{CD3F6A24-342C-419D-8A97-E436A2BCEF6A}" destId="{E2823C92-D45F-466D-A0F2-75E94FE9C57C}" srcOrd="0" destOrd="0" parTransId="{D6D0AB70-8EE9-430E-BA94-6A051FE9B215}" sibTransId="{8386B65D-87A2-41E4-BBBA-B9A4BD835ECF}"/>
    <dgm:cxn modelId="{2E892299-A618-478A-94F0-D14402A569CA}" type="presOf" srcId="{F9C171B9-0F2F-4480-8EDC-707BC83454B3}" destId="{38FB549C-EB9C-4BB3-955C-0803F1EE25F4}" srcOrd="0" destOrd="0" presId="urn:microsoft.com/office/officeart/2009/3/layout/OpposingIdeas"/>
    <dgm:cxn modelId="{B259D2A9-4CC2-42BD-BC3D-F69AC04236ED}" srcId="{F9C171B9-0F2F-4480-8EDC-707BC83454B3}" destId="{89B56E16-F481-4ACE-8211-98DF24300A62}" srcOrd="0" destOrd="0" parTransId="{20E4C6E0-B5EF-478C-BFB6-8640F3D7D79C}" sibTransId="{A188D477-5877-4AB5-94EB-A081328CF58F}"/>
    <dgm:cxn modelId="{CB9DD6D6-1B35-48FD-8D92-7C21FE28EEA5}" type="presOf" srcId="{E2823C92-D45F-466D-A0F2-75E94FE9C57C}" destId="{14B3E22B-5E04-44A8-A6C4-2D6AD2C08ADD}" srcOrd="0" destOrd="0" presId="urn:microsoft.com/office/officeart/2009/3/layout/OpposingIdeas"/>
    <dgm:cxn modelId="{F909E6E9-DC4D-4198-B225-9EFDCFDEC89B}" srcId="{DA3061ED-C253-48A5-9789-58E051094AD8}" destId="{CD3F6A24-342C-419D-8A97-E436A2BCEF6A}" srcOrd="1" destOrd="0" parTransId="{CE46B55E-B1CB-436E-B088-FBBEF62C37B8}" sibTransId="{AC0EDD46-E27A-4257-AD83-85DCF3339857}"/>
    <dgm:cxn modelId="{A1F22107-EC1D-45E7-8856-2F364CB7A39A}" type="presParOf" srcId="{230FB8C9-9F28-4D0A-BA0E-69B507D49220}" destId="{6C5AA6C6-4F81-410A-9864-9664710E53AC}" srcOrd="0" destOrd="0" presId="urn:microsoft.com/office/officeart/2009/3/layout/OpposingIdeas"/>
    <dgm:cxn modelId="{7727D76B-509D-4F9D-94E2-79A010ACA109}" type="presParOf" srcId="{230FB8C9-9F28-4D0A-BA0E-69B507D49220}" destId="{1157F9CD-CFA4-4F5C-9404-DFE6E33B2B5D}" srcOrd="1" destOrd="0" presId="urn:microsoft.com/office/officeart/2009/3/layout/OpposingIdeas"/>
    <dgm:cxn modelId="{A8EA4F4D-501B-400C-9B13-4D4EAA2C81B7}" type="presParOf" srcId="{230FB8C9-9F28-4D0A-BA0E-69B507D49220}" destId="{EB155CE3-1A2F-47E5-972D-864F2A23F391}" srcOrd="2" destOrd="0" presId="urn:microsoft.com/office/officeart/2009/3/layout/OpposingIdeas"/>
    <dgm:cxn modelId="{E6600884-D088-4A99-A7DC-D2BA99EDBE6F}" type="presParOf" srcId="{230FB8C9-9F28-4D0A-BA0E-69B507D49220}" destId="{14B3E22B-5E04-44A8-A6C4-2D6AD2C08ADD}" srcOrd="3" destOrd="0" presId="urn:microsoft.com/office/officeart/2009/3/layout/OpposingIdeas"/>
    <dgm:cxn modelId="{A7E0A00F-8280-47F4-993E-E19DB4149DA5}" type="presParOf" srcId="{230FB8C9-9F28-4D0A-BA0E-69B507D49220}" destId="{38FB549C-EB9C-4BB3-955C-0803F1EE25F4}" srcOrd="4" destOrd="0" presId="urn:microsoft.com/office/officeart/2009/3/layout/OpposingIdeas"/>
    <dgm:cxn modelId="{275C5300-A29A-45BE-B131-1E21BDFF4ECE}" type="presParOf" srcId="{230FB8C9-9F28-4D0A-BA0E-69B507D49220}" destId="{2E77B592-E68D-4F30-AC6C-54BEC3539028}" srcOrd="5" destOrd="0" presId="urn:microsoft.com/office/officeart/2009/3/layout/OpposingIdeas"/>
    <dgm:cxn modelId="{0DDEEEFD-0D81-4CA2-AB65-84E0283691E8}" type="presParOf" srcId="{230FB8C9-9F28-4D0A-BA0E-69B507D49220}" destId="{5444B63E-0326-4829-A05F-6D20A339AA98}" srcOrd="6" destOrd="0" presId="urn:microsoft.com/office/officeart/2009/3/layout/OpposingIdeas"/>
    <dgm:cxn modelId="{E7DBF42E-90D1-4C0D-9CC9-0C861E0FFB02}" type="presParOf" srcId="{230FB8C9-9F28-4D0A-BA0E-69B507D49220}" destId="{5124CF82-43B1-488F-AF57-7947B0BAD70F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3061ED-C253-48A5-9789-58E051094AD8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9C171B9-0F2F-4480-8EDC-707BC83454B3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IN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HIGEST NUMBER OF RESTAURANTS</a:t>
          </a:r>
        </a:p>
      </dgm:t>
    </dgm:pt>
    <dgm:pt modelId="{1AA51391-BBCA-4FCB-802E-C38417158A71}" type="parTrans" cxnId="{EFA3174E-F30E-4BA3-B566-CB8CD703E461}">
      <dgm:prSet/>
      <dgm:spPr/>
      <dgm:t>
        <a:bodyPr/>
        <a:lstStyle/>
        <a:p>
          <a:endParaRPr lang="en-IN"/>
        </a:p>
      </dgm:t>
    </dgm:pt>
    <dgm:pt modelId="{87C46D44-5865-447B-AE67-6A2B72CD9C61}" type="sibTrans" cxnId="{EFA3174E-F30E-4BA3-B566-CB8CD703E461}">
      <dgm:prSet/>
      <dgm:spPr/>
      <dgm:t>
        <a:bodyPr/>
        <a:lstStyle/>
        <a:p>
          <a:endParaRPr lang="en-IN"/>
        </a:p>
      </dgm:t>
    </dgm:pt>
    <dgm:pt modelId="{89B56E16-F481-4ACE-8211-98DF24300A62}">
      <dgm:prSet phldrT="[Text]" custT="1"/>
      <dgm:spPr/>
      <dgm:t>
        <a:bodyPr/>
        <a:lstStyle/>
        <a:p>
          <a:pPr algn="ctr"/>
          <a:endParaRPr lang="en-IN" sz="2000" b="1" dirty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algn="ctr"/>
          <a:r>
            <a:rPr lang="en-IN" sz="2000" b="1" dirty="0">
              <a:solidFill>
                <a:schemeClr val="bg1"/>
              </a:solidFill>
              <a:effectLst>
                <a:reflection blurRad="6350" stA="60000" endA="900" endPos="60000" dist="60007" dir="5400000" sy="-100000" algn="bl" rotWithShape="0"/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STARTED IN </a:t>
          </a:r>
        </a:p>
        <a:p>
          <a:pPr algn="ctr"/>
          <a:r>
            <a:rPr lang="en-IN" sz="2000" b="1" dirty="0">
              <a:solidFill>
                <a:schemeClr val="bg1"/>
              </a:solidFill>
              <a:effectLst>
                <a:reflection blurRad="6350" stA="60000" endA="900" endPos="60000" dist="60007" dir="5400000" sy="-100000" algn="bl" rotWithShape="0"/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2018</a:t>
          </a:r>
        </a:p>
      </dgm:t>
    </dgm:pt>
    <dgm:pt modelId="{20E4C6E0-B5EF-478C-BFB6-8640F3D7D79C}" type="parTrans" cxnId="{B259D2A9-4CC2-42BD-BC3D-F69AC04236ED}">
      <dgm:prSet/>
      <dgm:spPr/>
      <dgm:t>
        <a:bodyPr/>
        <a:lstStyle/>
        <a:p>
          <a:endParaRPr lang="en-IN"/>
        </a:p>
      </dgm:t>
    </dgm:pt>
    <dgm:pt modelId="{A188D477-5877-4AB5-94EB-A081328CF58F}" type="sibTrans" cxnId="{B259D2A9-4CC2-42BD-BC3D-F69AC04236ED}">
      <dgm:prSet/>
      <dgm:spPr/>
      <dgm:t>
        <a:bodyPr/>
        <a:lstStyle/>
        <a:p>
          <a:endParaRPr lang="en-IN"/>
        </a:p>
      </dgm:t>
    </dgm:pt>
    <dgm:pt modelId="{CD3F6A24-342C-419D-8A97-E436A2BCEF6A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IN" sz="9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LOWEST </a:t>
          </a:r>
          <a:r>
            <a:rPr lang="en-IN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NUMBER</a:t>
          </a:r>
          <a:r>
            <a:rPr lang="en-IN" sz="9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OF </a:t>
          </a:r>
          <a:r>
            <a:rPr lang="en-IN" sz="1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RESTAURANTS</a:t>
          </a:r>
        </a:p>
      </dgm:t>
    </dgm:pt>
    <dgm:pt modelId="{CE46B55E-B1CB-436E-B088-FBBEF62C37B8}" type="parTrans" cxnId="{F909E6E9-DC4D-4198-B225-9EFDCFDEC89B}">
      <dgm:prSet/>
      <dgm:spPr/>
      <dgm:t>
        <a:bodyPr/>
        <a:lstStyle/>
        <a:p>
          <a:endParaRPr lang="en-IN"/>
        </a:p>
      </dgm:t>
    </dgm:pt>
    <dgm:pt modelId="{AC0EDD46-E27A-4257-AD83-85DCF3339857}" type="sibTrans" cxnId="{F909E6E9-DC4D-4198-B225-9EFDCFDEC89B}">
      <dgm:prSet/>
      <dgm:spPr/>
      <dgm:t>
        <a:bodyPr/>
        <a:lstStyle/>
        <a:p>
          <a:endParaRPr lang="en-IN"/>
        </a:p>
      </dgm:t>
    </dgm:pt>
    <dgm:pt modelId="{E2823C92-D45F-466D-A0F2-75E94FE9C57C}">
      <dgm:prSet phldrT="[Text]" custT="1"/>
      <dgm:spPr/>
      <dgm:t>
        <a:bodyPr/>
        <a:lstStyle/>
        <a:p>
          <a:r>
            <a:rPr lang="en-IN" sz="2000" b="1" dirty="0">
              <a:solidFill>
                <a:schemeClr val="bg1"/>
              </a:solidFill>
              <a:effectLst>
                <a:reflection blurRad="6350" stA="60000" endA="900" endPos="60000" dist="60007" dir="5400000" sy="-100000" algn="bl" rotWithShape="0"/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STARTED IN </a:t>
          </a:r>
        </a:p>
        <a:p>
          <a:r>
            <a:rPr lang="en-IN" sz="2000" b="1" dirty="0">
              <a:solidFill>
                <a:schemeClr val="bg1"/>
              </a:solidFill>
              <a:effectLst>
                <a:reflection blurRad="6350" stA="60000" endA="900" endPos="60000" dist="60007" dir="5400000" sy="-100000" algn="bl" rotWithShape="0"/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     2012</a:t>
          </a:r>
        </a:p>
      </dgm:t>
    </dgm:pt>
    <dgm:pt modelId="{D6D0AB70-8EE9-430E-BA94-6A051FE9B215}" type="parTrans" cxnId="{BD142270-A797-4680-91D7-C3FA39D0A535}">
      <dgm:prSet/>
      <dgm:spPr/>
      <dgm:t>
        <a:bodyPr/>
        <a:lstStyle/>
        <a:p>
          <a:endParaRPr lang="en-IN"/>
        </a:p>
      </dgm:t>
    </dgm:pt>
    <dgm:pt modelId="{8386B65D-87A2-41E4-BBBA-B9A4BD835ECF}" type="sibTrans" cxnId="{BD142270-A797-4680-91D7-C3FA39D0A535}">
      <dgm:prSet/>
      <dgm:spPr/>
      <dgm:t>
        <a:bodyPr/>
        <a:lstStyle/>
        <a:p>
          <a:endParaRPr lang="en-IN"/>
        </a:p>
      </dgm:t>
    </dgm:pt>
    <dgm:pt modelId="{230FB8C9-9F28-4D0A-BA0E-69B507D49220}" type="pres">
      <dgm:prSet presAssocID="{DA3061ED-C253-48A5-9789-58E051094AD8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6C5AA6C6-4F81-410A-9864-9664710E53AC}" type="pres">
      <dgm:prSet presAssocID="{DA3061ED-C253-48A5-9789-58E051094AD8}" presName="Background" presStyleLbl="node1" presStyleIdx="0" presStyleCnt="1" custScaleX="103321" custScaleY="58695" custLinFactNeighborX="149" custLinFactNeighborY="-2848">
        <dgm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</dgm:pt>
    <dgm:pt modelId="{1157F9CD-CFA4-4F5C-9404-DFE6E33B2B5D}" type="pres">
      <dgm:prSet presAssocID="{DA3061ED-C253-48A5-9789-58E051094AD8}" presName="Divider" presStyleLbl="callout" presStyleIdx="0" presStyleCnt="1"/>
      <dgm:spPr/>
    </dgm:pt>
    <dgm:pt modelId="{EB155CE3-1A2F-47E5-972D-864F2A23F391}" type="pres">
      <dgm:prSet presAssocID="{DA3061ED-C253-48A5-9789-58E051094AD8}" presName="ChildText1" presStyleLbl="revTx" presStyleIdx="0" presStyleCnt="0" custScaleX="100526" custScaleY="43238" custLinFactNeighborX="5359" custLinFactNeighborY="-19148">
        <dgm:presLayoutVars>
          <dgm:chMax val="0"/>
          <dgm:chPref val="0"/>
          <dgm:bulletEnabled val="1"/>
        </dgm:presLayoutVars>
      </dgm:prSet>
      <dgm:spPr/>
    </dgm:pt>
    <dgm:pt modelId="{14B3E22B-5E04-44A8-A6C4-2D6AD2C08ADD}" type="pres">
      <dgm:prSet presAssocID="{DA3061ED-C253-48A5-9789-58E051094AD8}" presName="ChildText2" presStyleLbl="revTx" presStyleIdx="0" presStyleCnt="0" custScaleY="64984" custLinFactNeighborX="2520" custLinFactNeighborY="8149">
        <dgm:presLayoutVars>
          <dgm:chMax val="0"/>
          <dgm:chPref val="0"/>
          <dgm:bulletEnabled val="1"/>
        </dgm:presLayoutVars>
      </dgm:prSet>
      <dgm:spPr/>
    </dgm:pt>
    <dgm:pt modelId="{38FB549C-EB9C-4BB3-955C-0803F1EE25F4}" type="pres">
      <dgm:prSet presAssocID="{DA3061ED-C253-48A5-9789-58E051094AD8}" presName="ParentText1" presStyleLbl="revTx" presStyleIdx="0" presStyleCnt="0">
        <dgm:presLayoutVars>
          <dgm:chMax val="1"/>
          <dgm:chPref val="1"/>
        </dgm:presLayoutVars>
      </dgm:prSet>
      <dgm:spPr/>
    </dgm:pt>
    <dgm:pt modelId="{2E77B592-E68D-4F30-AC6C-54BEC3539028}" type="pres">
      <dgm:prSet presAssocID="{DA3061ED-C253-48A5-9789-58E051094AD8}" presName="ParentShape1" presStyleLbl="alignImgPlace1" presStyleIdx="0" presStyleCnt="2" custScaleX="201855">
        <dgm:presLayoutVars/>
      </dgm:prSet>
      <dgm:spPr/>
    </dgm:pt>
    <dgm:pt modelId="{5444B63E-0326-4829-A05F-6D20A339AA98}" type="pres">
      <dgm:prSet presAssocID="{DA3061ED-C253-48A5-9789-58E051094AD8}" presName="ParentText2" presStyleLbl="revTx" presStyleIdx="0" presStyleCnt="0">
        <dgm:presLayoutVars>
          <dgm:chMax val="1"/>
          <dgm:chPref val="1"/>
        </dgm:presLayoutVars>
      </dgm:prSet>
      <dgm:spPr/>
    </dgm:pt>
    <dgm:pt modelId="{5124CF82-43B1-488F-AF57-7947B0BAD70F}" type="pres">
      <dgm:prSet presAssocID="{DA3061ED-C253-48A5-9789-58E051094AD8}" presName="ParentShape2" presStyleLbl="alignImgPlace1" presStyleIdx="1" presStyleCnt="2" custScaleX="196322">
        <dgm:presLayoutVars/>
      </dgm:prSet>
      <dgm:spPr/>
    </dgm:pt>
  </dgm:ptLst>
  <dgm:cxnLst>
    <dgm:cxn modelId="{87360011-79C2-44F8-9D7E-2780C0076060}" type="presOf" srcId="{CD3F6A24-342C-419D-8A97-E436A2BCEF6A}" destId="{5124CF82-43B1-488F-AF57-7947B0BAD70F}" srcOrd="1" destOrd="0" presId="urn:microsoft.com/office/officeart/2009/3/layout/OpposingIdeas"/>
    <dgm:cxn modelId="{AF1E9A2C-7B2F-4EA9-ABDB-1D2FEB18E689}" type="presOf" srcId="{89B56E16-F481-4ACE-8211-98DF24300A62}" destId="{EB155CE3-1A2F-47E5-972D-864F2A23F391}" srcOrd="0" destOrd="0" presId="urn:microsoft.com/office/officeart/2009/3/layout/OpposingIdeas"/>
    <dgm:cxn modelId="{86D3D45F-0E94-44B4-B10F-867201E1D26E}" type="presOf" srcId="{DA3061ED-C253-48A5-9789-58E051094AD8}" destId="{230FB8C9-9F28-4D0A-BA0E-69B507D49220}" srcOrd="0" destOrd="0" presId="urn:microsoft.com/office/officeart/2009/3/layout/OpposingIdeas"/>
    <dgm:cxn modelId="{4D1C086A-CC3B-4A46-9DCF-7F05A604915F}" type="presOf" srcId="{CD3F6A24-342C-419D-8A97-E436A2BCEF6A}" destId="{5444B63E-0326-4829-A05F-6D20A339AA98}" srcOrd="0" destOrd="0" presId="urn:microsoft.com/office/officeart/2009/3/layout/OpposingIdeas"/>
    <dgm:cxn modelId="{02A6074E-CE7B-4F9B-BF8C-40B391695A14}" type="presOf" srcId="{F9C171B9-0F2F-4480-8EDC-707BC83454B3}" destId="{2E77B592-E68D-4F30-AC6C-54BEC3539028}" srcOrd="1" destOrd="0" presId="urn:microsoft.com/office/officeart/2009/3/layout/OpposingIdeas"/>
    <dgm:cxn modelId="{EFA3174E-F30E-4BA3-B566-CB8CD703E461}" srcId="{DA3061ED-C253-48A5-9789-58E051094AD8}" destId="{F9C171B9-0F2F-4480-8EDC-707BC83454B3}" srcOrd="0" destOrd="0" parTransId="{1AA51391-BBCA-4FCB-802E-C38417158A71}" sibTransId="{87C46D44-5865-447B-AE67-6A2B72CD9C61}"/>
    <dgm:cxn modelId="{BD142270-A797-4680-91D7-C3FA39D0A535}" srcId="{CD3F6A24-342C-419D-8A97-E436A2BCEF6A}" destId="{E2823C92-D45F-466D-A0F2-75E94FE9C57C}" srcOrd="0" destOrd="0" parTransId="{D6D0AB70-8EE9-430E-BA94-6A051FE9B215}" sibTransId="{8386B65D-87A2-41E4-BBBA-B9A4BD835ECF}"/>
    <dgm:cxn modelId="{2E892299-A618-478A-94F0-D14402A569CA}" type="presOf" srcId="{F9C171B9-0F2F-4480-8EDC-707BC83454B3}" destId="{38FB549C-EB9C-4BB3-955C-0803F1EE25F4}" srcOrd="0" destOrd="0" presId="urn:microsoft.com/office/officeart/2009/3/layout/OpposingIdeas"/>
    <dgm:cxn modelId="{B259D2A9-4CC2-42BD-BC3D-F69AC04236ED}" srcId="{F9C171B9-0F2F-4480-8EDC-707BC83454B3}" destId="{89B56E16-F481-4ACE-8211-98DF24300A62}" srcOrd="0" destOrd="0" parTransId="{20E4C6E0-B5EF-478C-BFB6-8640F3D7D79C}" sibTransId="{A188D477-5877-4AB5-94EB-A081328CF58F}"/>
    <dgm:cxn modelId="{CB9DD6D6-1B35-48FD-8D92-7C21FE28EEA5}" type="presOf" srcId="{E2823C92-D45F-466D-A0F2-75E94FE9C57C}" destId="{14B3E22B-5E04-44A8-A6C4-2D6AD2C08ADD}" srcOrd="0" destOrd="0" presId="urn:microsoft.com/office/officeart/2009/3/layout/OpposingIdeas"/>
    <dgm:cxn modelId="{F909E6E9-DC4D-4198-B225-9EFDCFDEC89B}" srcId="{DA3061ED-C253-48A5-9789-58E051094AD8}" destId="{CD3F6A24-342C-419D-8A97-E436A2BCEF6A}" srcOrd="1" destOrd="0" parTransId="{CE46B55E-B1CB-436E-B088-FBBEF62C37B8}" sibTransId="{AC0EDD46-E27A-4257-AD83-85DCF3339857}"/>
    <dgm:cxn modelId="{A1F22107-EC1D-45E7-8856-2F364CB7A39A}" type="presParOf" srcId="{230FB8C9-9F28-4D0A-BA0E-69B507D49220}" destId="{6C5AA6C6-4F81-410A-9864-9664710E53AC}" srcOrd="0" destOrd="0" presId="urn:microsoft.com/office/officeart/2009/3/layout/OpposingIdeas"/>
    <dgm:cxn modelId="{7727D76B-509D-4F9D-94E2-79A010ACA109}" type="presParOf" srcId="{230FB8C9-9F28-4D0A-BA0E-69B507D49220}" destId="{1157F9CD-CFA4-4F5C-9404-DFE6E33B2B5D}" srcOrd="1" destOrd="0" presId="urn:microsoft.com/office/officeart/2009/3/layout/OpposingIdeas"/>
    <dgm:cxn modelId="{A8EA4F4D-501B-400C-9B13-4D4EAA2C81B7}" type="presParOf" srcId="{230FB8C9-9F28-4D0A-BA0E-69B507D49220}" destId="{EB155CE3-1A2F-47E5-972D-864F2A23F391}" srcOrd="2" destOrd="0" presId="urn:microsoft.com/office/officeart/2009/3/layout/OpposingIdeas"/>
    <dgm:cxn modelId="{E6600884-D088-4A99-A7DC-D2BA99EDBE6F}" type="presParOf" srcId="{230FB8C9-9F28-4D0A-BA0E-69B507D49220}" destId="{14B3E22B-5E04-44A8-A6C4-2D6AD2C08ADD}" srcOrd="3" destOrd="0" presId="urn:microsoft.com/office/officeart/2009/3/layout/OpposingIdeas"/>
    <dgm:cxn modelId="{A7E0A00F-8280-47F4-993E-E19DB4149DA5}" type="presParOf" srcId="{230FB8C9-9F28-4D0A-BA0E-69B507D49220}" destId="{38FB549C-EB9C-4BB3-955C-0803F1EE25F4}" srcOrd="4" destOrd="0" presId="urn:microsoft.com/office/officeart/2009/3/layout/OpposingIdeas"/>
    <dgm:cxn modelId="{275C5300-A29A-45BE-B131-1E21BDFF4ECE}" type="presParOf" srcId="{230FB8C9-9F28-4D0A-BA0E-69B507D49220}" destId="{2E77B592-E68D-4F30-AC6C-54BEC3539028}" srcOrd="5" destOrd="0" presId="urn:microsoft.com/office/officeart/2009/3/layout/OpposingIdeas"/>
    <dgm:cxn modelId="{0DDEEEFD-0D81-4CA2-AB65-84E0283691E8}" type="presParOf" srcId="{230FB8C9-9F28-4D0A-BA0E-69B507D49220}" destId="{5444B63E-0326-4829-A05F-6D20A339AA98}" srcOrd="6" destOrd="0" presId="urn:microsoft.com/office/officeart/2009/3/layout/OpposingIdeas"/>
    <dgm:cxn modelId="{E7DBF42E-90D1-4C0D-9CC9-0C861E0FFB02}" type="presParOf" srcId="{230FB8C9-9F28-4D0A-BA0E-69B507D49220}" destId="{5124CF82-43B1-488F-AF57-7947B0BAD70F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FB6786-47DB-468D-9C47-18A35572E524}" type="doc">
      <dgm:prSet loTypeId="urn:microsoft.com/office/officeart/2005/8/layout/matrix2" loCatId="matrix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IN"/>
        </a:p>
      </dgm:t>
    </dgm:pt>
    <dgm:pt modelId="{4EF416EF-0266-4852-839E-EBF6E54CB955}">
      <dgm:prSet phldrT="[Text]"/>
      <dgm:spPr/>
      <dgm:t>
        <a:bodyPr/>
        <a:lstStyle/>
        <a:p>
          <a:r>
            <a:rPr lang="en-IN" sz="3600" dirty="0"/>
            <a:t>1-Data Cleaning</a:t>
          </a:r>
        </a:p>
      </dgm:t>
    </dgm:pt>
    <dgm:pt modelId="{BA38B261-244A-481D-844C-34D82C5BEEAC}" type="parTrans" cxnId="{9B684F1F-CD6E-4512-A7EA-79166C312DE3}">
      <dgm:prSet/>
      <dgm:spPr/>
      <dgm:t>
        <a:bodyPr/>
        <a:lstStyle/>
        <a:p>
          <a:endParaRPr lang="en-IN"/>
        </a:p>
      </dgm:t>
    </dgm:pt>
    <dgm:pt modelId="{E18829A2-0A4B-4BA3-B169-2357BD639816}" type="sibTrans" cxnId="{9B684F1F-CD6E-4512-A7EA-79166C312DE3}">
      <dgm:prSet/>
      <dgm:spPr/>
      <dgm:t>
        <a:bodyPr/>
        <a:lstStyle/>
        <a:p>
          <a:endParaRPr lang="en-IN"/>
        </a:p>
      </dgm:t>
    </dgm:pt>
    <dgm:pt modelId="{9227B129-817A-4B93-85FF-4AE2A71DF519}">
      <dgm:prSet phldrT="[Text]" custT="1"/>
      <dgm:spPr/>
      <dgm:t>
        <a:bodyPr/>
        <a:lstStyle/>
        <a:p>
          <a:r>
            <a: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Raw source data was cleaned for accurate analysis &amp; minimize  error using excel functions like VLOOKUP,DATE &amp; STRING FUNCTIONS</a:t>
          </a:r>
          <a:r>
            <a: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</a:p>
      </dgm:t>
    </dgm:pt>
    <dgm:pt modelId="{101C52AD-E9FB-4CAE-9DE5-2FB759CDBE17}" type="parTrans" cxnId="{7E3BE299-2EAA-44BC-AECC-6A9FF9C48C25}">
      <dgm:prSet/>
      <dgm:spPr/>
      <dgm:t>
        <a:bodyPr/>
        <a:lstStyle/>
        <a:p>
          <a:endParaRPr lang="en-IN"/>
        </a:p>
      </dgm:t>
    </dgm:pt>
    <dgm:pt modelId="{C17FE091-BBA9-4320-AFD9-9AC245ACF493}" type="sibTrans" cxnId="{7E3BE299-2EAA-44BC-AECC-6A9FF9C48C25}">
      <dgm:prSet/>
      <dgm:spPr/>
      <dgm:t>
        <a:bodyPr/>
        <a:lstStyle/>
        <a:p>
          <a:endParaRPr lang="en-IN"/>
        </a:p>
      </dgm:t>
    </dgm:pt>
    <dgm:pt modelId="{56E2CAA7-ABCE-4EB7-A91F-834BCC7F5C0A}">
      <dgm:prSet phldrT="[Text]"/>
      <dgm:spPr/>
      <dgm:t>
        <a:bodyPr/>
        <a:lstStyle/>
        <a:p>
          <a:r>
            <a:rPr lang="en-IN" sz="3600" dirty="0"/>
            <a:t>2-Data analysis</a:t>
          </a:r>
        </a:p>
      </dgm:t>
    </dgm:pt>
    <dgm:pt modelId="{46081E30-E5CD-41C6-BB76-92E991E265F6}" type="parTrans" cxnId="{C6281792-E9F6-40C8-8E6A-741583890654}">
      <dgm:prSet/>
      <dgm:spPr/>
      <dgm:t>
        <a:bodyPr/>
        <a:lstStyle/>
        <a:p>
          <a:endParaRPr lang="en-IN"/>
        </a:p>
      </dgm:t>
    </dgm:pt>
    <dgm:pt modelId="{86347FC7-6848-48AE-BA38-169ED2B526E4}" type="sibTrans" cxnId="{C6281792-E9F6-40C8-8E6A-741583890654}">
      <dgm:prSet/>
      <dgm:spPr/>
      <dgm:t>
        <a:bodyPr/>
        <a:lstStyle/>
        <a:p>
          <a:endParaRPr lang="en-IN"/>
        </a:p>
      </dgm:t>
    </dgm:pt>
    <dgm:pt modelId="{DA377032-AE5E-41CC-A454-C5F8151874EE}">
      <dgm:prSet phldrT="[Text]" custT="1"/>
      <dgm:spPr/>
      <dgm:t>
        <a:bodyPr/>
        <a:lstStyle/>
        <a:p>
          <a:r>
            <a: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Cleaned data was analysed in a objective &amp; subjective manner using various aggregations functions and logics for deriving insights and suggestion based on data</a:t>
          </a:r>
          <a:r>
            <a: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</a:p>
      </dgm:t>
    </dgm:pt>
    <dgm:pt modelId="{ECA83849-D0D8-45D7-A5D8-CE78FCF48044}" type="parTrans" cxnId="{2CF63147-9528-4F21-84AF-3EA1A7D666E3}">
      <dgm:prSet/>
      <dgm:spPr/>
      <dgm:t>
        <a:bodyPr/>
        <a:lstStyle/>
        <a:p>
          <a:endParaRPr lang="en-IN"/>
        </a:p>
      </dgm:t>
    </dgm:pt>
    <dgm:pt modelId="{7A52C3A5-9413-4974-B2E7-776FC37227E4}" type="sibTrans" cxnId="{2CF63147-9528-4F21-84AF-3EA1A7D666E3}">
      <dgm:prSet/>
      <dgm:spPr/>
      <dgm:t>
        <a:bodyPr/>
        <a:lstStyle/>
        <a:p>
          <a:endParaRPr lang="en-IN"/>
        </a:p>
      </dgm:t>
    </dgm:pt>
    <dgm:pt modelId="{3ECB3FC9-1C45-4F84-AA7F-0A1C7A7346F4}">
      <dgm:prSet phldrT="[Text]"/>
      <dgm:spPr/>
      <dgm:t>
        <a:bodyPr/>
        <a:lstStyle/>
        <a:p>
          <a:r>
            <a:rPr lang="en-IN" sz="3600" dirty="0"/>
            <a:t>4- Further suggestions and operations</a:t>
          </a:r>
        </a:p>
      </dgm:t>
    </dgm:pt>
    <dgm:pt modelId="{7341B43F-1C98-4C01-BE4D-80E9D1FF80F9}" type="parTrans" cxnId="{CCBEAFE5-27C4-4964-941D-7AF9E4020642}">
      <dgm:prSet/>
      <dgm:spPr/>
      <dgm:t>
        <a:bodyPr/>
        <a:lstStyle/>
        <a:p>
          <a:endParaRPr lang="en-IN"/>
        </a:p>
      </dgm:t>
    </dgm:pt>
    <dgm:pt modelId="{CD8DB578-80C2-4496-95CC-BC9A3CC214DF}" type="sibTrans" cxnId="{CCBEAFE5-27C4-4964-941D-7AF9E4020642}">
      <dgm:prSet/>
      <dgm:spPr/>
      <dgm:t>
        <a:bodyPr/>
        <a:lstStyle/>
        <a:p>
          <a:endParaRPr lang="en-IN"/>
        </a:p>
      </dgm:t>
    </dgm:pt>
    <dgm:pt modelId="{855AFF2A-297E-4560-A6A3-C2C8C6FA9B1D}">
      <dgm:prSet phldrT="[Text]" custT="1"/>
      <dgm:spPr/>
      <dgm:t>
        <a:bodyPr/>
        <a:lstStyle/>
        <a:p>
          <a:r>
            <a: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Suggestion regarding further actions and advices are made for successful establishment of business. </a:t>
          </a:r>
        </a:p>
      </dgm:t>
    </dgm:pt>
    <dgm:pt modelId="{3FBA0961-9022-4B1D-AEA0-5C37E3EAF06F}" type="parTrans" cxnId="{A43A7D54-84D5-4BAA-9D29-2133C7A45D56}">
      <dgm:prSet/>
      <dgm:spPr/>
      <dgm:t>
        <a:bodyPr/>
        <a:lstStyle/>
        <a:p>
          <a:endParaRPr lang="en-IN"/>
        </a:p>
      </dgm:t>
    </dgm:pt>
    <dgm:pt modelId="{CD4E074E-FCDB-4794-91F7-16B19299A020}" type="sibTrans" cxnId="{A43A7D54-84D5-4BAA-9D29-2133C7A45D56}">
      <dgm:prSet/>
      <dgm:spPr/>
      <dgm:t>
        <a:bodyPr/>
        <a:lstStyle/>
        <a:p>
          <a:endParaRPr lang="en-IN"/>
        </a:p>
      </dgm:t>
    </dgm:pt>
    <dgm:pt modelId="{9B2F04DC-A9DC-4754-AB52-E44822D12BD6}">
      <dgm:prSet phldrT="[Text]"/>
      <dgm:spPr/>
      <dgm:t>
        <a:bodyPr/>
        <a:lstStyle/>
        <a:p>
          <a:r>
            <a:rPr lang="en-IN" sz="3600" dirty="0"/>
            <a:t>3-Deriving insights</a:t>
          </a:r>
        </a:p>
      </dgm:t>
    </dgm:pt>
    <dgm:pt modelId="{1ABECD74-76D4-4DE3-BE0F-E23721BCC2F4}" type="parTrans" cxnId="{993B227A-20D7-4CA1-AFD8-CEECE13B8257}">
      <dgm:prSet/>
      <dgm:spPr/>
      <dgm:t>
        <a:bodyPr/>
        <a:lstStyle/>
        <a:p>
          <a:endParaRPr lang="en-IN"/>
        </a:p>
      </dgm:t>
    </dgm:pt>
    <dgm:pt modelId="{928861E4-9362-4D26-9742-926F714A8A3F}" type="sibTrans" cxnId="{993B227A-20D7-4CA1-AFD8-CEECE13B8257}">
      <dgm:prSet/>
      <dgm:spPr/>
      <dgm:t>
        <a:bodyPr/>
        <a:lstStyle/>
        <a:p>
          <a:endParaRPr lang="en-IN"/>
        </a:p>
      </dgm:t>
    </dgm:pt>
    <dgm:pt modelId="{28A38E8F-8905-4D35-A67B-2E4CBB8F5CCD}">
      <dgm:prSet phldrT="[Text]" custT="1"/>
      <dgm:spPr/>
      <dgm:t>
        <a:bodyPr/>
        <a:lstStyle/>
        <a:p>
          <a:endParaRPr lang="en-IN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8EF47D3-6AA1-4D4A-9514-2DA57F32F557}" type="parTrans" cxnId="{AB2EAC50-42E5-4733-BEC9-0D2D94AC7E9E}">
      <dgm:prSet/>
      <dgm:spPr/>
      <dgm:t>
        <a:bodyPr/>
        <a:lstStyle/>
        <a:p>
          <a:endParaRPr lang="en-IN"/>
        </a:p>
      </dgm:t>
    </dgm:pt>
    <dgm:pt modelId="{2F4FAEA1-46D6-462B-AA9C-13385D2E5128}" type="sibTrans" cxnId="{AB2EAC50-42E5-4733-BEC9-0D2D94AC7E9E}">
      <dgm:prSet/>
      <dgm:spPr/>
      <dgm:t>
        <a:bodyPr/>
        <a:lstStyle/>
        <a:p>
          <a:endParaRPr lang="en-IN"/>
        </a:p>
      </dgm:t>
    </dgm:pt>
    <dgm:pt modelId="{932C407B-8E91-4303-B38D-409D9F1029D3}">
      <dgm:prSet phldrT="[Text]" custT="1"/>
      <dgm:spPr/>
      <dgm:t>
        <a:bodyPr/>
        <a:lstStyle/>
        <a:p>
          <a:r>
            <a: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Based on the analysis insights &amp; conclusions were obtained for further business workup </a:t>
          </a:r>
        </a:p>
      </dgm:t>
    </dgm:pt>
    <dgm:pt modelId="{47DEC6B3-8703-4481-95FC-AE7C2C5F4571}" type="parTrans" cxnId="{93D7229B-D0A1-49CC-A301-EA85478D9CF9}">
      <dgm:prSet/>
      <dgm:spPr/>
      <dgm:t>
        <a:bodyPr/>
        <a:lstStyle/>
        <a:p>
          <a:endParaRPr lang="en-IN"/>
        </a:p>
      </dgm:t>
    </dgm:pt>
    <dgm:pt modelId="{98ABD0B3-0B44-45D7-BA52-10E49E054B4C}" type="sibTrans" cxnId="{93D7229B-D0A1-49CC-A301-EA85478D9CF9}">
      <dgm:prSet/>
      <dgm:spPr/>
      <dgm:t>
        <a:bodyPr/>
        <a:lstStyle/>
        <a:p>
          <a:endParaRPr lang="en-IN"/>
        </a:p>
      </dgm:t>
    </dgm:pt>
    <dgm:pt modelId="{BA164625-2B33-4E0D-AB96-963A0B2C8304}" type="pres">
      <dgm:prSet presAssocID="{FCFB6786-47DB-468D-9C47-18A35572E524}" presName="matrix" presStyleCnt="0">
        <dgm:presLayoutVars>
          <dgm:chMax val="1"/>
          <dgm:dir/>
          <dgm:resizeHandles val="exact"/>
        </dgm:presLayoutVars>
      </dgm:prSet>
      <dgm:spPr/>
    </dgm:pt>
    <dgm:pt modelId="{4295F3A6-58E1-4C94-A849-D1F1BC181104}" type="pres">
      <dgm:prSet presAssocID="{FCFB6786-47DB-468D-9C47-18A35572E524}" presName="axisShape" presStyleLbl="bgShp" presStyleIdx="0" presStyleCnt="1" custLinFactNeighborX="-52880" custLinFactNeighborY="1932"/>
      <dgm:spPr/>
    </dgm:pt>
    <dgm:pt modelId="{4C344E26-3374-4E92-A86F-6F580B6EBC41}" type="pres">
      <dgm:prSet presAssocID="{FCFB6786-47DB-468D-9C47-18A35572E524}" presName="rect1" presStyleLbl="node1" presStyleIdx="0" presStyleCnt="4" custLinFactX="-7676" custLinFactNeighborX="-100000" custLinFactNeighborY="118">
        <dgm:presLayoutVars>
          <dgm:chMax val="0"/>
          <dgm:chPref val="0"/>
          <dgm:bulletEnabled val="1"/>
        </dgm:presLayoutVars>
      </dgm:prSet>
      <dgm:spPr/>
    </dgm:pt>
    <dgm:pt modelId="{694AC93E-127F-4F89-B0FA-84FEFAA84A65}" type="pres">
      <dgm:prSet presAssocID="{FCFB6786-47DB-468D-9C47-18A35572E524}" presName="rect2" presStyleLbl="node1" presStyleIdx="1" presStyleCnt="4" custLinFactX="-7489" custLinFactNeighborX="-100000" custLinFactNeighborY="118">
        <dgm:presLayoutVars>
          <dgm:chMax val="0"/>
          <dgm:chPref val="0"/>
          <dgm:bulletEnabled val="1"/>
        </dgm:presLayoutVars>
      </dgm:prSet>
      <dgm:spPr/>
    </dgm:pt>
    <dgm:pt modelId="{5EF0B257-DBED-44B4-BC5B-F6A318A8E844}" type="pres">
      <dgm:prSet presAssocID="{FCFB6786-47DB-468D-9C47-18A35572E524}" presName="rect3" presStyleLbl="node1" presStyleIdx="2" presStyleCnt="4" custScaleY="104005" custLinFactX="-8830" custLinFactNeighborX="-100000" custLinFactNeighborY="0">
        <dgm:presLayoutVars>
          <dgm:chMax val="0"/>
          <dgm:chPref val="0"/>
          <dgm:bulletEnabled val="1"/>
        </dgm:presLayoutVars>
      </dgm:prSet>
      <dgm:spPr/>
    </dgm:pt>
    <dgm:pt modelId="{DC274156-C05D-47A3-9771-9725D4ABBEA6}" type="pres">
      <dgm:prSet presAssocID="{FCFB6786-47DB-468D-9C47-18A35572E524}" presName="rect4" presStyleLbl="node1" presStyleIdx="3" presStyleCnt="4" custLinFactX="-6335" custLinFactNeighborX="-100000" custLinFactNeighborY="-2003">
        <dgm:presLayoutVars>
          <dgm:chMax val="0"/>
          <dgm:chPref val="0"/>
          <dgm:bulletEnabled val="1"/>
        </dgm:presLayoutVars>
      </dgm:prSet>
      <dgm:spPr/>
    </dgm:pt>
  </dgm:ptLst>
  <dgm:cxnLst>
    <dgm:cxn modelId="{9B684F1F-CD6E-4512-A7EA-79166C312DE3}" srcId="{FCFB6786-47DB-468D-9C47-18A35572E524}" destId="{4EF416EF-0266-4852-839E-EBF6E54CB955}" srcOrd="0" destOrd="0" parTransId="{BA38B261-244A-481D-844C-34D82C5BEEAC}" sibTransId="{E18829A2-0A4B-4BA3-B169-2357BD639816}"/>
    <dgm:cxn modelId="{63C49B31-6B54-4362-91D6-7CB59A7014D6}" type="presOf" srcId="{FCFB6786-47DB-468D-9C47-18A35572E524}" destId="{BA164625-2B33-4E0D-AB96-963A0B2C8304}" srcOrd="0" destOrd="0" presId="urn:microsoft.com/office/officeart/2005/8/layout/matrix2"/>
    <dgm:cxn modelId="{451A0C33-4925-4CB9-A95C-54D3F8B2BA89}" type="presOf" srcId="{4EF416EF-0266-4852-839E-EBF6E54CB955}" destId="{4C344E26-3374-4E92-A86F-6F580B6EBC41}" srcOrd="0" destOrd="0" presId="urn:microsoft.com/office/officeart/2005/8/layout/matrix2"/>
    <dgm:cxn modelId="{4CD7C83A-8A50-440B-B41E-DBCFB4CBF29E}" type="presOf" srcId="{3ECB3FC9-1C45-4F84-AA7F-0A1C7A7346F4}" destId="{5EF0B257-DBED-44B4-BC5B-F6A318A8E844}" srcOrd="0" destOrd="0" presId="urn:microsoft.com/office/officeart/2005/8/layout/matrix2"/>
    <dgm:cxn modelId="{C956D85E-37E8-4014-89D0-668F0F35A283}" type="presOf" srcId="{855AFF2A-297E-4560-A6A3-C2C8C6FA9B1D}" destId="{5EF0B257-DBED-44B4-BC5B-F6A318A8E844}" srcOrd="0" destOrd="1" presId="urn:microsoft.com/office/officeart/2005/8/layout/matrix2"/>
    <dgm:cxn modelId="{2CF63147-9528-4F21-84AF-3EA1A7D666E3}" srcId="{56E2CAA7-ABCE-4EB7-A91F-834BCC7F5C0A}" destId="{DA377032-AE5E-41CC-A454-C5F8151874EE}" srcOrd="0" destOrd="0" parTransId="{ECA83849-D0D8-45D7-A5D8-CE78FCF48044}" sibTransId="{7A52C3A5-9413-4974-B2E7-776FC37227E4}"/>
    <dgm:cxn modelId="{6ED6DB49-4FE6-45F4-8A65-C6C0426E9B73}" type="presOf" srcId="{28A38E8F-8905-4D35-A67B-2E4CBB8F5CCD}" destId="{4C344E26-3374-4E92-A86F-6F580B6EBC41}" srcOrd="0" destOrd="2" presId="urn:microsoft.com/office/officeart/2005/8/layout/matrix2"/>
    <dgm:cxn modelId="{AB2EAC50-42E5-4733-BEC9-0D2D94AC7E9E}" srcId="{4EF416EF-0266-4852-839E-EBF6E54CB955}" destId="{28A38E8F-8905-4D35-A67B-2E4CBB8F5CCD}" srcOrd="1" destOrd="0" parTransId="{B8EF47D3-6AA1-4D4A-9514-2DA57F32F557}" sibTransId="{2F4FAEA1-46D6-462B-AA9C-13385D2E5128}"/>
    <dgm:cxn modelId="{A43A7D54-84D5-4BAA-9D29-2133C7A45D56}" srcId="{3ECB3FC9-1C45-4F84-AA7F-0A1C7A7346F4}" destId="{855AFF2A-297E-4560-A6A3-C2C8C6FA9B1D}" srcOrd="0" destOrd="0" parTransId="{3FBA0961-9022-4B1D-AEA0-5C37E3EAF06F}" sibTransId="{CD4E074E-FCDB-4794-91F7-16B19299A020}"/>
    <dgm:cxn modelId="{993B227A-20D7-4CA1-AFD8-CEECE13B8257}" srcId="{FCFB6786-47DB-468D-9C47-18A35572E524}" destId="{9B2F04DC-A9DC-4754-AB52-E44822D12BD6}" srcOrd="3" destOrd="0" parTransId="{1ABECD74-76D4-4DE3-BE0F-E23721BCC2F4}" sibTransId="{928861E4-9362-4D26-9742-926F714A8A3F}"/>
    <dgm:cxn modelId="{2BC35F89-7F86-4DDC-A706-AD2EF5F00D87}" type="presOf" srcId="{932C407B-8E91-4303-B38D-409D9F1029D3}" destId="{DC274156-C05D-47A3-9771-9725D4ABBEA6}" srcOrd="0" destOrd="1" presId="urn:microsoft.com/office/officeart/2005/8/layout/matrix2"/>
    <dgm:cxn modelId="{C6281792-E9F6-40C8-8E6A-741583890654}" srcId="{FCFB6786-47DB-468D-9C47-18A35572E524}" destId="{56E2CAA7-ABCE-4EB7-A91F-834BCC7F5C0A}" srcOrd="1" destOrd="0" parTransId="{46081E30-E5CD-41C6-BB76-92E991E265F6}" sibTransId="{86347FC7-6848-48AE-BA38-169ED2B526E4}"/>
    <dgm:cxn modelId="{7E3BE299-2EAA-44BC-AECC-6A9FF9C48C25}" srcId="{4EF416EF-0266-4852-839E-EBF6E54CB955}" destId="{9227B129-817A-4B93-85FF-4AE2A71DF519}" srcOrd="0" destOrd="0" parTransId="{101C52AD-E9FB-4CAE-9DE5-2FB759CDBE17}" sibTransId="{C17FE091-BBA9-4320-AFD9-9AC245ACF493}"/>
    <dgm:cxn modelId="{93D7229B-D0A1-49CC-A301-EA85478D9CF9}" srcId="{9B2F04DC-A9DC-4754-AB52-E44822D12BD6}" destId="{932C407B-8E91-4303-B38D-409D9F1029D3}" srcOrd="0" destOrd="0" parTransId="{47DEC6B3-8703-4481-95FC-AE7C2C5F4571}" sibTransId="{98ABD0B3-0B44-45D7-BA52-10E49E054B4C}"/>
    <dgm:cxn modelId="{45E1A4A3-33C5-4110-91EB-60272FBE52E9}" type="presOf" srcId="{9227B129-817A-4B93-85FF-4AE2A71DF519}" destId="{4C344E26-3374-4E92-A86F-6F580B6EBC41}" srcOrd="0" destOrd="1" presId="urn:microsoft.com/office/officeart/2005/8/layout/matrix2"/>
    <dgm:cxn modelId="{D337A7B0-7827-4E2C-9CA9-A45BD1ACCDAB}" type="presOf" srcId="{9B2F04DC-A9DC-4754-AB52-E44822D12BD6}" destId="{DC274156-C05D-47A3-9771-9725D4ABBEA6}" srcOrd="0" destOrd="0" presId="urn:microsoft.com/office/officeart/2005/8/layout/matrix2"/>
    <dgm:cxn modelId="{C2E40ACB-D9B2-4DFA-87C4-EA69E5741B89}" type="presOf" srcId="{DA377032-AE5E-41CC-A454-C5F8151874EE}" destId="{694AC93E-127F-4F89-B0FA-84FEFAA84A65}" srcOrd="0" destOrd="1" presId="urn:microsoft.com/office/officeart/2005/8/layout/matrix2"/>
    <dgm:cxn modelId="{CCBEAFE5-27C4-4964-941D-7AF9E4020642}" srcId="{FCFB6786-47DB-468D-9C47-18A35572E524}" destId="{3ECB3FC9-1C45-4F84-AA7F-0A1C7A7346F4}" srcOrd="2" destOrd="0" parTransId="{7341B43F-1C98-4C01-BE4D-80E9D1FF80F9}" sibTransId="{CD8DB578-80C2-4496-95CC-BC9A3CC214DF}"/>
    <dgm:cxn modelId="{FD993AFA-51F8-4CA4-B31C-3EADFDCCF6AC}" type="presOf" srcId="{56E2CAA7-ABCE-4EB7-A91F-834BCC7F5C0A}" destId="{694AC93E-127F-4F89-B0FA-84FEFAA84A65}" srcOrd="0" destOrd="0" presId="urn:microsoft.com/office/officeart/2005/8/layout/matrix2"/>
    <dgm:cxn modelId="{D2FA98FB-E294-4207-82D5-8EBDE3102F5E}" type="presParOf" srcId="{BA164625-2B33-4E0D-AB96-963A0B2C8304}" destId="{4295F3A6-58E1-4C94-A849-D1F1BC181104}" srcOrd="0" destOrd="0" presId="urn:microsoft.com/office/officeart/2005/8/layout/matrix2"/>
    <dgm:cxn modelId="{17D3DED2-6DB1-40DE-ACBE-3CB1A35123E6}" type="presParOf" srcId="{BA164625-2B33-4E0D-AB96-963A0B2C8304}" destId="{4C344E26-3374-4E92-A86F-6F580B6EBC41}" srcOrd="1" destOrd="0" presId="urn:microsoft.com/office/officeart/2005/8/layout/matrix2"/>
    <dgm:cxn modelId="{DEBC97D7-7C52-48C9-8727-0EFEBDA29C96}" type="presParOf" srcId="{BA164625-2B33-4E0D-AB96-963A0B2C8304}" destId="{694AC93E-127F-4F89-B0FA-84FEFAA84A65}" srcOrd="2" destOrd="0" presId="urn:microsoft.com/office/officeart/2005/8/layout/matrix2"/>
    <dgm:cxn modelId="{8AD8FE0F-1A48-4CE8-BFAE-227898C96058}" type="presParOf" srcId="{BA164625-2B33-4E0D-AB96-963A0B2C8304}" destId="{5EF0B257-DBED-44B4-BC5B-F6A318A8E844}" srcOrd="3" destOrd="0" presId="urn:microsoft.com/office/officeart/2005/8/layout/matrix2"/>
    <dgm:cxn modelId="{0CC53991-A68E-470F-A2DF-36A6D17D121A}" type="presParOf" srcId="{BA164625-2B33-4E0D-AB96-963A0B2C8304}" destId="{DC274156-C05D-47A3-9771-9725D4ABBEA6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AA6C6-4F81-410A-9864-9664710E53AC}">
      <dsp:nvSpPr>
        <dsp:cNvPr id="0" name=""/>
        <dsp:cNvSpPr/>
      </dsp:nvSpPr>
      <dsp:spPr>
        <a:xfrm>
          <a:off x="876131" y="2200991"/>
          <a:ext cx="6062825" cy="1852169"/>
        </a:xfrm>
        <a:prstGeom prst="round2DiagRect">
          <a:avLst>
            <a:gd name="adj1" fmla="val 0"/>
            <a:gd name="adj2" fmla="val 16670"/>
          </a:avLst>
        </a:prstGeom>
        <a:solidFill>
          <a:schemeClr val="dk1"/>
        </a:solidFill>
        <a:ln w="12700" cap="flat" cmpd="sng" algn="ctr">
          <a:solidFill>
            <a:schemeClr val="dk1">
              <a:shade val="15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15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1157F9CD-CFA4-4F5C-9404-DFE6E33B2B5D}">
      <dsp:nvSpPr>
        <dsp:cNvPr id="0" name=""/>
        <dsp:cNvSpPr/>
      </dsp:nvSpPr>
      <dsp:spPr>
        <a:xfrm>
          <a:off x="3979192" y="1641523"/>
          <a:ext cx="782" cy="2486217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55CE3-1A2F-47E5-972D-864F2A23F391}">
      <dsp:nvSpPr>
        <dsp:cNvPr id="0" name=""/>
        <dsp:cNvSpPr/>
      </dsp:nvSpPr>
      <dsp:spPr>
        <a:xfrm>
          <a:off x="1367737" y="2385445"/>
          <a:ext cx="2268947" cy="109288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>
              <a:solidFill>
                <a:schemeClr val="bg1"/>
              </a:solidFill>
              <a:effectLst>
                <a:reflection blurRad="6350" stA="55000" endA="50" endPos="85000" dist="60007" dir="5400000" sy="-100000" algn="bl" rotWithShape="0"/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INDIA</a:t>
          </a:r>
          <a:endParaRPr lang="en-IN" sz="2400" b="1" kern="1200" dirty="0">
            <a:solidFill>
              <a:schemeClr val="bg1"/>
            </a:solidFill>
            <a:effectLst>
              <a:reflection blurRad="6350" stA="55000" endA="50" endPos="85000" dist="60007" dir="5400000" sy="-100000" algn="bl" rotWithShape="0"/>
            </a:effectLst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367737" y="2385445"/>
        <a:ext cx="2268947" cy="1092887"/>
      </dsp:txXfrm>
    </dsp:sp>
    <dsp:sp modelId="{14B3E22B-5E04-44A8-A6C4-2D6AD2C08ADD}">
      <dsp:nvSpPr>
        <dsp:cNvPr id="0" name=""/>
        <dsp:cNvSpPr/>
      </dsp:nvSpPr>
      <dsp:spPr>
        <a:xfrm>
          <a:off x="4174790" y="2446438"/>
          <a:ext cx="2542778" cy="87638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>
              <a:solidFill>
                <a:schemeClr val="bg1"/>
              </a:solidFill>
              <a:effectLst>
                <a:reflection blurRad="6350" stA="55000" endA="50" endPos="85000" dist="60007" dir="5400000" sy="-100000" algn="bl" rotWithShape="0"/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CANADA</a:t>
          </a:r>
        </a:p>
      </dsp:txBody>
      <dsp:txXfrm>
        <a:off x="4174790" y="2446438"/>
        <a:ext cx="2542778" cy="876387"/>
      </dsp:txXfrm>
    </dsp:sp>
    <dsp:sp modelId="{2E77B592-E68D-4F30-AC6C-54BEC3539028}">
      <dsp:nvSpPr>
        <dsp:cNvPr id="0" name=""/>
        <dsp:cNvSpPr/>
      </dsp:nvSpPr>
      <dsp:spPr>
        <a:xfrm rot="16200000">
          <a:off x="-1165006" y="1278943"/>
          <a:ext cx="3442454" cy="2251523"/>
        </a:xfrm>
        <a:prstGeom prst="rightArrow">
          <a:avLst>
            <a:gd name="adj1" fmla="val 49830"/>
            <a:gd name="adj2" fmla="val 60660"/>
          </a:avLst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HIGEST NUMBER OF RESTAURANTS</a:t>
          </a:r>
        </a:p>
      </dsp:txBody>
      <dsp:txXfrm>
        <a:off x="-824724" y="2184021"/>
        <a:ext cx="2761889" cy="1121933"/>
      </dsp:txXfrm>
    </dsp:sp>
    <dsp:sp modelId="{5124CF82-43B1-488F-AF57-7947B0BAD70F}">
      <dsp:nvSpPr>
        <dsp:cNvPr id="0" name=""/>
        <dsp:cNvSpPr/>
      </dsp:nvSpPr>
      <dsp:spPr>
        <a:xfrm rot="5400000">
          <a:off x="5680936" y="2562686"/>
          <a:ext cx="3442454" cy="1982624"/>
        </a:xfrm>
        <a:prstGeom prst="rightArrow">
          <a:avLst>
            <a:gd name="adj1" fmla="val 49830"/>
            <a:gd name="adj2" fmla="val 60660"/>
          </a:avLst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LOWEST NUMBER OF RESTAURANTS</a:t>
          </a:r>
        </a:p>
      </dsp:txBody>
      <dsp:txXfrm>
        <a:off x="5980579" y="2760385"/>
        <a:ext cx="2843169" cy="987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AA6C6-4F81-410A-9864-9664710E53AC}">
      <dsp:nvSpPr>
        <dsp:cNvPr id="0" name=""/>
        <dsp:cNvSpPr/>
      </dsp:nvSpPr>
      <dsp:spPr>
        <a:xfrm>
          <a:off x="872343" y="1686285"/>
          <a:ext cx="5858126" cy="1789634"/>
        </a:xfrm>
        <a:prstGeom prst="round2DiagRect">
          <a:avLst>
            <a:gd name="adj1" fmla="val 0"/>
            <a:gd name="adj2" fmla="val 16670"/>
          </a:avLst>
        </a:prstGeom>
        <a:solidFill>
          <a:schemeClr val="dk1"/>
        </a:solidFill>
        <a:ln w="12700" cap="flat" cmpd="sng" algn="ctr">
          <a:solidFill>
            <a:schemeClr val="dk1">
              <a:shade val="15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15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1157F9CD-CFA4-4F5C-9404-DFE6E33B2B5D}">
      <dsp:nvSpPr>
        <dsp:cNvPr id="0" name=""/>
        <dsp:cNvSpPr/>
      </dsp:nvSpPr>
      <dsp:spPr>
        <a:xfrm>
          <a:off x="3792958" y="1466801"/>
          <a:ext cx="755" cy="2402275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55CE3-1A2F-47E5-972D-864F2A23F391}">
      <dsp:nvSpPr>
        <dsp:cNvPr id="0" name=""/>
        <dsp:cNvSpPr/>
      </dsp:nvSpPr>
      <dsp:spPr>
        <a:xfrm>
          <a:off x="1272242" y="1613270"/>
          <a:ext cx="2469850" cy="111859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b="1" kern="1200" dirty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bg1"/>
              </a:solidFill>
              <a:effectLst>
                <a:reflection blurRad="6350" stA="60000" endA="900" endPos="60000" dist="60007" dir="5400000" sy="-100000" algn="bl" rotWithShape="0"/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STARTED IN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bg1"/>
              </a:solidFill>
              <a:effectLst>
                <a:reflection blurRad="6350" stA="60000" endA="900" endPos="60000" dist="60007" dir="5400000" sy="-100000" algn="bl" rotWithShape="0"/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2018</a:t>
          </a:r>
        </a:p>
      </dsp:txBody>
      <dsp:txXfrm>
        <a:off x="1272242" y="1613270"/>
        <a:ext cx="2469850" cy="1118595"/>
      </dsp:txXfrm>
    </dsp:sp>
    <dsp:sp modelId="{14B3E22B-5E04-44A8-A6C4-2D6AD2C08ADD}">
      <dsp:nvSpPr>
        <dsp:cNvPr id="0" name=""/>
        <dsp:cNvSpPr/>
      </dsp:nvSpPr>
      <dsp:spPr>
        <a:xfrm>
          <a:off x="4043867" y="2038170"/>
          <a:ext cx="2456926" cy="168117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bg1"/>
              </a:solidFill>
              <a:effectLst>
                <a:reflection blurRad="6350" stA="60000" endA="900" endPos="60000" dist="60007" dir="5400000" sy="-100000" algn="bl" rotWithShape="0"/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STARTED IN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bg1"/>
              </a:solidFill>
              <a:effectLst>
                <a:reflection blurRad="6350" stA="60000" endA="900" endPos="60000" dist="60007" dir="5400000" sy="-100000" algn="bl" rotWithShape="0"/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     2012</a:t>
          </a:r>
        </a:p>
      </dsp:txBody>
      <dsp:txXfrm>
        <a:off x="4043867" y="2038170"/>
        <a:ext cx="2456926" cy="1681178"/>
      </dsp:txXfrm>
    </dsp:sp>
    <dsp:sp modelId="{2E77B592-E68D-4F30-AC6C-54BEC3539028}">
      <dsp:nvSpPr>
        <dsp:cNvPr id="0" name=""/>
        <dsp:cNvSpPr/>
      </dsp:nvSpPr>
      <dsp:spPr>
        <a:xfrm rot="16200000">
          <a:off x="-1177556" y="1067436"/>
          <a:ext cx="3326227" cy="1907472"/>
        </a:xfrm>
        <a:prstGeom prst="rightArrow">
          <a:avLst>
            <a:gd name="adj1" fmla="val 49830"/>
            <a:gd name="adj2" fmla="val 60660"/>
          </a:avLst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HIGEST NUMBER OF RESTAURANTS</a:t>
          </a:r>
        </a:p>
      </dsp:txBody>
      <dsp:txXfrm>
        <a:off x="-889272" y="1834210"/>
        <a:ext cx="2749658" cy="950494"/>
      </dsp:txXfrm>
    </dsp:sp>
    <dsp:sp modelId="{5124CF82-43B1-488F-AF57-7947B0BAD70F}">
      <dsp:nvSpPr>
        <dsp:cNvPr id="0" name=""/>
        <dsp:cNvSpPr/>
      </dsp:nvSpPr>
      <dsp:spPr>
        <a:xfrm rot="5400000">
          <a:off x="5437246" y="2387112"/>
          <a:ext cx="3326227" cy="1855187"/>
        </a:xfrm>
        <a:prstGeom prst="rightArrow">
          <a:avLst>
            <a:gd name="adj1" fmla="val 49830"/>
            <a:gd name="adj2" fmla="val 60660"/>
          </a:avLst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LOWEST </a:t>
          </a:r>
          <a:r>
            <a:rPr lang="en-IN" sz="2400" b="1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NUMBER</a:t>
          </a:r>
          <a:r>
            <a:rPr lang="en-IN" sz="900" b="1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OF </a:t>
          </a:r>
          <a:r>
            <a:rPr lang="en-IN" sz="1200" b="1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RESTAURANTS</a:t>
          </a:r>
        </a:p>
      </dsp:txBody>
      <dsp:txXfrm>
        <a:off x="5717629" y="2572104"/>
        <a:ext cx="2765462" cy="9244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5F3A6-58E1-4C94-A849-D1F1BC181104}">
      <dsp:nvSpPr>
        <dsp:cNvPr id="0" name=""/>
        <dsp:cNvSpPr/>
      </dsp:nvSpPr>
      <dsp:spPr>
        <a:xfrm>
          <a:off x="0" y="0"/>
          <a:ext cx="8255360" cy="825536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C344E26-3374-4E92-A86F-6F580B6EBC41}">
      <dsp:nvSpPr>
        <dsp:cNvPr id="0" name=""/>
        <dsp:cNvSpPr/>
      </dsp:nvSpPr>
      <dsp:spPr>
        <a:xfrm>
          <a:off x="489388" y="540494"/>
          <a:ext cx="3302144" cy="3302144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1-Data Cleaning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Raw source data was cleaned for accurate analysis &amp; minimize  error using excel functions like VLOOKUP,DATE &amp; STRING FUNCTIONS</a:t>
          </a:r>
          <a:r>
            <a:rPr lang="en-IN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50585" y="701691"/>
        <a:ext cx="2979750" cy="2979750"/>
      </dsp:txXfrm>
    </dsp:sp>
    <dsp:sp modelId="{694AC93E-127F-4F89-B0FA-84FEFAA84A65}">
      <dsp:nvSpPr>
        <dsp:cNvPr id="0" name=""/>
        <dsp:cNvSpPr/>
      </dsp:nvSpPr>
      <dsp:spPr>
        <a:xfrm>
          <a:off x="4375583" y="540494"/>
          <a:ext cx="3302144" cy="3302144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2-Data analysis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Cleaned data was analysed in a objective &amp; subjective manner using various aggregations functions and logics for deriving insights and suggestion based on data</a:t>
          </a:r>
          <a:r>
            <a:rPr lang="en-IN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</a:p>
      </dsp:txBody>
      <dsp:txXfrm>
        <a:off x="4536780" y="701691"/>
        <a:ext cx="2979750" cy="2979750"/>
      </dsp:txXfrm>
    </dsp:sp>
    <dsp:sp modelId="{5EF0B257-DBED-44B4-BC5B-F6A318A8E844}">
      <dsp:nvSpPr>
        <dsp:cNvPr id="0" name=""/>
        <dsp:cNvSpPr/>
      </dsp:nvSpPr>
      <dsp:spPr>
        <a:xfrm>
          <a:off x="451282" y="4350492"/>
          <a:ext cx="3302144" cy="3434394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4- Further suggestions and operations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Suggestion regarding further actions and advices are made for successful establishment of business. </a:t>
          </a:r>
        </a:p>
      </dsp:txBody>
      <dsp:txXfrm>
        <a:off x="612479" y="4511689"/>
        <a:ext cx="2979750" cy="3112000"/>
      </dsp:txXfrm>
    </dsp:sp>
    <dsp:sp modelId="{DC274156-C05D-47A3-9771-9725D4ABBEA6}">
      <dsp:nvSpPr>
        <dsp:cNvPr id="0" name=""/>
        <dsp:cNvSpPr/>
      </dsp:nvSpPr>
      <dsp:spPr>
        <a:xfrm>
          <a:off x="4413689" y="4350475"/>
          <a:ext cx="3302144" cy="3302144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3-Deriving insights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Based on the analysis insights &amp; conclusions were obtained for further business workup </a:t>
          </a:r>
        </a:p>
      </dsp:txBody>
      <dsp:txXfrm>
        <a:off x="4574886" y="4511672"/>
        <a:ext cx="2979750" cy="2979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DB9D8-385B-49E2-990A-10F78102D421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7404B-84F4-490E-91A8-77C61F86C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209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7404B-84F4-490E-91A8-77C61F86C471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631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7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0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1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1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9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9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4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4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7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5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4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6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1028700" y="3248368"/>
            <a:ext cx="7919312" cy="2254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Restaurant </a:t>
            </a:r>
          </a:p>
          <a:p>
            <a:pPr algn="l">
              <a:lnSpc>
                <a:spcPts val="8800"/>
              </a:lnSpc>
            </a:pPr>
            <a:r>
              <a:rPr lang="en-US" sz="80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Analysis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58759" y="6037496"/>
            <a:ext cx="4556928" cy="1485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50"/>
              </a:lnSpc>
            </a:pPr>
            <a:r>
              <a:rPr lang="en-US" sz="3099" b="1" spc="1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By :- Jayesh Kharate</a:t>
            </a:r>
          </a:p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sz="3099" b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Batch :- May 2024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1903678"/>
            <a:ext cx="7919312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sz="8000" b="1">
                <a:solidFill>
                  <a:srgbClr val="E2780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Zomato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399816" y="641824"/>
            <a:ext cx="3730315" cy="339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www.reallygreatsite.com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435173" y="491011"/>
            <a:ext cx="9829800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250"/>
              </a:lnSpc>
            </a:pPr>
            <a:r>
              <a:rPr lang="en-US" sz="7500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METHEDOLOGY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11456" y="491011"/>
            <a:ext cx="1946970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Zomato</a:t>
            </a: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74DA5824-5224-313E-4493-93FA13CD8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696668"/>
              </p:ext>
            </p:extLst>
          </p:nvPr>
        </p:nvGraphicFramePr>
        <p:xfrm>
          <a:off x="5073226" y="1555018"/>
          <a:ext cx="15272174" cy="8255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/>
          <p:cNvSpPr txBox="1"/>
          <p:nvPr/>
        </p:nvSpPr>
        <p:spPr>
          <a:xfrm>
            <a:off x="1450579" y="1804848"/>
            <a:ext cx="10272566" cy="1076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50"/>
              </a:lnSpc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1028700" y="596149"/>
            <a:ext cx="10694446" cy="618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4962" lvl="1" indent="-477481" algn="ctr">
              <a:lnSpc>
                <a:spcPts val="4865"/>
              </a:lnSpc>
              <a:spcBef>
                <a:spcPct val="0"/>
              </a:spcBef>
              <a:buAutoNum type="arabicPeriod"/>
            </a:pPr>
            <a:r>
              <a:rPr lang="en-US" sz="4423" b="1" u="sng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ANALYZING RAW DATA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96127" y="2037761"/>
            <a:ext cx="10272566" cy="6745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6305" lvl="1" indent="-518153" algn="l">
              <a:lnSpc>
                <a:spcPts val="6719"/>
              </a:lnSpc>
              <a:buFont typeface="Arial"/>
              <a:buChar char="•"/>
            </a:pPr>
            <a:r>
              <a:rPr lang="en-US" sz="4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Given the huge pile of data on Zomato Restaurant Business.</a:t>
            </a:r>
          </a:p>
          <a:p>
            <a:pPr marL="1036305" lvl="1" indent="-518153" algn="l">
              <a:lnSpc>
                <a:spcPts val="6719"/>
              </a:lnSpc>
              <a:buFont typeface="Arial"/>
              <a:buChar char="•"/>
            </a:pPr>
            <a:r>
              <a:rPr lang="en-US" sz="4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Microsoft Excel has been used to study the data and draw conclusions.</a:t>
            </a:r>
          </a:p>
          <a:p>
            <a:pPr marL="1036305" lvl="1" indent="-518153" algn="l">
              <a:lnSpc>
                <a:spcPts val="6719"/>
              </a:lnSpc>
              <a:buFont typeface="Arial"/>
              <a:buChar char="•"/>
            </a:pPr>
            <a:r>
              <a:rPr lang="en-US" sz="4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Used Various functions, formulas, techniques and tools within Microsoft Excel.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57200" y="2772739"/>
            <a:ext cx="10726800" cy="61867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57"/>
              </a:lnSpc>
            </a:pPr>
            <a:r>
              <a:rPr lang="en-US" sz="4184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BASIS FOR SELECTION</a:t>
            </a:r>
          </a:p>
          <a:p>
            <a:pPr algn="l">
              <a:lnSpc>
                <a:spcPts val="4778"/>
              </a:lnSpc>
            </a:pPr>
            <a:endParaRPr lang="en-US" sz="4184" b="1" dirty="0">
              <a:solidFill>
                <a:srgbClr val="000000"/>
              </a:solidFill>
              <a:latin typeface="Roboto Bold"/>
              <a:ea typeface="Roboto Bold"/>
              <a:cs typeface="Roboto Bold"/>
              <a:sym typeface="Roboto Bold"/>
            </a:endParaRPr>
          </a:p>
          <a:p>
            <a:pPr marL="879612" lvl="1" indent="-439806" algn="l">
              <a:lnSpc>
                <a:spcPts val="5703"/>
              </a:lnSpc>
              <a:buFont typeface="Arial"/>
              <a:buChar char="•"/>
            </a:pPr>
            <a:r>
              <a:rPr lang="en-US" sz="4074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Less Competition</a:t>
            </a:r>
          </a:p>
          <a:p>
            <a:pPr marL="879612" lvl="1" indent="-439806" algn="l">
              <a:lnSpc>
                <a:spcPts val="5703"/>
              </a:lnSpc>
              <a:buFont typeface="Arial"/>
              <a:buChar char="•"/>
            </a:pPr>
            <a:r>
              <a:rPr lang="en-US" sz="4074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Ratings less than 4, meaning there is an opportunity to tap the market with selected cuisines and right pricing.</a:t>
            </a:r>
          </a:p>
          <a:p>
            <a:pPr marL="879612" lvl="1" indent="-439806" algn="l">
              <a:lnSpc>
                <a:spcPts val="5703"/>
              </a:lnSpc>
              <a:buFont typeface="Arial"/>
              <a:buChar char="•"/>
            </a:pPr>
            <a:r>
              <a:rPr lang="en-US" sz="4074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Countries Shortlist : AUSTRALIA,BRAZIL, CANADA, SINGAPORE, SRI LANKA.</a:t>
            </a:r>
          </a:p>
          <a:p>
            <a:pPr algn="l">
              <a:lnSpc>
                <a:spcPts val="3083"/>
              </a:lnSpc>
            </a:pPr>
            <a:endParaRPr lang="en-US" sz="4074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58508" y="483395"/>
            <a:ext cx="9990430" cy="2124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50"/>
              </a:lnSpc>
            </a:pPr>
            <a:r>
              <a:rPr lang="en-US" sz="7500" b="1" u="sng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2. Recommendations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7CFA1B6-0843-4E83-82DB-94B0BFCF6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200" y="5650993"/>
            <a:ext cx="6744325" cy="42886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7F0DB6-F532-4489-9552-F948042EC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3474" y="834600"/>
            <a:ext cx="6847051" cy="4613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987417" y="145348"/>
            <a:ext cx="15005183" cy="17184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698"/>
              </a:lnSpc>
            </a:pPr>
            <a:r>
              <a:rPr lang="en-US" sz="608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2.Shortlisted States/Cities within Suggested Counties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828800" y="3712858"/>
            <a:ext cx="2906123" cy="52482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 u="sng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AUSTRALIA</a:t>
            </a:r>
          </a:p>
          <a:p>
            <a:pPr algn="l">
              <a:lnSpc>
                <a:spcPts val="4059"/>
              </a:lnSpc>
            </a:pPr>
            <a:r>
              <a:rPr lang="en-US" sz="28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1.Armidale, </a:t>
            </a:r>
          </a:p>
          <a:p>
            <a:pPr algn="l">
              <a:lnSpc>
                <a:spcPts val="4059"/>
              </a:lnSpc>
            </a:pPr>
            <a:r>
              <a:rPr lang="en-US" sz="28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2.Balingup, </a:t>
            </a:r>
          </a:p>
          <a:p>
            <a:pPr algn="l">
              <a:lnSpc>
                <a:spcPts val="4059"/>
              </a:lnSpc>
            </a:pPr>
            <a:r>
              <a:rPr lang="en-US" sz="28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3.Dicky Beach, </a:t>
            </a:r>
          </a:p>
          <a:p>
            <a:pPr algn="l">
              <a:lnSpc>
                <a:spcPts val="4059"/>
              </a:lnSpc>
            </a:pPr>
            <a:r>
              <a:rPr lang="en-US" sz="28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4.Flaxton, </a:t>
            </a:r>
          </a:p>
          <a:p>
            <a:pPr algn="l">
              <a:lnSpc>
                <a:spcPts val="4059"/>
              </a:lnSpc>
            </a:pPr>
            <a:r>
              <a:rPr lang="en-US" sz="28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5.Lorn, </a:t>
            </a:r>
          </a:p>
          <a:p>
            <a:pPr algn="l">
              <a:lnSpc>
                <a:spcPts val="4059"/>
              </a:lnSpc>
            </a:pPr>
            <a:r>
              <a:rPr lang="en-US" sz="28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6.Macedon,</a:t>
            </a:r>
          </a:p>
          <a:p>
            <a:pPr algn="l">
              <a:lnSpc>
                <a:spcPts val="4059"/>
              </a:lnSpc>
            </a:pPr>
            <a:r>
              <a:rPr lang="en-US" sz="28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7. </a:t>
            </a:r>
            <a:r>
              <a:rPr lang="en-US" sz="28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Penola</a:t>
            </a:r>
            <a:r>
              <a:rPr lang="en-US" sz="28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, </a:t>
            </a:r>
          </a:p>
          <a:p>
            <a:pPr algn="l">
              <a:lnSpc>
                <a:spcPts val="4059"/>
              </a:lnSpc>
            </a:pPr>
            <a:r>
              <a:rPr lang="en-US" sz="28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8.Victor Harbor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endParaRPr lang="en-US" sz="2899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810086" y="3712858"/>
            <a:ext cx="2562953" cy="1649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 u="sng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BRAZIL</a:t>
            </a:r>
          </a:p>
          <a:p>
            <a:pPr marL="604516" lvl="1" indent="-302258" algn="l">
              <a:lnSpc>
                <a:spcPts val="3919"/>
              </a:lnSpc>
              <a:buAutoNum type="arabicPeriod"/>
            </a:pP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Sí£o</a:t>
            </a: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Paulo</a:t>
            </a:r>
          </a:p>
          <a:p>
            <a:pPr marL="604516" lvl="1" indent="-302258" algn="l">
              <a:lnSpc>
                <a:spcPts val="3919"/>
              </a:lnSpc>
              <a:buAutoNum type="arabicPeriod"/>
            </a:pPr>
            <a:r>
              <a:rPr lang="en-US" sz="2799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Brasí_lia</a:t>
            </a:r>
            <a:endParaRPr lang="en-US" sz="2799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80006" y="6624966"/>
            <a:ext cx="2562953" cy="2295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319"/>
              </a:lnSpc>
            </a:pPr>
            <a:r>
              <a:rPr lang="en-US" sz="3799" u="sng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CANADA</a:t>
            </a:r>
          </a:p>
          <a:p>
            <a:pPr algn="just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1.Consort, </a:t>
            </a:r>
          </a:p>
          <a:p>
            <a:pPr algn="just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2.Yorkton</a:t>
            </a:r>
          </a:p>
          <a:p>
            <a:pPr algn="just">
              <a:lnSpc>
                <a:spcPts val="5179"/>
              </a:lnSpc>
              <a:spcBef>
                <a:spcPct val="0"/>
              </a:spcBef>
            </a:pPr>
            <a:endParaRPr lang="en-US" sz="2799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134600" y="3717230"/>
            <a:ext cx="2912656" cy="1790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sz="3699" u="sng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SINGAPORE</a:t>
            </a:r>
          </a:p>
          <a:p>
            <a:pPr algn="l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 Singapore</a:t>
            </a:r>
          </a:p>
          <a:p>
            <a:pPr algn="ctr">
              <a:lnSpc>
                <a:spcPts val="5319"/>
              </a:lnSpc>
              <a:spcBef>
                <a:spcPct val="0"/>
              </a:spcBef>
            </a:pPr>
            <a:endParaRPr lang="en-US" sz="2799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134600" y="6639270"/>
            <a:ext cx="2692860" cy="1782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sz="3699" u="sng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SRI LANKA</a:t>
            </a:r>
          </a:p>
          <a:p>
            <a:pPr algn="l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 Colombo</a:t>
            </a:r>
          </a:p>
          <a:p>
            <a:pPr algn="ctr">
              <a:lnSpc>
                <a:spcPts val="5179"/>
              </a:lnSpc>
              <a:spcBef>
                <a:spcPct val="0"/>
              </a:spcBef>
            </a:pPr>
            <a:endParaRPr lang="en-US" sz="2799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990601" y="174649"/>
            <a:ext cx="16268700" cy="2124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250"/>
              </a:lnSpc>
            </a:pPr>
            <a:r>
              <a:rPr lang="en-US" sz="7500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3.Average Rating vs Suggested Counties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90601" y="2728026"/>
            <a:ext cx="8716774" cy="59182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4053" lvl="1" indent="-367026" algn="just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There is an immense opportunity to increase the count of restaurant as the ratings are between 3 and 4.</a:t>
            </a:r>
          </a:p>
          <a:p>
            <a:pPr marL="734053" lvl="1" indent="-367026" algn="just">
              <a:lnSpc>
                <a:spcPts val="4759"/>
              </a:lnSpc>
              <a:buFont typeface="Arial"/>
              <a:buChar char="•"/>
            </a:pPr>
            <a:endParaRPr lang="en-US" sz="3399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34053" lvl="1" indent="-367026" algn="just">
              <a:lnSpc>
                <a:spcPts val="4759"/>
              </a:lnSpc>
              <a:buFont typeface="Arial"/>
              <a:buChar char="•"/>
            </a:pPr>
            <a:endParaRPr lang="en-US" sz="3399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34053" lvl="1" indent="-367026" algn="just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If we provide best quality food across high rated cuisines, we can tap these markets and side by side make them profitable as well.</a:t>
            </a:r>
          </a:p>
          <a:p>
            <a:pPr algn="just">
              <a:lnSpc>
                <a:spcPts val="2800"/>
              </a:lnSpc>
              <a:spcBef>
                <a:spcPct val="0"/>
              </a:spcBef>
            </a:pPr>
            <a:endParaRPr lang="en-US" sz="3399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8FFB28-53DC-4473-B36B-A4A99F075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506" y="2500312"/>
            <a:ext cx="7465104" cy="639723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457200" y="2350599"/>
            <a:ext cx="17678400" cy="3048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0391" lvl="1" indent="-375196" algn="ctr">
              <a:lnSpc>
                <a:spcPts val="4865"/>
              </a:lnSpc>
              <a:buFont typeface="Arial"/>
              <a:buChar char="•"/>
            </a:pPr>
            <a:r>
              <a:rPr lang="en-US" sz="347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Following cuisines are high rated ones in the suggested countries.</a:t>
            </a:r>
          </a:p>
          <a:p>
            <a:pPr algn="ctr">
              <a:lnSpc>
                <a:spcPts val="4865"/>
              </a:lnSpc>
            </a:pPr>
            <a:endParaRPr lang="en-US" sz="347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50391" lvl="1" indent="-375196" algn="ctr">
              <a:lnSpc>
                <a:spcPts val="4865"/>
              </a:lnSpc>
              <a:buFont typeface="Arial"/>
              <a:buChar char="•"/>
            </a:pPr>
            <a:r>
              <a:rPr lang="en-US" sz="347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Meaning we cannot go wrong if we tap a less competitive market with these cuisines as it is most likely to take off.</a:t>
            </a:r>
          </a:p>
          <a:p>
            <a:pPr algn="ctr">
              <a:lnSpc>
                <a:spcPts val="4445"/>
              </a:lnSpc>
            </a:pPr>
            <a:endParaRPr lang="en-US" sz="347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0472" y="1095375"/>
            <a:ext cx="9007379" cy="1076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50"/>
              </a:lnSpc>
            </a:pPr>
            <a:r>
              <a:rPr lang="en-US" sz="75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4.Cuisine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8F631A-9DE9-4087-9941-B5D7EF240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5143500"/>
            <a:ext cx="10585192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685058" y="3346148"/>
            <a:ext cx="11060604" cy="6617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40843" lvl="1" indent="-470422" algn="l">
              <a:lnSpc>
                <a:spcPts val="6100"/>
              </a:lnSpc>
              <a:buFont typeface="Arial"/>
              <a:buChar char="•"/>
            </a:pPr>
            <a:r>
              <a:rPr lang="en-US" sz="4357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Suggested countries do not have online Delivery and Table Booking.</a:t>
            </a:r>
          </a:p>
          <a:p>
            <a:pPr algn="l">
              <a:lnSpc>
                <a:spcPts val="6100"/>
              </a:lnSpc>
            </a:pPr>
            <a:endParaRPr lang="en-US" sz="4357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40843" lvl="1" indent="-470422" algn="l">
              <a:lnSpc>
                <a:spcPts val="6100"/>
              </a:lnSpc>
              <a:buFont typeface="Arial"/>
              <a:buChar char="•"/>
            </a:pPr>
            <a:r>
              <a:rPr lang="en-US" sz="4357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Solving the problem of easily ordering online and giving convenience of service by allowing the customers to book a Table in advance may be seen as First Mover Advantage.</a:t>
            </a:r>
          </a:p>
          <a:p>
            <a:pPr algn="l">
              <a:lnSpc>
                <a:spcPts val="3297"/>
              </a:lnSpc>
            </a:pPr>
            <a:endParaRPr lang="en-US" sz="4357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74835" y="504725"/>
            <a:ext cx="13765288" cy="2124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50"/>
              </a:lnSpc>
            </a:pPr>
            <a:r>
              <a:rPr lang="en-US" sz="75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5.Online Delivery VS Table Bookings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6D7AFE-6B56-403B-A258-C9D07E867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038" y="2605692"/>
            <a:ext cx="4836904" cy="3733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BC8481-B908-4EB2-8B81-8D16DCE07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3553" y="6438900"/>
            <a:ext cx="4859389" cy="363064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167362" y="4000561"/>
            <a:ext cx="6713465" cy="6150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9682" lvl="1" indent="-314841" algn="l">
              <a:lnSpc>
                <a:spcPts val="4083"/>
              </a:lnSpc>
              <a:buFont typeface="Arial"/>
              <a:buChar char="•"/>
            </a:pPr>
            <a:r>
              <a:rPr lang="en-US" sz="2916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positive correlation is evident when two variables move in the same direction.</a:t>
            </a:r>
          </a:p>
          <a:p>
            <a:pPr algn="l">
              <a:lnSpc>
                <a:spcPts val="4083"/>
              </a:lnSpc>
            </a:pPr>
            <a:endParaRPr lang="en-US" sz="2916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29682" lvl="1" indent="-314841" algn="l">
              <a:lnSpc>
                <a:spcPts val="4083"/>
              </a:lnSpc>
              <a:buFont typeface="Arial"/>
              <a:buChar char="•"/>
            </a:pPr>
            <a:r>
              <a:rPr lang="en-US" sz="2916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 we can say that cost of cuisines and rating of cuisine are two variables that change together in the same direction.</a:t>
            </a:r>
          </a:p>
          <a:p>
            <a:pPr algn="l">
              <a:lnSpc>
                <a:spcPts val="4083"/>
              </a:lnSpc>
            </a:pPr>
            <a:endParaRPr lang="en-US" sz="2916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29682" lvl="1" indent="-314841" algn="l">
              <a:lnSpc>
                <a:spcPts val="4083"/>
              </a:lnSpc>
              <a:buFont typeface="Arial"/>
              <a:buChar char="•"/>
            </a:pPr>
            <a:r>
              <a:rPr lang="en-US" sz="2916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Which means if we increase the Cost of cuisine it will increase rating as well.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11860" y="282012"/>
            <a:ext cx="16864281" cy="2124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50"/>
              </a:lnSpc>
            </a:pPr>
            <a:r>
              <a:rPr lang="en-US" sz="75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5.Correlation between Cost of Cuisines and Ratings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67362" y="3691316"/>
            <a:ext cx="6895569" cy="366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60"/>
              </a:lnSpc>
            </a:pPr>
            <a:r>
              <a:rPr lang="en-US" sz="2600" b="1">
                <a:solidFill>
                  <a:srgbClr val="E2780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Positive correlation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14518" y="2705100"/>
            <a:ext cx="7666632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6000" b="1">
                <a:solidFill>
                  <a:srgbClr val="E2780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R^2=0.03153073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186241-4C93-406E-B5C1-1C8EB5C73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622995"/>
            <a:ext cx="8551283" cy="598045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265524" y="509118"/>
            <a:ext cx="14206356" cy="2124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50"/>
              </a:lnSpc>
            </a:pPr>
            <a:r>
              <a:rPr lang="en-US" sz="7500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7.Restaurants in Different Price range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25653" y="3773999"/>
            <a:ext cx="9945462" cy="5270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8983" lvl="1" indent="-464492" algn="l">
              <a:lnSpc>
                <a:spcPts val="6023"/>
              </a:lnSpc>
              <a:buFont typeface="Arial"/>
              <a:buChar char="•"/>
            </a:pPr>
            <a:r>
              <a:rPr lang="en-US" sz="430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understand the distribution of the number of restaurants of different price ranges in all the countries.</a:t>
            </a:r>
          </a:p>
          <a:p>
            <a:pPr algn="l">
              <a:lnSpc>
                <a:spcPts val="6023"/>
              </a:lnSpc>
            </a:pPr>
            <a:endParaRPr lang="en-US" sz="4302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28983" lvl="1" indent="-464492" algn="l">
              <a:lnSpc>
                <a:spcPts val="6023"/>
              </a:lnSpc>
              <a:buFont typeface="Arial"/>
              <a:buChar char="•"/>
            </a:pPr>
            <a:r>
              <a:rPr lang="en-US" sz="430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Used a Histogram with the trend line to illustrate the Price Range Distribution.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499C883F-EEA9-4053-A857-8FB75A8207D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23200228"/>
                  </p:ext>
                </p:extLst>
              </p:nvPr>
            </p:nvGraphicFramePr>
            <p:xfrm>
              <a:off x="10571115" y="2095500"/>
              <a:ext cx="6878685" cy="70866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499C883F-EEA9-4053-A857-8FB75A8207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71115" y="2095500"/>
                <a:ext cx="6878685" cy="7086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5486400" y="761753"/>
            <a:ext cx="8810496" cy="1076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50"/>
              </a:lnSpc>
            </a:pPr>
            <a:r>
              <a:rPr lang="en-US" sz="7500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8.Key Finding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57201" y="2457994"/>
            <a:ext cx="17626728" cy="70478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48"/>
              </a:lnSpc>
            </a:pPr>
            <a:r>
              <a:rPr lang="en-US" sz="3034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•Identified countries with potential for new restaurant openings based on low competition and favorable ratings.</a:t>
            </a:r>
          </a:p>
          <a:p>
            <a:pPr algn="l">
              <a:lnSpc>
                <a:spcPts val="4248"/>
              </a:lnSpc>
            </a:pPr>
            <a:endParaRPr lang="en-US" sz="3034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>
              <a:lnSpc>
                <a:spcPts val="4248"/>
              </a:lnSpc>
            </a:pPr>
            <a:r>
              <a:rPr lang="en-US" sz="3034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•Recommended focusing on local cuisines while considering market preferences for menu planning.</a:t>
            </a:r>
          </a:p>
          <a:p>
            <a:pPr algn="l">
              <a:lnSpc>
                <a:spcPts val="4248"/>
              </a:lnSpc>
            </a:pPr>
            <a:endParaRPr lang="en-US" sz="3034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>
              <a:lnSpc>
                <a:spcPts val="4248"/>
              </a:lnSpc>
            </a:pPr>
            <a:r>
              <a:rPr lang="en-US" sz="3034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•Analyzed the distribution of restaurants across different price ranges to understand market dynamics.</a:t>
            </a:r>
          </a:p>
          <a:p>
            <a:pPr algn="l">
              <a:lnSpc>
                <a:spcPts val="4248"/>
              </a:lnSpc>
            </a:pPr>
            <a:endParaRPr lang="en-US" sz="3034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>
              <a:lnSpc>
                <a:spcPts val="4248"/>
              </a:lnSpc>
            </a:pPr>
            <a:r>
              <a:rPr lang="en-US" sz="3034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•Explored the impact of factors like online delivery and table bookings on customer satisfaction and market share.</a:t>
            </a:r>
          </a:p>
          <a:p>
            <a:pPr algn="l">
              <a:lnSpc>
                <a:spcPts val="4248"/>
              </a:lnSpc>
            </a:pPr>
            <a:endParaRPr lang="en-US" sz="3034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>
              <a:lnSpc>
                <a:spcPts val="4528"/>
              </a:lnSpc>
            </a:pPr>
            <a:r>
              <a:rPr lang="en-US" sz="3234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•Investigated the correlation between cuisine rates and customer ratings to optimize profitability. </a:t>
            </a:r>
          </a:p>
          <a:p>
            <a:pPr algn="l">
              <a:lnSpc>
                <a:spcPts val="4248"/>
              </a:lnSpc>
              <a:spcBef>
                <a:spcPct val="0"/>
              </a:spcBef>
            </a:pPr>
            <a:endParaRPr lang="en-US" sz="3234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B0A6BB5-ADA9-449B-A919-BF2B3CF2F7A9}"/>
              </a:ext>
            </a:extLst>
          </p:cNvPr>
          <p:cNvSpPr txBox="1"/>
          <p:nvPr/>
        </p:nvSpPr>
        <p:spPr>
          <a:xfrm>
            <a:off x="1905000" y="344655"/>
            <a:ext cx="61260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u="sng" dirty="0"/>
              <a:t>INTRODUCTION</a:t>
            </a:r>
            <a:r>
              <a:rPr lang="en-IN" sz="6000" b="1" dirty="0"/>
              <a:t>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A4DA34-2864-4771-B1A3-E28AA057E886}"/>
              </a:ext>
            </a:extLst>
          </p:cNvPr>
          <p:cNvSpPr txBox="1"/>
          <p:nvPr/>
        </p:nvSpPr>
        <p:spPr>
          <a:xfrm>
            <a:off x="1143000" y="2019300"/>
            <a:ext cx="1490963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Zomato is a food based service industry helping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people to locate , order and dine in in restaurants.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4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IN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objective of this project is to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Analyse the existing data on food industry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Draw insights from it for current trends and sentiment of food</a:t>
            </a:r>
          </a:p>
          <a:p>
            <a:pPr marL="914400" lvl="2" indent="0">
              <a:buNone/>
            </a:pPr>
            <a:r>
              <a:rPr lang="en-IN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industry.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 the trends and look for opportunities for</a:t>
            </a:r>
          </a:p>
          <a:p>
            <a:pPr marL="914400" lvl="2" indent="0">
              <a:buNone/>
            </a:pPr>
            <a:r>
              <a:rPr lang="en-IN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investment in market and opening new restaurants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683084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28575"/>
            <a:ext cx="18287999" cy="11589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98"/>
              </a:lnSpc>
            </a:pPr>
            <a:r>
              <a:rPr lang="en-US" sz="4400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9.</a:t>
            </a:r>
            <a:r>
              <a:rPr lang="en-US" sz="4400" b="1" u="sng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3F3D5-35DE-4C81-9A6B-75419DAF4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547"/>
            <a:ext cx="18287999" cy="909945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824971" y="291092"/>
            <a:ext cx="9570839" cy="1076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50"/>
              </a:lnSpc>
            </a:pPr>
            <a:r>
              <a:rPr lang="en-US" sz="75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10.CONCLUSION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58715" y="1456090"/>
            <a:ext cx="17524485" cy="8805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575"/>
              </a:lnSpc>
            </a:pPr>
            <a:r>
              <a:rPr lang="en-US" sz="3268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Through meticulous data analysis, we've identified promising opportunities for expanding Zomato's presence. </a:t>
            </a:r>
          </a:p>
          <a:p>
            <a:pPr algn="l">
              <a:lnSpc>
                <a:spcPts val="4575"/>
              </a:lnSpc>
            </a:pPr>
            <a:endParaRPr lang="en-US" sz="3268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>
              <a:lnSpc>
                <a:spcPts val="4575"/>
              </a:lnSpc>
            </a:pPr>
            <a:r>
              <a:rPr lang="en-US" sz="3268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The selected countries and cities offer a balance of lower competition and favorable customer ratings.</a:t>
            </a:r>
          </a:p>
          <a:p>
            <a:pPr algn="l">
              <a:lnSpc>
                <a:spcPts val="4575"/>
              </a:lnSpc>
            </a:pPr>
            <a:endParaRPr lang="en-US" sz="3268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>
              <a:lnSpc>
                <a:spcPts val="4575"/>
              </a:lnSpc>
            </a:pPr>
            <a:r>
              <a:rPr lang="en-US" sz="3268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Emphasizing local cuisines while considering market preferences can enhance the success of new restaurants.</a:t>
            </a:r>
          </a:p>
          <a:p>
            <a:pPr algn="l">
              <a:lnSpc>
                <a:spcPts val="4575"/>
              </a:lnSpc>
            </a:pPr>
            <a:endParaRPr lang="en-US" sz="3268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>
              <a:lnSpc>
                <a:spcPts val="4575"/>
              </a:lnSpc>
            </a:pPr>
            <a:r>
              <a:rPr lang="en-US" sz="3268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Insights into online delivery, table bookings, and pricing dynamics provide valuable guidance for strategic decisions.</a:t>
            </a:r>
          </a:p>
          <a:p>
            <a:pPr algn="l">
              <a:lnSpc>
                <a:spcPts val="4575"/>
              </a:lnSpc>
            </a:pPr>
            <a:endParaRPr lang="en-US" sz="3268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>
              <a:lnSpc>
                <a:spcPts val="4575"/>
              </a:lnSpc>
            </a:pPr>
            <a:r>
              <a:rPr lang="en-US" sz="3268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Continual monitoring and adaptation based on customer feedback and market trends are crucial for sustained growth. </a:t>
            </a:r>
          </a:p>
          <a:p>
            <a:pPr algn="l">
              <a:lnSpc>
                <a:spcPts val="4575"/>
              </a:lnSpc>
              <a:spcBef>
                <a:spcPct val="0"/>
              </a:spcBef>
            </a:pPr>
            <a:endParaRPr lang="en-US" sz="3268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4953000" y="3924300"/>
            <a:ext cx="8225752" cy="1535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836"/>
              </a:lnSpc>
            </a:pPr>
            <a:r>
              <a:rPr lang="en-US" sz="10760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B0A6BB5-ADA9-449B-A919-BF2B3CF2F7A9}"/>
              </a:ext>
            </a:extLst>
          </p:cNvPr>
          <p:cNvSpPr txBox="1"/>
          <p:nvPr/>
        </p:nvSpPr>
        <p:spPr>
          <a:xfrm>
            <a:off x="3810000" y="-2916"/>
            <a:ext cx="111865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u="sng" dirty="0"/>
              <a:t>INTRODUCTION</a:t>
            </a:r>
            <a:r>
              <a:rPr lang="en-IN" sz="6000" b="1" dirty="0"/>
              <a:t> </a:t>
            </a:r>
            <a:r>
              <a:rPr lang="en-IN" sz="6000" b="1" u="sng" dirty="0"/>
              <a:t>AND</a:t>
            </a:r>
            <a:r>
              <a:rPr lang="en-IN" sz="6000" b="1" dirty="0"/>
              <a:t> </a:t>
            </a:r>
            <a:r>
              <a:rPr lang="en-IN" sz="6000" b="1" u="sng" dirty="0"/>
              <a:t>OBJECTIVES</a:t>
            </a:r>
            <a:r>
              <a:rPr lang="en-IN" sz="6000" b="1" dirty="0"/>
              <a:t>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A4DA34-2864-4771-B1A3-E28AA057E886}"/>
              </a:ext>
            </a:extLst>
          </p:cNvPr>
          <p:cNvSpPr txBox="1"/>
          <p:nvPr/>
        </p:nvSpPr>
        <p:spPr>
          <a:xfrm>
            <a:off x="635170" y="876300"/>
            <a:ext cx="17119430" cy="940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6"/>
              </a:lnSpc>
              <a:spcBef>
                <a:spcPct val="0"/>
              </a:spcBef>
            </a:pPr>
            <a:endParaRPr lang="en-US" sz="3600" b="1" dirty="0">
              <a:latin typeface="Open Sans Bold"/>
            </a:endParaRPr>
          </a:p>
          <a:p>
            <a:pPr>
              <a:lnSpc>
                <a:spcPts val="3446"/>
              </a:lnSpc>
              <a:spcBef>
                <a:spcPct val="0"/>
              </a:spcBef>
            </a:pPr>
            <a:r>
              <a:rPr lang="en-US" sz="4400" b="1" dirty="0"/>
              <a:t>Objectives</a:t>
            </a:r>
            <a:r>
              <a:rPr lang="en-US" sz="3600" b="1" dirty="0">
                <a:latin typeface="Open Sans Bold"/>
              </a:rPr>
              <a:t>:</a:t>
            </a:r>
          </a:p>
          <a:p>
            <a:pPr>
              <a:lnSpc>
                <a:spcPts val="3446"/>
              </a:lnSpc>
              <a:spcBef>
                <a:spcPct val="0"/>
              </a:spcBef>
            </a:pPr>
            <a:endParaRPr lang="en-US" sz="3600" dirty="0">
              <a:latin typeface="Open Sans Bold"/>
            </a:endParaRPr>
          </a:p>
          <a:p>
            <a:pPr marL="765809" lvl="1" indent="-571500">
              <a:lnSpc>
                <a:spcPts val="2519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Open Sans"/>
              </a:rPr>
              <a:t>Identify potential countries and cities for opening new restaurants.</a:t>
            </a:r>
          </a:p>
          <a:p>
            <a:pPr marL="194309" lvl="1">
              <a:lnSpc>
                <a:spcPts val="2519"/>
              </a:lnSpc>
            </a:pPr>
            <a:endParaRPr lang="en-US" sz="3600" dirty="0">
              <a:latin typeface="Open Sans"/>
            </a:endParaRPr>
          </a:p>
          <a:p>
            <a:pPr marL="765809" lvl="1" indent="-571500">
              <a:lnSpc>
                <a:spcPts val="2519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Open Sans"/>
              </a:rPr>
              <a:t>Analyze key factors influencing restaurant success, including competition</a:t>
            </a:r>
          </a:p>
          <a:p>
            <a:pPr marL="194309" lvl="1">
              <a:lnSpc>
                <a:spcPts val="2519"/>
              </a:lnSpc>
            </a:pPr>
            <a:endParaRPr lang="en-US" sz="3600" dirty="0">
              <a:latin typeface="Open Sans"/>
            </a:endParaRPr>
          </a:p>
          <a:p>
            <a:pPr marL="194309" lvl="1">
              <a:lnSpc>
                <a:spcPts val="2519"/>
              </a:lnSpc>
            </a:pPr>
            <a:r>
              <a:rPr lang="en-US" sz="3600" dirty="0">
                <a:latin typeface="Open Sans"/>
              </a:rPr>
              <a:t>     ratings, and cuisine preferences.</a:t>
            </a:r>
            <a:endParaRPr lang="en-US" sz="3600" dirty="0">
              <a:latin typeface="Open Sans Bold"/>
            </a:endParaRPr>
          </a:p>
          <a:p>
            <a:pPr marL="194309" lvl="1">
              <a:lnSpc>
                <a:spcPts val="2519"/>
              </a:lnSpc>
            </a:pPr>
            <a:endParaRPr lang="en-US" sz="3600" dirty="0">
              <a:latin typeface="Open Sans Bold"/>
            </a:endParaRPr>
          </a:p>
          <a:p>
            <a:pPr>
              <a:lnSpc>
                <a:spcPts val="3446"/>
              </a:lnSpc>
              <a:spcBef>
                <a:spcPct val="0"/>
              </a:spcBef>
            </a:pPr>
            <a:r>
              <a:rPr lang="en-US" sz="3600" b="1" dirty="0">
                <a:latin typeface="Open Sans Bold"/>
              </a:rPr>
              <a:t>Introduction :</a:t>
            </a:r>
          </a:p>
          <a:p>
            <a:pPr>
              <a:lnSpc>
                <a:spcPts val="3446"/>
              </a:lnSpc>
              <a:spcBef>
                <a:spcPct val="0"/>
              </a:spcBef>
            </a:pPr>
            <a:endParaRPr lang="en-US" sz="3600" dirty="0">
              <a:latin typeface="Open Sans Bold"/>
            </a:endParaRPr>
          </a:p>
          <a:p>
            <a:pPr marL="571500" indent="-571500">
              <a:lnSpc>
                <a:spcPts val="3446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600" u="none" strike="noStrike" dirty="0">
                <a:latin typeface="Open Sans"/>
              </a:rPr>
              <a:t>In a dynamic market, strategic expansion is crucial for sustained growth. This analysis delves into comprehensive data to pinpoint optimal locations, understand market trends, and provide actionable insights for informed decision-making.</a:t>
            </a:r>
          </a:p>
          <a:p>
            <a:pPr>
              <a:lnSpc>
                <a:spcPts val="3446"/>
              </a:lnSpc>
              <a:spcBef>
                <a:spcPct val="0"/>
              </a:spcBef>
            </a:pPr>
            <a:endParaRPr lang="en-US" sz="3600" u="none" strike="noStrike" dirty="0">
              <a:latin typeface="Open Sans"/>
            </a:endParaRPr>
          </a:p>
          <a:p>
            <a:pPr>
              <a:lnSpc>
                <a:spcPts val="3446"/>
              </a:lnSpc>
              <a:spcBef>
                <a:spcPct val="0"/>
              </a:spcBef>
            </a:pPr>
            <a:r>
              <a:rPr lang="en-US" sz="3600" b="1" dirty="0">
                <a:latin typeface="Open Sans Bold"/>
              </a:rPr>
              <a:t>Key Components:</a:t>
            </a:r>
          </a:p>
          <a:p>
            <a:pPr>
              <a:lnSpc>
                <a:spcPts val="3446"/>
              </a:lnSpc>
              <a:spcBef>
                <a:spcPct val="0"/>
              </a:spcBef>
            </a:pPr>
            <a:endParaRPr lang="en-US" sz="3600" dirty="0">
              <a:latin typeface="Open Sans Bold"/>
            </a:endParaRPr>
          </a:p>
          <a:p>
            <a:pPr marL="765809" lvl="1" indent="-571500">
              <a:lnSpc>
                <a:spcPts val="2519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Open Sans"/>
              </a:rPr>
              <a:t>Objective assessment of countries and cities for new restaurant openings.</a:t>
            </a:r>
          </a:p>
          <a:p>
            <a:pPr marL="388618" lvl="1" indent="-194309">
              <a:lnSpc>
                <a:spcPts val="2519"/>
              </a:lnSpc>
              <a:buFont typeface="Arial"/>
              <a:buChar char="•"/>
            </a:pPr>
            <a:endParaRPr lang="en-US" sz="3600" dirty="0">
              <a:latin typeface="Open Sans"/>
            </a:endParaRPr>
          </a:p>
          <a:p>
            <a:pPr marL="765809" lvl="1" indent="-571500">
              <a:lnSpc>
                <a:spcPts val="2519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Open Sans"/>
              </a:rPr>
              <a:t>In-depth analysis of factors impacting restaurant success.</a:t>
            </a:r>
          </a:p>
          <a:p>
            <a:pPr marL="194309" lvl="1">
              <a:lnSpc>
                <a:spcPts val="2519"/>
              </a:lnSpc>
            </a:pPr>
            <a:endParaRPr lang="en-US" sz="3600" dirty="0">
              <a:latin typeface="Open Sans"/>
            </a:endParaRPr>
          </a:p>
          <a:p>
            <a:pPr marL="765809" lvl="1" indent="-571500" algn="l">
              <a:lnSpc>
                <a:spcPts val="2519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Open Sans"/>
              </a:rPr>
              <a:t>Recommendations rooted in data-driven insights</a:t>
            </a:r>
          </a:p>
          <a:p>
            <a:pPr marL="685800" indent="-6858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16405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F36CAB-598B-4AE4-924C-F4DFD15DEC3F}"/>
              </a:ext>
            </a:extLst>
          </p:cNvPr>
          <p:cNvSpPr txBox="1"/>
          <p:nvPr/>
        </p:nvSpPr>
        <p:spPr>
          <a:xfrm>
            <a:off x="304800" y="952500"/>
            <a:ext cx="7391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u="sng" dirty="0">
                <a:latin typeface="Arial Black" panose="020B0A04020102020204" pitchFamily="34" charset="0"/>
              </a:rPr>
              <a:t>STORYLINE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FA0DC9-75F5-4960-8215-47537C512B92}"/>
              </a:ext>
            </a:extLst>
          </p:cNvPr>
          <p:cNvSpPr txBox="1"/>
          <p:nvPr/>
        </p:nvSpPr>
        <p:spPr>
          <a:xfrm>
            <a:off x="914400" y="2342733"/>
            <a:ext cx="16840200" cy="6586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b="1" dirty="0"/>
              <a:t>Step 1</a:t>
            </a:r>
            <a:r>
              <a:rPr lang="en-US" sz="3200" dirty="0"/>
              <a:t>: Setting the Mission In Zomato's bustling headquarters, I am handed a massive dataset containing insights about restaurants from around the world. My mission is clear: Identify the best countries and cities for expansion. Understand customer preferences and trends. Provide actionable strategies for business growth.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b="1" dirty="0"/>
              <a:t>Step 2</a:t>
            </a:r>
            <a:r>
              <a:rPr lang="en-US" sz="3200" dirty="0"/>
              <a:t>: Cleaning the Data The raw dataset contains inconsistencies and missing values. To prepare for analysis, I:Fill Missing Values: Particularly for cuisines in certain locations, using logical replacements. Reformat Dates: Standardize date formats for easier sorting and analysis. Example Formula: =DATEVALUE(SUBSTITUTE(W2, "_", "-"))Add New Columns: Extract Day, Month, and Year from date fields to gain time-based insights. Currency Conversion: Convert all foreign currencies into INR for uniformity.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2927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FFA0DC9-75F5-4960-8215-47537C512B92}"/>
              </a:ext>
            </a:extLst>
          </p:cNvPr>
          <p:cNvSpPr txBox="1"/>
          <p:nvPr/>
        </p:nvSpPr>
        <p:spPr>
          <a:xfrm>
            <a:off x="133350" y="1435254"/>
            <a:ext cx="1802130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b="1" dirty="0"/>
              <a:t>Step 3</a:t>
            </a:r>
            <a:r>
              <a:rPr lang="en-US" sz="3200" b="1" dirty="0"/>
              <a:t>: Understanding the Landscape</a:t>
            </a:r>
            <a:br>
              <a:rPr lang="en-US" sz="3200" dirty="0"/>
            </a:br>
            <a:r>
              <a:rPr lang="en-US" sz="3200" dirty="0"/>
              <a:t>With the data cleaned, I analyze the following: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Total Restaurants</a:t>
            </a:r>
            <a:r>
              <a:rPr lang="en-US" sz="3200" dirty="0"/>
              <a:t>: Count the number of restaurants in each country using pivot tables.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Price Ranges</a:t>
            </a:r>
            <a:r>
              <a:rPr lang="en-US" sz="3200" dirty="0"/>
              <a:t>: Understand how restaurants are distributed across price brackets.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Online Delivery and Table Booking Trends</a:t>
            </a:r>
            <a:r>
              <a:rPr lang="en-US" sz="3200" dirty="0"/>
              <a:t>: Examine the impact of these services on ratings and popularity.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2B1E83-AE4A-495F-9480-269546693BA3}"/>
              </a:ext>
            </a:extLst>
          </p:cNvPr>
          <p:cNvSpPr txBox="1"/>
          <p:nvPr/>
        </p:nvSpPr>
        <p:spPr>
          <a:xfrm>
            <a:off x="137098" y="4762500"/>
            <a:ext cx="17832361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b="1" dirty="0"/>
              <a:t>Step 4</a:t>
            </a:r>
            <a:r>
              <a:rPr lang="en-US" sz="3600" b="1" dirty="0"/>
              <a:t>: Identifying Opportunities</a:t>
            </a:r>
            <a:br>
              <a:rPr lang="en-US" sz="3600" dirty="0"/>
            </a:br>
            <a:r>
              <a:rPr lang="en-US" sz="3400" dirty="0"/>
              <a:t>To pinpoint expansion areas, I:</a:t>
            </a:r>
          </a:p>
          <a:p>
            <a:pPr>
              <a:buFont typeface="+mj-lt"/>
              <a:buAutoNum type="arabicPeriod"/>
            </a:pPr>
            <a:r>
              <a:rPr lang="en-US" sz="3400" dirty="0"/>
              <a:t>Use pivot tables to calculate: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3400" dirty="0"/>
              <a:t>Average restaurant ratings in each country.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3400" dirty="0"/>
              <a:t>Number of restaurants in cities with low competition.</a:t>
            </a:r>
          </a:p>
          <a:p>
            <a:pPr>
              <a:buFont typeface="+mj-lt"/>
              <a:buAutoNum type="arabicPeriod"/>
            </a:pPr>
            <a:r>
              <a:rPr lang="en-US" sz="3400" dirty="0"/>
              <a:t>Highlight 59 cities with fewer than 10 restaurants as potential growth zones.</a:t>
            </a:r>
          </a:p>
          <a:p>
            <a:pPr>
              <a:buFont typeface="+mj-lt"/>
              <a:buAutoNum type="arabicPeriod"/>
            </a:pPr>
            <a:r>
              <a:rPr lang="en-US" sz="3400" dirty="0"/>
              <a:t>Shortlist countries like </a:t>
            </a:r>
            <a:r>
              <a:rPr lang="en-US" sz="3400" b="1" dirty="0"/>
              <a:t>Australia</a:t>
            </a:r>
            <a:r>
              <a:rPr lang="en-US" sz="3400" dirty="0"/>
              <a:t>, </a:t>
            </a:r>
            <a:r>
              <a:rPr lang="en-US" sz="3400" b="1" dirty="0"/>
              <a:t>Brazil</a:t>
            </a:r>
            <a:r>
              <a:rPr lang="en-US" sz="3400" dirty="0"/>
              <a:t>, </a:t>
            </a:r>
            <a:r>
              <a:rPr lang="en-US" sz="3400" b="1" dirty="0"/>
              <a:t>Canada</a:t>
            </a:r>
            <a:r>
              <a:rPr lang="en-US" sz="3400" dirty="0"/>
              <a:t>, </a:t>
            </a:r>
            <a:r>
              <a:rPr lang="en-US" sz="3400" b="1" dirty="0"/>
              <a:t>Singapore</a:t>
            </a:r>
            <a:r>
              <a:rPr lang="en-US" sz="3400" dirty="0"/>
              <a:t>, and </a:t>
            </a:r>
            <a:r>
              <a:rPr lang="en-US" sz="3400" b="1" dirty="0"/>
              <a:t>Sri Lanka</a:t>
            </a:r>
            <a:r>
              <a:rPr lang="en-US" sz="3400" dirty="0"/>
              <a:t> for expansion based on: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3400" dirty="0"/>
              <a:t>Lesser competition.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3400" dirty="0"/>
              <a:t>Average ratings between 3 and 4.</a:t>
            </a:r>
          </a:p>
        </p:txBody>
      </p:sp>
    </p:spTree>
    <p:extLst>
      <p:ext uri="{BB962C8B-B14F-4D97-AF65-F5344CB8AC3E}">
        <p14:creationId xmlns:p14="http://schemas.microsoft.com/office/powerpoint/2010/main" val="198393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FFA0DC9-75F5-4960-8215-47537C512B92}"/>
              </a:ext>
            </a:extLst>
          </p:cNvPr>
          <p:cNvSpPr txBox="1"/>
          <p:nvPr/>
        </p:nvSpPr>
        <p:spPr>
          <a:xfrm>
            <a:off x="286687" y="871359"/>
            <a:ext cx="18021300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b="1" dirty="0"/>
              <a:t>Step 5</a:t>
            </a:r>
            <a:r>
              <a:rPr lang="en-US" sz="3200" b="1" dirty="0"/>
              <a:t>: Recommending Strategies</a:t>
            </a:r>
            <a:br>
              <a:rPr lang="en-US" sz="3200" dirty="0"/>
            </a:br>
            <a:r>
              <a:rPr lang="en-US" sz="3200" dirty="0"/>
              <a:t>With the shortlisted locations in hand, I create actionable strategies: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Local Cuisine Focus</a:t>
            </a:r>
            <a:r>
              <a:rPr lang="en-US" sz="3200" dirty="0"/>
              <a:t>: Start with authentic local dishes to build trust and appeal to local tastes.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Competitive Pricing</a:t>
            </a:r>
            <a:r>
              <a:rPr lang="en-US" sz="3200" dirty="0"/>
              <a:t>: Develop tiered menus based on the average expenditure in each country.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Example: Average expenditure in Singapore is ₹9,944.18, whereas in Sri Lanka, it is ₹682.24.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Strategic Locations</a:t>
            </a:r>
            <a:r>
              <a:rPr lang="en-US" sz="3200" dirty="0"/>
              <a:t>: Target cities with lower ratings and competition, such as Colombo and Yorkton, for a stronger market foothold.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D38DCD-498A-4698-BEE7-8AF222B28B20}"/>
              </a:ext>
            </a:extLst>
          </p:cNvPr>
          <p:cNvSpPr txBox="1"/>
          <p:nvPr/>
        </p:nvSpPr>
        <p:spPr>
          <a:xfrm>
            <a:off x="381000" y="5753100"/>
            <a:ext cx="17526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b="1" dirty="0"/>
              <a:t>Step 6</a:t>
            </a:r>
            <a:r>
              <a:rPr lang="en-US" sz="3200" b="1" dirty="0"/>
              <a:t>: Visualizing Insights</a:t>
            </a:r>
            <a:br>
              <a:rPr lang="en-US" sz="3200" dirty="0"/>
            </a:br>
            <a:r>
              <a:rPr lang="en-US" sz="3200" dirty="0"/>
              <a:t>To ensure my findings are clear, I:</a:t>
            </a:r>
          </a:p>
          <a:p>
            <a:pPr>
              <a:buFont typeface="+mj-lt"/>
              <a:buAutoNum type="arabicPeriod"/>
            </a:pPr>
            <a:r>
              <a:rPr lang="en-US" sz="3200" dirty="0"/>
              <a:t>Create visualizations such as: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3200" b="1" dirty="0"/>
              <a:t>Bar Graphs</a:t>
            </a:r>
            <a:r>
              <a:rPr lang="en-US" sz="3200" dirty="0"/>
              <a:t>: Number of restaurants opened each year.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3200" b="1" dirty="0"/>
              <a:t>Pie Charts</a:t>
            </a:r>
            <a:r>
              <a:rPr lang="en-US" sz="3200" dirty="0"/>
              <a:t>: Distribution of restaurants by service availability (online delivery, table booking).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3200" b="1" dirty="0"/>
              <a:t>Line Charts</a:t>
            </a:r>
            <a:r>
              <a:rPr lang="en-US" sz="3200" dirty="0"/>
              <a:t>: Average ratings of cuisines in suggested countries.</a:t>
            </a:r>
          </a:p>
          <a:p>
            <a:pPr>
              <a:buFont typeface="+mj-lt"/>
              <a:buAutoNum type="arabicPeriod"/>
            </a:pPr>
            <a:r>
              <a:rPr lang="en-US" sz="3200" dirty="0"/>
              <a:t>Use conditional formatting to highlight trends, such as cities with fewer restaurants.</a:t>
            </a:r>
          </a:p>
        </p:txBody>
      </p:sp>
    </p:spTree>
    <p:extLst>
      <p:ext uri="{BB962C8B-B14F-4D97-AF65-F5344CB8AC3E}">
        <p14:creationId xmlns:p14="http://schemas.microsoft.com/office/powerpoint/2010/main" val="1276586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D1D201-8C08-42E2-B7A9-4B079A53A66C}"/>
              </a:ext>
            </a:extLst>
          </p:cNvPr>
          <p:cNvSpPr txBox="1"/>
          <p:nvPr/>
        </p:nvSpPr>
        <p:spPr>
          <a:xfrm>
            <a:off x="747010" y="2281149"/>
            <a:ext cx="1714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b="1" dirty="0"/>
              <a:t>Step 7</a:t>
            </a:r>
            <a:r>
              <a:rPr lang="en-US" sz="3200" b="1" dirty="0"/>
              <a:t>: Diving Deeper into Customer Behavior</a:t>
            </a:r>
            <a:br>
              <a:rPr lang="en-US" sz="3200" dirty="0"/>
            </a:br>
            <a:r>
              <a:rPr lang="en-US" sz="3200" dirty="0"/>
              <a:t>I analyze customer preferences to refine the strategy: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Cuisines</a:t>
            </a:r>
            <a:r>
              <a:rPr lang="en-US" sz="3200" dirty="0"/>
              <a:t>: Identify high-rated local and foreign cuisines (e.g., seafood, Italian) to include in menus.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Correlation Analysis</a:t>
            </a:r>
            <a:r>
              <a:rPr lang="en-US" sz="3200" dirty="0"/>
              <a:t>: Examine the relationship between pricing and ratings to balance cost and customer satisfaction</a:t>
            </a:r>
            <a:r>
              <a:rPr lang="en-US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93AA4F-9727-4BED-BFC4-6B821ECEA791}"/>
              </a:ext>
            </a:extLst>
          </p:cNvPr>
          <p:cNvSpPr txBox="1"/>
          <p:nvPr/>
        </p:nvSpPr>
        <p:spPr>
          <a:xfrm>
            <a:off x="762000" y="5578788"/>
            <a:ext cx="14782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b="1" dirty="0"/>
              <a:t>Step 8</a:t>
            </a:r>
            <a:r>
              <a:rPr lang="en-US" sz="3200" b="1" dirty="0"/>
              <a:t>: Competitor Analysis</a:t>
            </a:r>
            <a:br>
              <a:rPr lang="en-US" sz="3200" dirty="0"/>
            </a:br>
            <a:r>
              <a:rPr lang="en-US" sz="3200" dirty="0"/>
              <a:t>Using pivot tables, I identify:</a:t>
            </a:r>
          </a:p>
          <a:p>
            <a:pPr>
              <a:buFont typeface="+mj-lt"/>
              <a:buAutoNum type="arabicPeriod"/>
            </a:pPr>
            <a:r>
              <a:rPr lang="en-US" sz="3200" b="1" dirty="0"/>
              <a:t>Top Competitors</a:t>
            </a:r>
            <a:r>
              <a:rPr lang="en-US" sz="3200" dirty="0"/>
              <a:t>: Cities with highly rated restaurants.</a:t>
            </a:r>
          </a:p>
          <a:p>
            <a:pPr>
              <a:buFont typeface="+mj-lt"/>
              <a:buAutoNum type="arabicPeriod"/>
            </a:pPr>
            <a:r>
              <a:rPr lang="en-US" sz="3200" b="1" dirty="0"/>
              <a:t>Weak Competitors</a:t>
            </a:r>
            <a:r>
              <a:rPr lang="en-US" sz="3200" dirty="0"/>
              <a:t>: Cities with poorly rated restaurants where Zomato can dominate.</a:t>
            </a:r>
          </a:p>
          <a:p>
            <a:pPr>
              <a:buFont typeface="+mj-lt"/>
              <a:buAutoNum type="arabicPeriod"/>
            </a:pPr>
            <a:r>
              <a:rPr lang="en-US" sz="3200" dirty="0"/>
              <a:t>Develop strategies to either compete or avoid highly saturated markets.</a:t>
            </a:r>
          </a:p>
        </p:txBody>
      </p:sp>
    </p:spTree>
    <p:extLst>
      <p:ext uri="{BB962C8B-B14F-4D97-AF65-F5344CB8AC3E}">
        <p14:creationId xmlns:p14="http://schemas.microsoft.com/office/powerpoint/2010/main" val="206907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736B5A-0D2A-48C5-AD68-88E337919EDE}"/>
              </a:ext>
            </a:extLst>
          </p:cNvPr>
          <p:cNvSpPr txBox="1"/>
          <p:nvPr/>
        </p:nvSpPr>
        <p:spPr>
          <a:xfrm>
            <a:off x="1066800" y="973098"/>
            <a:ext cx="15240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b="1" dirty="0"/>
              <a:t>Step 9</a:t>
            </a:r>
            <a:r>
              <a:rPr lang="en-US" sz="3200" b="1" dirty="0"/>
              <a:t>: Final Recommendations</a:t>
            </a:r>
            <a:br>
              <a:rPr lang="en-US" sz="3200" dirty="0"/>
            </a:br>
            <a:r>
              <a:rPr lang="en-US" sz="3200" dirty="0"/>
              <a:t>My findings lead to the following recommendations: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Open restaurants in untapped cities within the shortlisted countries.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Focus on quality service and local preferences to ensure positive ratings.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Use marketing strategies like promotions and social media to build awareness.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Continuously monitor trends and competitors to adapt and grow.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764BB-8F22-4C92-8ACF-2B77FF55DD01}"/>
              </a:ext>
            </a:extLst>
          </p:cNvPr>
          <p:cNvSpPr txBox="1"/>
          <p:nvPr/>
        </p:nvSpPr>
        <p:spPr>
          <a:xfrm>
            <a:off x="1295400" y="651510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40FA3B-BA10-42E5-BFDF-062A9AD532A4}"/>
              </a:ext>
            </a:extLst>
          </p:cNvPr>
          <p:cNvSpPr txBox="1"/>
          <p:nvPr/>
        </p:nvSpPr>
        <p:spPr>
          <a:xfrm>
            <a:off x="934386" y="5824634"/>
            <a:ext cx="16286813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10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Presenting the Vision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data, visualizations, and actionable plans in hand, I present my analysis to Zomato’s leadership. The clear, step-by-step strategy inspires confidence, and the company gears up to expand its presence globally.</a:t>
            </a:r>
          </a:p>
        </p:txBody>
      </p:sp>
    </p:spTree>
    <p:extLst>
      <p:ext uri="{BB962C8B-B14F-4D97-AF65-F5344CB8AC3E}">
        <p14:creationId xmlns:p14="http://schemas.microsoft.com/office/powerpoint/2010/main" val="346202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AB4682-ACAA-F4B7-5A66-DBC16740740A}"/>
              </a:ext>
            </a:extLst>
          </p:cNvPr>
          <p:cNvSpPr/>
          <p:nvPr/>
        </p:nvSpPr>
        <p:spPr>
          <a:xfrm>
            <a:off x="6123854" y="323451"/>
            <a:ext cx="6449145" cy="1053565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 of Data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D34AF810-C692-72BA-C450-D45EA381647C}"/>
              </a:ext>
            </a:extLst>
          </p:cNvPr>
          <p:cNvSpPr/>
          <p:nvPr/>
        </p:nvSpPr>
        <p:spPr>
          <a:xfrm>
            <a:off x="8008487" y="2754290"/>
            <a:ext cx="2966720" cy="914400"/>
          </a:xfrm>
          <a:prstGeom prst="snip2Diag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restaurants  9551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33AD8EB-F9B5-38E2-330F-5D5725860E3C}"/>
              </a:ext>
            </a:extLst>
          </p:cNvPr>
          <p:cNvSpPr/>
          <p:nvPr/>
        </p:nvSpPr>
        <p:spPr>
          <a:xfrm>
            <a:off x="3836871" y="2729386"/>
            <a:ext cx="1940560" cy="914400"/>
          </a:xfrm>
          <a:prstGeom prst="snip2Diag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Countries  15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BBFED49E-2D8E-1B62-9780-CD30B8AD5D3E}"/>
              </a:ext>
            </a:extLst>
          </p:cNvPr>
          <p:cNvSpPr/>
          <p:nvPr/>
        </p:nvSpPr>
        <p:spPr>
          <a:xfrm>
            <a:off x="11048999" y="2754290"/>
            <a:ext cx="2072640" cy="914400"/>
          </a:xfrm>
          <a:prstGeom prst="snip2Diag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Cuisines </a:t>
            </a:r>
          </a:p>
          <a:p>
            <a:pPr algn="ctr"/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250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ADF62ABB-42DB-B23D-5BC9-0B39F487F9D3}"/>
              </a:ext>
            </a:extLst>
          </p:cNvPr>
          <p:cNvSpPr/>
          <p:nvPr/>
        </p:nvSpPr>
        <p:spPr>
          <a:xfrm>
            <a:off x="5974081" y="2739546"/>
            <a:ext cx="1940560" cy="914400"/>
          </a:xfrm>
          <a:prstGeom prst="snip2Diag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Cities</a:t>
            </a:r>
          </a:p>
          <a:p>
            <a:pPr algn="ctr"/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</a:t>
            </a:r>
            <a:endParaRPr lang="en-IN" sz="2800" dirty="0">
              <a:solidFill>
                <a:schemeClr val="tx1"/>
              </a:solidFill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F489A786-DDD4-6EA9-6514-7A2BE3B0F8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3168332"/>
              </p:ext>
            </p:extLst>
          </p:nvPr>
        </p:nvGraphicFramePr>
        <p:xfrm>
          <a:off x="1320065" y="3733678"/>
          <a:ext cx="7823935" cy="5769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A82E1A60-1070-3EE6-9681-09DB26BBB5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6463274"/>
              </p:ext>
            </p:extLst>
          </p:nvPr>
        </p:nvGraphicFramePr>
        <p:xfrm>
          <a:off x="10065830" y="4445738"/>
          <a:ext cx="7559775" cy="5335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3873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0563C1"/>
    </a:folHlink>
  </a:clrScheme>
  <a:fontScheme name="Sheets">
    <a:majorFont>
      <a:latin typeface="Calibri"/>
      <a:ea typeface="Calibri"/>
      <a:cs typeface="Calibri"/>
    </a:majorFont>
    <a:minorFont>
      <a:latin typeface="Calibri"/>
      <a:ea typeface="Calibri"/>
      <a:cs typeface="Calibri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2989</TotalTime>
  <Words>1543</Words>
  <Application>Microsoft Office PowerPoint</Application>
  <PresentationFormat>Custom</PresentationFormat>
  <Paragraphs>188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Open Sans</vt:lpstr>
      <vt:lpstr>Calibri</vt:lpstr>
      <vt:lpstr>Arial Black</vt:lpstr>
      <vt:lpstr>Roboto Bold</vt:lpstr>
      <vt:lpstr>Open Sans Bold</vt:lpstr>
      <vt:lpstr>Wingdings</vt:lpstr>
      <vt:lpstr>Roboto</vt:lpstr>
      <vt:lpstr>Calibri Light</vt:lpstr>
      <vt:lpstr>Montserrat Bold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Keithston</dc:title>
  <cp:lastModifiedBy>Jayesh raj chandra</cp:lastModifiedBy>
  <cp:revision>18</cp:revision>
  <dcterms:created xsi:type="dcterms:W3CDTF">2006-08-16T00:00:00Z</dcterms:created>
  <dcterms:modified xsi:type="dcterms:W3CDTF">2025-01-09T10:46:48Z</dcterms:modified>
  <dc:identifier>DAGWpHyDyiY</dc:identifier>
</cp:coreProperties>
</file>