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95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39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9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8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2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6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4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51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8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7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9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2319-E2F8-4ABC-BF0A-7E238CCF3FE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6C6F-457D-40F4-90A7-983179A6A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91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C60E7-DF72-D767-4837-E4E1F66A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087" y="500574"/>
            <a:ext cx="4722233" cy="1236786"/>
          </a:xfrm>
        </p:spPr>
        <p:txBody>
          <a:bodyPr>
            <a:normAutofit/>
          </a:bodyPr>
          <a:lstStyle/>
          <a:p>
            <a:r>
              <a:rPr lang="en-US" sz="4800" dirty="0"/>
              <a:t> INTRODUCTION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86D58-8AD7-E43E-D94D-7B45A263F313}"/>
              </a:ext>
            </a:extLst>
          </p:cNvPr>
          <p:cNvSpPr txBox="1"/>
          <p:nvPr/>
        </p:nvSpPr>
        <p:spPr>
          <a:xfrm>
            <a:off x="2382874" y="1737360"/>
            <a:ext cx="63296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have performance of Customer and Revenue.</a:t>
            </a:r>
          </a:p>
          <a:p>
            <a:pPr algn="l"/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part of internship my last project, I have to provide insights to Shield Insurance revenue and customer insights to related teams, which could be consumed by them.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different views and understanding performance metrics and KPI’s.</a:t>
            </a:r>
          </a:p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84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DB74C3-241F-A0E5-2E66-C9002286A523}"/>
              </a:ext>
            </a:extLst>
          </p:cNvPr>
          <p:cNvSpPr/>
          <p:nvPr/>
        </p:nvSpPr>
        <p:spPr>
          <a:xfrm>
            <a:off x="3022380" y="173359"/>
            <a:ext cx="3855500" cy="796357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SHIELD INSURANCE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246D7-E6C2-3973-4AA4-21764440D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62"/>
            <a:ext cx="1303993" cy="130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9BD36-EA82-E134-B0AD-627630B25D65}"/>
              </a:ext>
            </a:extLst>
          </p:cNvPr>
          <p:cNvSpPr txBox="1"/>
          <p:nvPr/>
        </p:nvSpPr>
        <p:spPr>
          <a:xfrm>
            <a:off x="2033651" y="1552560"/>
            <a:ext cx="734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Shield Insurance company is provider of protection insurance with focusing on customers satisfaction, to covering customers life. They want to be analyze the past data through dashboard.</a:t>
            </a: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A9E6E-E604-1B25-677D-FEF1D7E74917}"/>
              </a:ext>
            </a:extLst>
          </p:cNvPr>
          <p:cNvSpPr txBox="1"/>
          <p:nvPr/>
        </p:nvSpPr>
        <p:spPr>
          <a:xfrm>
            <a:off x="1719922" y="1175952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Company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3103F-8618-ED5C-D39B-9766348059AD}"/>
              </a:ext>
            </a:extLst>
          </p:cNvPr>
          <p:cNvSpPr txBox="1"/>
          <p:nvPr/>
        </p:nvSpPr>
        <p:spPr>
          <a:xfrm>
            <a:off x="1719922" y="2492607"/>
            <a:ext cx="734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Insurance operates in different cities to sell policies:</a:t>
            </a:r>
            <a:endParaRPr lang="en-IN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563-8443-341F-44A7-74C05E13111C}"/>
              </a:ext>
            </a:extLst>
          </p:cNvPr>
          <p:cNvSpPr txBox="1"/>
          <p:nvPr/>
        </p:nvSpPr>
        <p:spPr>
          <a:xfrm>
            <a:off x="2053233" y="2930278"/>
            <a:ext cx="2272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Delhi NCR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Mumbai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Hyderabad</a:t>
            </a:r>
            <a:endParaRPr lang="en-IN" sz="20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F8D-F9B3-F325-DE54-8989696D5500}"/>
              </a:ext>
            </a:extLst>
          </p:cNvPr>
          <p:cNvSpPr txBox="1"/>
          <p:nvPr/>
        </p:nvSpPr>
        <p:spPr>
          <a:xfrm>
            <a:off x="4752927" y="2930278"/>
            <a:ext cx="190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Chennai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Indore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E0823F-8ADC-69BA-1B4B-4513068E4C3E}"/>
              </a:ext>
            </a:extLst>
          </p:cNvPr>
          <p:cNvSpPr txBox="1"/>
          <p:nvPr/>
        </p:nvSpPr>
        <p:spPr>
          <a:xfrm>
            <a:off x="1719922" y="3945017"/>
            <a:ext cx="229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About Project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F5D84-CD80-5FB7-F99F-927136690AD4}"/>
              </a:ext>
            </a:extLst>
          </p:cNvPr>
          <p:cNvSpPr txBox="1"/>
          <p:nvPr/>
        </p:nvSpPr>
        <p:spPr>
          <a:xfrm>
            <a:off x="2033651" y="4314349"/>
            <a:ext cx="7479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data analyst, my tasks included working with client, Shield Insurance to understand their requirements, interpret data and developed a effective dashboard.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responsibility is presents supportive insights, they could take more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08763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9EE2-2A7E-6B37-C2AA-895753A6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666" y="92235"/>
            <a:ext cx="2881947" cy="58521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Key INSIGHTS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7960-DA2A-217A-6BBD-C23B55F89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304" cy="1093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61695-61F0-9829-886B-D5DB65D2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337" y="4678683"/>
            <a:ext cx="2919513" cy="105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8A471-9FE3-72E8-ADA5-0164F9CEB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7" y="4678682"/>
            <a:ext cx="2995832" cy="1052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E71A6-6546-7360-9326-E7E675300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61" y="1370549"/>
            <a:ext cx="2918889" cy="973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229B3-55A2-0EED-DB94-D831DA98B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57" y="1370548"/>
            <a:ext cx="2965512" cy="954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BE1D5-D0B4-117E-53D9-0B3B4DACCE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442" y="2933355"/>
            <a:ext cx="2891409" cy="1052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DB585-23A7-D398-3077-326CE397A6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81" y="2933355"/>
            <a:ext cx="2965512" cy="10522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51C9C4-A82D-6FE1-F1D3-265ED501848A}"/>
              </a:ext>
            </a:extLst>
          </p:cNvPr>
          <p:cNvSpPr txBox="1"/>
          <p:nvPr/>
        </p:nvSpPr>
        <p:spPr>
          <a:xfrm>
            <a:off x="5983356" y="970438"/>
            <a:ext cx="160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December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BDF2A-07D8-19AE-7FCF-7CBA2ACBBEF3}"/>
              </a:ext>
            </a:extLst>
          </p:cNvPr>
          <p:cNvSpPr txBox="1"/>
          <p:nvPr/>
        </p:nvSpPr>
        <p:spPr>
          <a:xfrm>
            <a:off x="5983357" y="4249488"/>
            <a:ext cx="160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April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5325A1-8748-5FBB-69E4-CC970BFE5B08}"/>
              </a:ext>
            </a:extLst>
          </p:cNvPr>
          <p:cNvSpPr txBox="1"/>
          <p:nvPr/>
        </p:nvSpPr>
        <p:spPr>
          <a:xfrm>
            <a:off x="6012881" y="2533245"/>
            <a:ext cx="160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March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89C55-E7A3-EAA6-63A5-C0F2AFDBA749}"/>
              </a:ext>
            </a:extLst>
          </p:cNvPr>
          <p:cNvSpPr txBox="1"/>
          <p:nvPr/>
        </p:nvSpPr>
        <p:spPr>
          <a:xfrm>
            <a:off x="107149" y="1199889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C9423-72A5-A520-5C36-91FC7D982398}"/>
              </a:ext>
            </a:extLst>
          </p:cNvPr>
          <p:cNvSpPr txBox="1"/>
          <p:nvPr/>
        </p:nvSpPr>
        <p:spPr>
          <a:xfrm>
            <a:off x="107148" y="1663535"/>
            <a:ext cx="5876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Dec 2022, here was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intensive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total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4020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156M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the last month (means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18%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This continues to the positive daily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Mar 2023, here was also notable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total customers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7081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revenue 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263M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to the last month. (means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customers generates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 growth). But to the daily growth got declines.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Apr 2023, here was intensive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declined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total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(-41%)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(-41%) to the last month. But got positive in the both customer and revenue daily growth. </a:t>
            </a:r>
            <a:endParaRPr lang="en-IN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0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285626-2E95-1DDD-C635-43C474AABD20}"/>
              </a:ext>
            </a:extLst>
          </p:cNvPr>
          <p:cNvSpPr txBox="1"/>
          <p:nvPr/>
        </p:nvSpPr>
        <p:spPr>
          <a:xfrm>
            <a:off x="718045" y="933042"/>
            <a:ext cx="749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Delhi NCR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(11k)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(401M)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40%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of total revenue of company, followed by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intermediate presence with potential revenue in it.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Hyderabad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Chennai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has smaller customer size despite play important role in revenue.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17BCC-1D87-5192-FF46-BDA46B5AB740}"/>
              </a:ext>
            </a:extLst>
          </p:cNvPr>
          <p:cNvSpPr txBox="1"/>
          <p:nvPr/>
        </p:nvSpPr>
        <p:spPr>
          <a:xfrm>
            <a:off x="718046" y="3359528"/>
            <a:ext cx="719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group 31-40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majority of customer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making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revenue, followed by the age group 41-50.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Above age of 51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small sized customers base, but play important role in overall revenue.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9AA80-D42E-C289-7E99-9A9090121CE6}"/>
              </a:ext>
            </a:extLst>
          </p:cNvPr>
          <p:cNvSpPr txBox="1"/>
          <p:nvPr/>
        </p:nvSpPr>
        <p:spPr>
          <a:xfrm>
            <a:off x="585963" y="2883384"/>
            <a:ext cx="280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Group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C3D63-6CB2-725D-E379-05EBA93B2EA5}"/>
              </a:ext>
            </a:extLst>
          </p:cNvPr>
          <p:cNvSpPr txBox="1"/>
          <p:nvPr/>
        </p:nvSpPr>
        <p:spPr>
          <a:xfrm>
            <a:off x="585963" y="431487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F5DB4-784F-045F-4CDD-213FC59A80E9}"/>
              </a:ext>
            </a:extLst>
          </p:cNvPr>
          <p:cNvSpPr txBox="1"/>
          <p:nvPr/>
        </p:nvSpPr>
        <p:spPr>
          <a:xfrm>
            <a:off x="585964" y="4871340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DEC0D-87E5-7AC3-0E04-0C48502C88B5}"/>
              </a:ext>
            </a:extLst>
          </p:cNvPr>
          <p:cNvSpPr txBox="1"/>
          <p:nvPr/>
        </p:nvSpPr>
        <p:spPr>
          <a:xfrm>
            <a:off x="716697" y="5268651"/>
            <a:ext cx="693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Policy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POL2005HEL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generated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324M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revenue, whereas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POL432HEL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insured by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4.4k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customers.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76D884-8D5E-6E29-90BB-3179F019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96" y="4271549"/>
            <a:ext cx="3319668" cy="2473305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F656E6-B647-1A3F-B68F-14AC1608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96" y="40566"/>
            <a:ext cx="3293061" cy="2083027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D9168-F00C-A14F-EF94-F2BC823A0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596" y="2010632"/>
            <a:ext cx="3319668" cy="22609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777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D360C9-88E7-A2E5-B4A8-F0B9FED6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98AB09-50BE-33D6-91BE-A8F6B4459E4C}"/>
              </a:ext>
            </a:extLst>
          </p:cNvPr>
          <p:cNvSpPr txBox="1"/>
          <p:nvPr/>
        </p:nvSpPr>
        <p:spPr>
          <a:xfrm>
            <a:off x="503580" y="1219633"/>
            <a:ext cx="5701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 2023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Shield Insurance experienced a unpredictable surge in both customer and revenue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customer hike to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Total revenue hike to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significant growth compared with same month in both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April 2023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Shield Insurance came back on same declining track in customer and revenue negative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Shield team should give attention, how again occurred reduction in both metrics.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DA41F-E4FA-5443-AB20-416274F49690}"/>
              </a:ext>
            </a:extLst>
          </p:cNvPr>
          <p:cNvSpPr txBox="1"/>
          <p:nvPr/>
        </p:nvSpPr>
        <p:spPr>
          <a:xfrm>
            <a:off x="371276" y="597193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Trend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0D8FB-D918-8258-18BB-8E438862F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95" y="870406"/>
            <a:ext cx="5701534" cy="2120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DD4A5-C70C-DDFE-CE6D-DCDFAEDA9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095" y="3135301"/>
            <a:ext cx="5701534" cy="2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E7701C-4FBC-1CFF-8718-7C64DB2F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39EA31-3D0F-ABB2-8C69-69A1162C4E8B}"/>
              </a:ext>
            </a:extLst>
          </p:cNvPr>
          <p:cNvSpPr txBox="1"/>
          <p:nvPr/>
        </p:nvSpPr>
        <p:spPr>
          <a:xfrm>
            <a:off x="493642" y="1139889"/>
            <a:ext cx="55686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Offline-Agent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play majority role in policies,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total customer and revenue contribution with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and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551M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That’s indicating, the activeness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direct offline-agent 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it’s increasing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customers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Revenue Trend,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offline-direct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online-app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online-website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 showed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intermediately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both revenue in overall months.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29A0C-1C5D-CF97-4F76-CCF90083C9F3}"/>
              </a:ext>
            </a:extLst>
          </p:cNvPr>
          <p:cNvSpPr txBox="1"/>
          <p:nvPr/>
        </p:nvSpPr>
        <p:spPr>
          <a:xfrm>
            <a:off x="371276" y="597193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Mode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1191D-B52B-D258-EFF1-9B34667B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86" y="728135"/>
            <a:ext cx="3018725" cy="1964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105A2-B4AC-37E1-1D36-929B9865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4765"/>
            <a:ext cx="5874025" cy="3472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10735-1BA5-0D59-2310-CD93F6623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64" y="728135"/>
            <a:ext cx="3027376" cy="1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036302-D06B-4E40-D6C7-80A41D1F4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CE5B67-C7FF-EE50-D51F-D5E5CADAFFA1}"/>
              </a:ext>
            </a:extLst>
          </p:cNvPr>
          <p:cNvSpPr txBox="1"/>
          <p:nvPr/>
        </p:nvSpPr>
        <p:spPr>
          <a:xfrm>
            <a:off x="859401" y="1414208"/>
            <a:ext cx="5730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31-40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POL3309HEL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demanded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policy among the customers in this group.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Also, in this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customers prefer most of the policies.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%,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65+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indicates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settlement with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73%,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followed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51-65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other hand,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18-24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settlement with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BEFD2-1589-7139-F1E1-9B04EFA8FF5C}"/>
              </a:ext>
            </a:extLst>
          </p:cNvPr>
          <p:cNvSpPr txBox="1"/>
          <p:nvPr/>
        </p:nvSpPr>
        <p:spPr>
          <a:xfrm>
            <a:off x="751839" y="767085"/>
            <a:ext cx="2809705" cy="3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Age-Group Analysis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72B05-9736-6C5D-0464-29962557D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69" y="634336"/>
            <a:ext cx="4310092" cy="2794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1976C-0CCA-C9EB-9146-73FB3F3E8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069" y="3574332"/>
            <a:ext cx="4310092" cy="2903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5C1479-9638-76D2-5D37-2BBC3DED9B3C}"/>
              </a:ext>
            </a:extLst>
          </p:cNvPr>
          <p:cNvSpPr txBox="1"/>
          <p:nvPr/>
        </p:nvSpPr>
        <p:spPr>
          <a:xfrm>
            <a:off x="2483148" y="6042991"/>
            <a:ext cx="2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THANKS YOU…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646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534</TotalTime>
  <Words>605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Aparajita</vt:lpstr>
      <vt:lpstr>Arial</vt:lpstr>
      <vt:lpstr>Tw Cen MT</vt:lpstr>
      <vt:lpstr>Wingdings</vt:lpstr>
      <vt:lpstr>Circuit</vt:lpstr>
      <vt:lpstr> INTRODUCTION</vt:lpstr>
      <vt:lpstr>PowerPoint Presentation</vt:lpstr>
      <vt:lpstr>Key INSIGHTS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</dc:title>
  <dc:creator>Jayesh Mahajan</dc:creator>
  <cp:lastModifiedBy>Jayesh Mahajan</cp:lastModifiedBy>
  <cp:revision>37</cp:revision>
  <dcterms:created xsi:type="dcterms:W3CDTF">2024-02-15T09:25:12Z</dcterms:created>
  <dcterms:modified xsi:type="dcterms:W3CDTF">2024-02-16T14:35:13Z</dcterms:modified>
</cp:coreProperties>
</file>