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f4a5320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4f4a5320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4f4a5320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4f4a5320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4f4a5320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4f4a5320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4f4a5320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4f4a5320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4f4a5320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4f4a5320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4f4a5320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4f4a5320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f4a5320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f4a5320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4f4a532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4f4a532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f4a5320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4f4a5320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f4a5320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4f4a5320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f4a5320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f4a5320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43500" y="247327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Invest NI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Classification of Investment Data</a:t>
            </a:r>
            <a:endParaRPr sz="2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213" y="166355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and Selection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need to ensure that we can test our classifiers upon data that they weren’t trained on. For this purpose, we split the overall dataset into two parts, a training and a hold-out test 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split is around </a:t>
            </a:r>
            <a:r>
              <a:rPr b="1" lang="en"/>
              <a:t>70%-30%</a:t>
            </a:r>
            <a:endParaRPr b="1"/>
          </a:p>
        </p:txBody>
      </p:sp>
      <p:sp>
        <p:nvSpPr>
          <p:cNvPr id="334" name="Google Shape;334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Features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pick the features we want our classifiers to use to predict our missing value: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Jobs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and Scoring	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Performed Logistic Regression with XGBoosting using the SKLearn Python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the training data to cross-validate, performing both testing and training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Grid Search CV used for automatic feature selection</a:t>
            </a:r>
            <a:endParaRPr/>
          </a:p>
        </p:txBody>
      </p:sp>
      <p:sp>
        <p:nvSpPr>
          <p:cNvPr id="341" name="Google Shape;341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Scoring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Accuracy as the metric for scoring our classifiers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Accuracy = (TP + TN)/ (TP+TN+FN+FP)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Scores for Classifiers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Mean = 0.747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Non-Zero Average Mean =  0.769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Business Grade = 0.898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Data Testing	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443075"/>
            <a:ext cx="70305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created the classifiers, I now needed to test it on data that we hadn’t used for the training and testing during the model fitting process.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classifiers to predict missing values, compared that to the actual values to get an accuracy score.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Done to ensure that the models weren’t over or under-fitted to the training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Final Scores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Mean Hold Out Score = 0.734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Non-Zero AM Hold Out Score = 0.773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Business Grade Hold Out Score = 0.885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	</a:t>
            </a:r>
            <a:endParaRPr/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Overall, I deemed one of the three models that I created to be successful - it is able to predict if an investment will meet or not meet the business plan grade based on the other features of the investment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and Report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</a:t>
            </a:r>
            <a:r>
              <a:rPr lang="en" sz="1400"/>
              <a:t>y John Mahon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75" y="0"/>
            <a:ext cx="5465424" cy="36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Welcome to the Machine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are Invest NI?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Main source of government investments in Northern Ireland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 in both local startups and international corporations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am I looking for here?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 model be built that can, with reasonable accuracy, determine if an investment will yield the desired return on investment?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312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62475"/>
            <a:ext cx="33120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Data Mining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Retrieval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Classifying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Testing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against Hold Out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Run Down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Hurdle, Making my Own Map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Invest NI don’t have a stored metric in the database for “success”. One of the major goals of the classification is to see if I can find a success using the features of the data, if this is missing, we are finished. </a:t>
            </a:r>
            <a:endParaRPr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Solution: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derived two metrics that I could use to determine success or failure.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a grade as a ratio based on the gain on investment and check if they were above or below this value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their publicised metric, which is described further in the report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33120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410825"/>
            <a:ext cx="33120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step was easily accomplished. The data is hosted by CKAN, which has an easy to use API that I access using Python requests.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was taken from the OpenDataNI website and put into a </a:t>
            </a:r>
            <a:r>
              <a:rPr lang="en"/>
              <a:t>written csv file. 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525" y="598575"/>
            <a:ext cx="2628499" cy="33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33120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Enrichment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483275"/>
            <a:ext cx="4831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 had retrieved the data, we had to add various fields to it so that we could perform classification on it.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Jobs Created</a:t>
            </a:r>
            <a:r>
              <a:rPr lang="en"/>
              <a:t> - was there an expectation that </a:t>
            </a:r>
            <a:r>
              <a:rPr i="1" lang="en"/>
              <a:t>any</a:t>
            </a:r>
            <a:r>
              <a:rPr lang="en"/>
              <a:t> jobs were supposed to be created as part of the investment?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Investment Grade </a:t>
            </a:r>
            <a:r>
              <a:rPr lang="en"/>
              <a:t>- A metric that </a:t>
            </a:r>
            <a:r>
              <a:rPr lang="en"/>
              <a:t>determines</a:t>
            </a:r>
            <a:r>
              <a:rPr lang="en"/>
              <a:t> the effectiveness of the total investment, relative to the total assistance given. This value is scaled.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Business Plan Grade </a:t>
            </a:r>
            <a:r>
              <a:rPr lang="en"/>
              <a:t>- Did the investment meet the criteria to be considered a success for this metric?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Average Grade </a:t>
            </a:r>
            <a:r>
              <a:rPr lang="en"/>
              <a:t>- Same as above, but for our other metric of success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are in Session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			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our data now altered and appended to suit our needs, we will now perform the process of classifying the data.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Data Split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Feature Selection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Perform Regression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Check Scores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