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2106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5867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.io/display/JENKINS/Installing+Jenkins+on+Ubunt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51520" y="2204864"/>
            <a:ext cx="8568952" cy="197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 Setup Documentation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475656" y="5301208"/>
            <a:ext cx="7416824" cy="11045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Jenkins – Email Setting</a:t>
            </a:r>
          </a:p>
        </p:txBody>
      </p:sp>
      <p:sp>
        <p:nvSpPr>
          <p:cNvPr id="145" name="Shape 145"/>
          <p:cNvSpPr/>
          <p:nvPr/>
        </p:nvSpPr>
        <p:spPr>
          <a:xfrm>
            <a:off x="395536" y="971436"/>
            <a:ext cx="656468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e-mail address: admin address setting as following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3" y="2186740"/>
            <a:ext cx="8826061" cy="73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Jenkins – Email Setting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395536" y="971436"/>
            <a:ext cx="5040560" cy="873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SMTP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: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SMTP Server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DEFAULT_RECIPIENTS: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44479"/>
            <a:ext cx="6430501" cy="450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Jenkins - Secure login with LDAP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67578"/>
            <a:ext cx="9004347" cy="472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Jenkins - Test login with LDAP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19075" y="980728"/>
            <a:ext cx="612068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 -&gt;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Global Security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security -&gt; Access Control -&gt; LDAP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3" y="1900783"/>
            <a:ext cx="9048998" cy="339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Jenkins - Test login with LDAP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19075" y="980728"/>
            <a:ext cx="612068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 -&gt;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Global Security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security -&gt; Access Control -&gt; LDAP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75075"/>
            <a:ext cx="8595511" cy="206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Plugins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19075" y="980728"/>
            <a:ext cx="6120680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 -&gt;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ManagePlugins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Plugin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LDAP Plugin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Client Plugin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Injector Plugin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95536" y="1160521"/>
            <a:ext cx="8424936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 Official: </a:t>
            </a:r>
            <a:r>
              <a:rPr lang="en-US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https://jenkins.io/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StackOverlow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Start/Stop/Restart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Jenkins</a:t>
            </a: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Plugins</a:t>
            </a:r>
          </a:p>
          <a:p>
            <a:pPr marL="0" marR="0" lvl="0" indent="-1524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</a:p>
          <a:p>
            <a:pPr marL="742950" marR="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Distributor ID:  Ubuntu</a:t>
            </a:r>
          </a:p>
          <a:p>
            <a:pPr marL="742950" marR="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      Ubuntu 16.04.3 LTS</a:t>
            </a:r>
          </a:p>
          <a:p>
            <a:pPr marL="742950" marR="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Release:            16.04</a:t>
            </a:r>
          </a:p>
          <a:p>
            <a:pPr marL="742950" marR="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Codename:        xenial</a:t>
            </a:r>
          </a:p>
          <a:p>
            <a:pPr marL="457200" marR="0" lvl="1" indent="-1270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OpenSDK</a:t>
            </a:r>
          </a:p>
          <a:p>
            <a:pPr marL="742950" marR="0" lvl="2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openjdk version "1.8.0_131"</a:t>
            </a:r>
          </a:p>
          <a:p>
            <a:pPr marL="6858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OpenJDK Runtime Environment(build 1.8.0_131-8u131-b11-2ubuntu1.16.04.3-b11)</a:t>
            </a:r>
          </a:p>
          <a:p>
            <a:pPr marL="6858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OpenJDK 64-Bit Server VM (build 25.131-b11, mixed mode)</a:t>
            </a:r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19074" y="980728"/>
            <a:ext cx="8673405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$wget -q -O - https://pkg.jenkins.io/debian/jenkins-ci.org.key | sudo apt-key add – 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sh -c 'echo deb http://pkg.jenkins.io/debian-stable binary/ &gt; /etc/apt/sources.list.d/jenkins.list‘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apt-get update 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apt-get install jenkins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51520" y="2793702"/>
            <a:ext cx="61206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Upgrade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apt-get update 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apt-get install –y jenkins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23528" y="3789040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19075" y="980728"/>
            <a:ext cx="612068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'system' account for 'jenkins'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'system' user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sudo adduser system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user = 'jenkins' to group = 'system'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usermod -a -G system jenkins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19074" y="980728"/>
            <a:ext cx="8673405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 will be launched as a daemon up on start. See /etc/init.d/jenkins for more details.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'jenkins' user is created to run this service.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file will be placed in /var/log/jenkins/jenkins.log. Check this file if you are troubleshooting Jenkins.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/etc/default/jenkins will capture configuration parameters for the launch like e.g JENKINS_HOME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vim /etc/default/jenkins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JENKINS_HOME=/home/system/jenkins_workspace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file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70165" y="5157192"/>
            <a:ext cx="6120680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from: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https://wiki.jenkins.io/display/JENKINS/Installing+Jenkins+on+Ubuntu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23528" y="3789040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Start/Stop/Restart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19075" y="980728"/>
            <a:ext cx="6120680" cy="2031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service jenkins start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service jenkins stop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Restart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service jenkins restart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Jenkins – Workspace Setting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19075" y="980728"/>
            <a:ext cx="6120680" cy="3139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Jenkins -&gt; Config System</a:t>
            </a:r>
          </a:p>
          <a:p>
            <a:pPr marL="742950" marR="0" lvl="1" indent="-28575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directory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(jenkins setting)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/home/system/jenkins_workspace 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Root Directory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(Job building step workspace) /home/system/jenkins_build/${ITEM_FULLNAME}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Record Root Directory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(Job build result) /home/system/jenkins_jobs_archive/${ITEM_FULL_NAME}/builds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4293096"/>
            <a:ext cx="8947931" cy="1653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 Jenkins – Global Properties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3" y="2087623"/>
            <a:ext cx="8815014" cy="3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395536" y="971436"/>
            <a:ext cx="420499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 for job build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useage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</TotalTime>
  <Words>343</Words>
  <Application>Microsoft Office PowerPoint</Application>
  <PresentationFormat>如螢幕大小 (4:3)</PresentationFormat>
  <Paragraphs>91</Paragraphs>
  <Slides>16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高階主管</vt:lpstr>
      <vt:lpstr>Jenkins Setup Documentation</vt:lpstr>
      <vt:lpstr>Outline</vt:lpstr>
      <vt:lpstr>PreRequisites</vt:lpstr>
      <vt:lpstr>Setup</vt:lpstr>
      <vt:lpstr>Setup</vt:lpstr>
      <vt:lpstr>Setup</vt:lpstr>
      <vt:lpstr>Start/Stop/Restart</vt:lpstr>
      <vt:lpstr>Manage Jenkins – Workspace Setting</vt:lpstr>
      <vt:lpstr>Manage Jenkins – Global Properties</vt:lpstr>
      <vt:lpstr>Manage Jenkins – Email Setting</vt:lpstr>
      <vt:lpstr>Manage Jenkins – Email Setting</vt:lpstr>
      <vt:lpstr>Manage Jenkins - Secure login with LDAP</vt:lpstr>
      <vt:lpstr>Manage Jenkins - Test login with LDAP</vt:lpstr>
      <vt:lpstr>Manage Jenkins - Test login with LDAP</vt:lpstr>
      <vt:lpstr>Manage Plugins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Setup Documentation</dc:title>
  <dc:creator>Gary</dc:creator>
  <cp:lastModifiedBy>Gary</cp:lastModifiedBy>
  <cp:revision>11</cp:revision>
  <dcterms:modified xsi:type="dcterms:W3CDTF">2018-01-06T13:01:15Z</dcterms:modified>
</cp:coreProperties>
</file>