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129" autoAdjust="0"/>
  </p:normalViewPr>
  <p:slideViewPr>
    <p:cSldViewPr>
      <p:cViewPr varScale="1">
        <p:scale>
          <a:sx n="61" d="100"/>
          <a:sy n="61" d="100"/>
        </p:scale>
        <p:origin x="-1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C7E6-2A07-4914-974A-3DFAF0035AE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626E-EBF3-445C-8511-223600D0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Rather than using single learner we use multiple Learners.</a:t>
            </a:r>
          </a:p>
          <a:p>
            <a:r>
              <a:rPr lang="en-US" dirty="0" smtClean="0"/>
              <a:t>  Multiple learner may  differ by one or more of the following strategy-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Different algorithms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Different parameter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Different training set</a:t>
            </a:r>
          </a:p>
          <a:p>
            <a:pPr marL="514350" indent="-514350"/>
            <a:r>
              <a:rPr lang="en-US" dirty="0" smtClean="0"/>
              <a:t>When we combines results of multiple learner ( classifier ) confidence on our prediction increase.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e.g. For titanic dataset classifying whether given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person is survive or not survive we use different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classifier such as  Logistic regression , Support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vector machine , neural network and Combine output majority class will be predicted as final output.</a:t>
            </a:r>
          </a:p>
          <a:p>
            <a:r>
              <a:rPr lang="en-US" dirty="0" smtClean="0"/>
              <a:t> e.g. titanic dataset have input feature(passenger class, age, sex, cabin no etc.).</a:t>
            </a:r>
          </a:p>
          <a:p>
            <a:pPr>
              <a:buNone/>
            </a:pPr>
            <a:r>
              <a:rPr lang="en-US" dirty="0" smtClean="0"/>
              <a:t>     based on that we have to predict new passenger </a:t>
            </a:r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will survive(1) or not survive(0).                                               Assume logistic regression give output – not survive(0)</a:t>
            </a:r>
          </a:p>
          <a:p>
            <a:pPr>
              <a:buNone/>
            </a:pPr>
            <a:r>
              <a:rPr lang="en-US" dirty="0" smtClean="0"/>
              <a:t>    support vector machine predict – survive(1)</a:t>
            </a:r>
          </a:p>
          <a:p>
            <a:pPr>
              <a:buNone/>
            </a:pPr>
            <a:r>
              <a:rPr lang="en-US" dirty="0" smtClean="0"/>
              <a:t>    neural network predict – survive(1). </a:t>
            </a:r>
          </a:p>
          <a:p>
            <a:r>
              <a:rPr lang="en-US" dirty="0" smtClean="0"/>
              <a:t>After combine these output final output is majority class</a:t>
            </a:r>
          </a:p>
          <a:p>
            <a:pPr>
              <a:buNone/>
            </a:pPr>
            <a:r>
              <a:rPr lang="en-US" dirty="0" smtClean="0"/>
              <a:t> i.e. survive(1).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Low bias and low variance is </a:t>
            </a:r>
            <a:r>
              <a:rPr lang="en-US" dirty="0" err="1" smtClean="0"/>
              <a:t>achived</a:t>
            </a:r>
            <a:r>
              <a:rPr lang="en-US" dirty="0" smtClean="0"/>
              <a:t> through ensemble learning.</a:t>
            </a:r>
          </a:p>
          <a:p>
            <a:r>
              <a:rPr lang="en-US" dirty="0" smtClean="0"/>
              <a:t>High variance – if we give different subset of data to different algorithms if output will be different then we say that high </a:t>
            </a:r>
            <a:r>
              <a:rPr lang="en-US" dirty="0" smtClean="0"/>
              <a:t>variance.</a:t>
            </a:r>
          </a:p>
          <a:p>
            <a:r>
              <a:rPr lang="en-US" dirty="0" smtClean="0"/>
              <a:t>Bias – measure of how flexible model is. E.g.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neural network quite flexible bias is low. Linear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classifier not flexible bias is high.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                    D( Xi , Yi ) original dataset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2057400"/>
            <a:ext cx="640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006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105694" y="2551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506494" y="2551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172494" y="26281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505994" y="25900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953794" y="25900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134894" y="2551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1600" y="3200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3048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124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3124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124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00800" y="3048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d5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0294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0962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6202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918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2110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75064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0" y="58674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801394" y="609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71600" y="4572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38400" y="4572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4572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4572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3200" y="4572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48600" y="4572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11056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21724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6964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0680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2872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7582694" y="5447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0800000" flipV="1">
            <a:off x="381000" y="2605445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multiple subset of data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" y="4648200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Multiple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 rot="10800000" flipV="1">
            <a:off x="2667000" y="642934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Combine output and voting is done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d1, d2 …, </a:t>
            </a:r>
            <a:r>
              <a:rPr lang="en-US" dirty="0" err="1" smtClean="0"/>
              <a:t>dn</a:t>
            </a:r>
            <a:r>
              <a:rPr lang="en-US" dirty="0" smtClean="0"/>
              <a:t> are the multiple dataset.</a:t>
            </a:r>
          </a:p>
          <a:p>
            <a:r>
              <a:rPr lang="en-US" dirty="0" smtClean="0"/>
              <a:t>c1, c2 …, </a:t>
            </a:r>
            <a:r>
              <a:rPr lang="en-US" dirty="0" err="1" smtClean="0"/>
              <a:t>cn</a:t>
            </a:r>
            <a:r>
              <a:rPr lang="en-US" dirty="0" smtClean="0"/>
              <a:t> are multiple learner.</a:t>
            </a:r>
          </a:p>
          <a:p>
            <a:r>
              <a:rPr lang="en-US" dirty="0" smtClean="0"/>
              <a:t>Bagging -  create different subset of original </a:t>
            </a:r>
          </a:p>
          <a:p>
            <a:pPr>
              <a:buNone/>
            </a:pPr>
            <a:r>
              <a:rPr lang="en-US" dirty="0" smtClean="0"/>
              <a:t> dataset by randomly taking training example.</a:t>
            </a:r>
          </a:p>
          <a:p>
            <a:pPr>
              <a:buNone/>
            </a:pPr>
            <a:r>
              <a:rPr lang="en-US" dirty="0" smtClean="0"/>
              <a:t> e.g. assume this is original dataset D [1,2,3,4,5] </a:t>
            </a:r>
          </a:p>
          <a:p>
            <a:pPr>
              <a:buNone/>
            </a:pPr>
            <a:r>
              <a:rPr lang="en-US" dirty="0" smtClean="0"/>
              <a:t> then by sampling d1 will be  [3,2,4,3,1]</a:t>
            </a:r>
          </a:p>
          <a:p>
            <a:pPr>
              <a:buNone/>
            </a:pPr>
            <a:r>
              <a:rPr lang="en-US" dirty="0" smtClean="0"/>
              <a:t>                                d2 will be [1,5,2,2,3]</a:t>
            </a:r>
          </a:p>
          <a:p>
            <a:pPr>
              <a:buNone/>
            </a:pPr>
            <a:r>
              <a:rPr lang="en-US" dirty="0" smtClean="0"/>
              <a:t>                                d3 will be [4,5,1,5,2]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943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Boosting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boosting is an iterative procedure 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assign equal weights to all training examples.</a:t>
            </a:r>
          </a:p>
          <a:p>
            <a:pPr>
              <a:buFontTx/>
              <a:buChar char="-"/>
            </a:pPr>
            <a:r>
              <a:rPr lang="en-US" dirty="0" smtClean="0"/>
              <a:t>Take sample (d1)of original dataset provide to learner (L1) </a:t>
            </a:r>
          </a:p>
          <a:p>
            <a:pPr>
              <a:buFontTx/>
              <a:buChar char="-"/>
            </a:pPr>
            <a:r>
              <a:rPr lang="en-US" dirty="0" smtClean="0"/>
              <a:t>Based on learner L1 predict output value for each training example.</a:t>
            </a:r>
          </a:p>
          <a:p>
            <a:pPr>
              <a:buFontTx/>
              <a:buChar char="-"/>
            </a:pPr>
            <a:r>
              <a:rPr lang="en-US" dirty="0" smtClean="0"/>
              <a:t>Those training examples are incorrectly classified</a:t>
            </a:r>
          </a:p>
          <a:p>
            <a:pPr>
              <a:buNone/>
            </a:pPr>
            <a:r>
              <a:rPr lang="en-US" dirty="0" smtClean="0"/>
              <a:t> increase weights of that training examples </a:t>
            </a:r>
          </a:p>
          <a:p>
            <a:pPr>
              <a:buFontTx/>
              <a:buChar char="-"/>
            </a:pPr>
            <a:r>
              <a:rPr lang="en-US" dirty="0" smtClean="0"/>
              <a:t>Those training examples are correctly classified</a:t>
            </a:r>
          </a:p>
          <a:p>
            <a:pPr>
              <a:buNone/>
            </a:pPr>
            <a:r>
              <a:rPr lang="en-US" dirty="0" smtClean="0"/>
              <a:t> decrease weights of that training examples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Again take sample (d2)of original dataset provide to learner (L2)</a:t>
            </a:r>
          </a:p>
          <a:p>
            <a:pPr>
              <a:buFontTx/>
              <a:buChar char="-"/>
            </a:pPr>
            <a:r>
              <a:rPr lang="en-US" dirty="0" smtClean="0"/>
              <a:t>Repeat these process until all training examples are correctly classified.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Ensemble Learning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32</cp:revision>
  <dcterms:created xsi:type="dcterms:W3CDTF">2017-11-07T18:07:02Z</dcterms:created>
  <dcterms:modified xsi:type="dcterms:W3CDTF">2017-11-10T17:31:28Z</dcterms:modified>
</cp:coreProperties>
</file>