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6" r:id="rId3"/>
    <p:sldId id="257" r:id="rId4"/>
    <p:sldId id="258" r:id="rId5"/>
    <p:sldId id="259" r:id="rId6"/>
    <p:sldId id="265" r:id="rId7"/>
    <p:sldId id="260" r:id="rId8"/>
    <p:sldId id="261" r:id="rId9"/>
    <p:sldId id="262" r:id="rId10"/>
    <p:sldId id="263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53" d="100"/>
          <a:sy n="53" d="100"/>
        </p:scale>
        <p:origin x="-432" y="-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F0EFF2-51E3-47BA-AD4F-BC953AE76AF1}" type="datetimeFigureOut">
              <a:rPr lang="en-US" smtClean="0"/>
              <a:pPr/>
              <a:t>07/11/2017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92D035-9B6E-40C8-B178-5E4BC0CA172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F34FD-A8FD-420D-88D6-788C777F0F19}" type="datetimeFigureOut">
              <a:rPr lang="en-US" smtClean="0"/>
              <a:pPr/>
              <a:t>07/11/2017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F0DE4-3941-45C1-9EC6-E6036DF4BD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F34FD-A8FD-420D-88D6-788C777F0F19}" type="datetimeFigureOut">
              <a:rPr lang="en-US" smtClean="0"/>
              <a:pPr/>
              <a:t>07/11/2017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F0DE4-3941-45C1-9EC6-E6036DF4BD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F34FD-A8FD-420D-88D6-788C777F0F19}" type="datetimeFigureOut">
              <a:rPr lang="en-US" smtClean="0"/>
              <a:pPr/>
              <a:t>07/11/2017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F0DE4-3941-45C1-9EC6-E6036DF4BD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F34FD-A8FD-420D-88D6-788C777F0F19}" type="datetimeFigureOut">
              <a:rPr lang="en-US" smtClean="0"/>
              <a:pPr/>
              <a:t>07/11/2017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F0DE4-3941-45C1-9EC6-E6036DF4BD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F34FD-A8FD-420D-88D6-788C777F0F19}" type="datetimeFigureOut">
              <a:rPr lang="en-US" smtClean="0"/>
              <a:pPr/>
              <a:t>07/11/2017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F0DE4-3941-45C1-9EC6-E6036DF4BD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F34FD-A8FD-420D-88D6-788C777F0F19}" type="datetimeFigureOut">
              <a:rPr lang="en-US" smtClean="0"/>
              <a:pPr/>
              <a:t>07/11/2017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F0DE4-3941-45C1-9EC6-E6036DF4BD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F34FD-A8FD-420D-88D6-788C777F0F19}" type="datetimeFigureOut">
              <a:rPr lang="en-US" smtClean="0"/>
              <a:pPr/>
              <a:t>07/11/2017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F0DE4-3941-45C1-9EC6-E6036DF4BD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F34FD-A8FD-420D-88D6-788C777F0F19}" type="datetimeFigureOut">
              <a:rPr lang="en-US" smtClean="0"/>
              <a:pPr/>
              <a:t>07/11/2017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F0DE4-3941-45C1-9EC6-E6036DF4BD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F34FD-A8FD-420D-88D6-788C777F0F19}" type="datetimeFigureOut">
              <a:rPr lang="en-US" smtClean="0"/>
              <a:pPr/>
              <a:t>07/11/2017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F0DE4-3941-45C1-9EC6-E6036DF4BD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F34FD-A8FD-420D-88D6-788C777F0F19}" type="datetimeFigureOut">
              <a:rPr lang="en-US" smtClean="0"/>
              <a:pPr/>
              <a:t>07/11/2017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F0DE4-3941-45C1-9EC6-E6036DF4BD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F34FD-A8FD-420D-88D6-788C777F0F19}" type="datetimeFigureOut">
              <a:rPr lang="en-US" smtClean="0"/>
              <a:pPr/>
              <a:t>07/11/2017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F0DE4-3941-45C1-9EC6-E6036DF4BD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F34FD-A8FD-420D-88D6-788C777F0F19}" type="datetimeFigureOut">
              <a:rPr lang="en-US" smtClean="0"/>
              <a:pPr/>
              <a:t>07/11/2017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F0DE4-3941-45C1-9EC6-E6036DF4BD4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1"/>
            <a:ext cx="7772400" cy="6857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Neural network OR gate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914400"/>
            <a:ext cx="8077200" cy="50292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                                                                             Y</a:t>
            </a:r>
          </a:p>
          <a:p>
            <a:endParaRPr lang="en-US" dirty="0"/>
          </a:p>
          <a:p>
            <a:r>
              <a:rPr lang="en-US" dirty="0" smtClean="0"/>
              <a:t>       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28600" y="1981200"/>
            <a:ext cx="12192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X1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28600" y="4114800"/>
            <a:ext cx="1295400" cy="1295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x2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971800" y="2971800"/>
            <a:ext cx="1295400" cy="1295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6"/>
          </p:cNvCxnSpPr>
          <p:nvPr/>
        </p:nvCxnSpPr>
        <p:spPr>
          <a:xfrm>
            <a:off x="1447800" y="2590800"/>
            <a:ext cx="14478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6"/>
          </p:cNvCxnSpPr>
          <p:nvPr/>
        </p:nvCxnSpPr>
        <p:spPr>
          <a:xfrm flipV="1">
            <a:off x="1524000" y="3733800"/>
            <a:ext cx="1447800" cy="1028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781800" y="3657600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76400" y="23622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W1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057400" y="44196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W2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2819400" y="685800"/>
            <a:ext cx="14478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X0 = Bias  unit = 1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9" idx="4"/>
          </p:cNvCxnSpPr>
          <p:nvPr/>
        </p:nvCxnSpPr>
        <p:spPr>
          <a:xfrm rot="16200000" flipH="1">
            <a:off x="3067050" y="2381250"/>
            <a:ext cx="9906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657600" y="2209800"/>
            <a:ext cx="1143000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W0 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09600" y="1066800"/>
            <a:ext cx="381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Single Layer</a:t>
            </a:r>
          </a:p>
          <a:p>
            <a:r>
              <a:rPr lang="en-US" sz="2400" dirty="0" smtClean="0"/>
              <a:t> </a:t>
            </a:r>
            <a:r>
              <a:rPr lang="en-US" sz="2400" dirty="0" err="1" smtClean="0"/>
              <a:t>perceptron</a:t>
            </a:r>
            <a:endParaRPr lang="en-US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0" y="56388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 Layer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724400" y="1676400"/>
            <a:ext cx="312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Neuron consist of two part </a:t>
            </a:r>
          </a:p>
          <a:p>
            <a:pPr marL="342900" indent="-342900">
              <a:buAutoNum type="alphaLcPeriod"/>
            </a:pPr>
            <a:r>
              <a:rPr lang="en-US" dirty="0" smtClean="0"/>
              <a:t>Computation ( v)</a:t>
            </a:r>
          </a:p>
          <a:p>
            <a:pPr marL="342900" indent="-342900">
              <a:buAutoNum type="alphaLcPeriod"/>
            </a:pPr>
            <a:r>
              <a:rPr lang="en-US" dirty="0" err="1" smtClean="0"/>
              <a:t>Thresholding</a:t>
            </a:r>
            <a:r>
              <a:rPr lang="en-US" dirty="0" smtClean="0"/>
              <a:t> function ( f)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5257800" y="3048000"/>
            <a:ext cx="15240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7" idx="6"/>
          </p:cNvCxnSpPr>
          <p:nvPr/>
        </p:nvCxnSpPr>
        <p:spPr>
          <a:xfrm flipV="1">
            <a:off x="4267200" y="3581400"/>
            <a:ext cx="9144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971800" y="4495800"/>
            <a:ext cx="152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Compute sum of (</a:t>
            </a:r>
            <a:r>
              <a:rPr lang="en-US" dirty="0" err="1" smtClean="0"/>
              <a:t>wi</a:t>
            </a:r>
            <a:r>
              <a:rPr lang="en-US" dirty="0" smtClean="0"/>
              <a:t> * xi) over all </a:t>
            </a:r>
            <a:r>
              <a:rPr lang="en-US" dirty="0" err="1" smtClean="0"/>
              <a:t>inputes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257800" y="4419600"/>
            <a:ext cx="1600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Thresholding</a:t>
            </a:r>
            <a:r>
              <a:rPr lang="en-US" dirty="0" smtClean="0"/>
              <a:t> function</a:t>
            </a:r>
          </a:p>
          <a:p>
            <a:r>
              <a:rPr lang="en-US" dirty="0" smtClean="0"/>
              <a:t>If  v&gt; 0   Y=1</a:t>
            </a:r>
          </a:p>
          <a:p>
            <a:r>
              <a:rPr lang="en-US" dirty="0" smtClean="0"/>
              <a:t>If  v&lt;= 0   Y=0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Try 4th input vector for same weights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10600" cy="5715000"/>
          </a:xfrm>
        </p:spPr>
        <p:txBody>
          <a:bodyPr>
            <a:normAutofit/>
          </a:bodyPr>
          <a:lstStyle/>
          <a:p>
            <a:r>
              <a:rPr lang="en-US" dirty="0" smtClean="0"/>
              <a:t>4th input vector(x1=1,x2=1) compute output</a:t>
            </a:r>
          </a:p>
          <a:p>
            <a:pPr>
              <a:buNone/>
            </a:pPr>
            <a:r>
              <a:rPr lang="en-US" dirty="0" smtClean="0"/>
              <a:t>v=(x0 * w0 + x1 * w1 + x2 * w2)  (xo is bias unit=1)</a:t>
            </a:r>
          </a:p>
          <a:p>
            <a:pPr>
              <a:buNone/>
            </a:pPr>
            <a:r>
              <a:rPr lang="en-US" dirty="0" smtClean="0"/>
              <a:t>   =(1*0.5 + 1*1 + 1*1) = -0.5 + 1 + 1</a:t>
            </a:r>
          </a:p>
          <a:p>
            <a:pPr>
              <a:buNone/>
            </a:pPr>
            <a:r>
              <a:rPr lang="en-US" dirty="0" smtClean="0"/>
              <a:t>   =1.5</a:t>
            </a:r>
          </a:p>
          <a:p>
            <a:pPr>
              <a:buNone/>
            </a:pPr>
            <a:r>
              <a:rPr lang="en-US" dirty="0" smtClean="0"/>
              <a:t>Compute Y</a:t>
            </a:r>
          </a:p>
          <a:p>
            <a:pPr>
              <a:buNone/>
            </a:pPr>
            <a:r>
              <a:rPr lang="en-US" dirty="0" smtClean="0"/>
              <a:t>Y4(predicted output) = 1                     because v&gt;0</a:t>
            </a:r>
          </a:p>
          <a:p>
            <a:pPr>
              <a:buNone/>
            </a:pPr>
            <a:r>
              <a:rPr lang="en-US" dirty="0" smtClean="0"/>
              <a:t>y4(target output)        = 1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Y4(predicted output) = y4(actual output)     correct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534400" cy="5486400"/>
          </a:xfrm>
        </p:spPr>
        <p:txBody>
          <a:bodyPr/>
          <a:lstStyle/>
          <a:p>
            <a:r>
              <a:rPr lang="en-US" dirty="0" smtClean="0"/>
              <a:t>So w0=-0.5, w1=1 and w2=1  these are the </a:t>
            </a:r>
          </a:p>
          <a:p>
            <a:pPr>
              <a:buNone/>
            </a:pPr>
            <a:r>
              <a:rPr lang="en-US" dirty="0" smtClean="0"/>
              <a:t>Parameters that maps input(x) to output</a:t>
            </a:r>
          </a:p>
          <a:p>
            <a:pPr>
              <a:buNone/>
            </a:pPr>
            <a:r>
              <a:rPr lang="en-US" dirty="0" smtClean="0"/>
              <a:t>Label (y) correctly.</a:t>
            </a:r>
          </a:p>
          <a:p>
            <a:r>
              <a:rPr lang="en-US" dirty="0" smtClean="0"/>
              <a:t>While training neural network we have to find</a:t>
            </a:r>
          </a:p>
          <a:p>
            <a:pPr>
              <a:buNone/>
            </a:pPr>
            <a:r>
              <a:rPr lang="en-US" dirty="0" smtClean="0"/>
              <a:t>Weights that correctly maps input(x) to output(y)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Assignment</a:t>
            </a:r>
          </a:p>
          <a:p>
            <a:pPr>
              <a:buNone/>
            </a:pPr>
            <a:r>
              <a:rPr lang="en-US" dirty="0" smtClean="0"/>
              <a:t>-Try this with your owe different weights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458200" cy="5029200"/>
          </a:xfrm>
        </p:spPr>
        <p:txBody>
          <a:bodyPr/>
          <a:lstStyle/>
          <a:p>
            <a:r>
              <a:rPr lang="en-US" dirty="0" smtClean="0"/>
              <a:t>In single layer </a:t>
            </a:r>
            <a:r>
              <a:rPr lang="en-US" dirty="0" err="1" smtClean="0"/>
              <a:t>perceptron</a:t>
            </a:r>
            <a:r>
              <a:rPr lang="en-US" dirty="0" smtClean="0"/>
              <a:t>(neuron) there is only one output unit.</a:t>
            </a:r>
          </a:p>
          <a:p>
            <a:r>
              <a:rPr lang="en-US" dirty="0" smtClean="0"/>
              <a:t>There are many different threshold functions</a:t>
            </a:r>
          </a:p>
          <a:p>
            <a:pPr>
              <a:buNone/>
            </a:pPr>
            <a:r>
              <a:rPr lang="en-US" dirty="0" smtClean="0"/>
              <a:t>   A. sigmoid function</a:t>
            </a:r>
          </a:p>
          <a:p>
            <a:pPr>
              <a:buNone/>
            </a:pPr>
            <a:r>
              <a:rPr lang="en-US" dirty="0" smtClean="0"/>
              <a:t>   B. </a:t>
            </a:r>
            <a:r>
              <a:rPr lang="en-US" dirty="0" err="1" smtClean="0"/>
              <a:t>tanh</a:t>
            </a:r>
            <a:r>
              <a:rPr lang="en-US" dirty="0" smtClean="0"/>
              <a:t>  function</a:t>
            </a:r>
          </a:p>
          <a:p>
            <a:pPr>
              <a:buNone/>
            </a:pPr>
            <a:r>
              <a:rPr lang="en-US" dirty="0" smtClean="0"/>
              <a:t>   C. </a:t>
            </a:r>
            <a:r>
              <a:rPr lang="en-US" dirty="0" err="1" smtClean="0"/>
              <a:t>softmax</a:t>
            </a:r>
            <a:r>
              <a:rPr lang="en-US" dirty="0" smtClean="0"/>
              <a:t> function</a:t>
            </a:r>
          </a:p>
          <a:p>
            <a:r>
              <a:rPr lang="en-US" dirty="0" smtClean="0"/>
              <a:t>When unit  v  and  f  combines form a single</a:t>
            </a:r>
          </a:p>
          <a:p>
            <a:pPr>
              <a:buNone/>
            </a:pPr>
            <a:r>
              <a:rPr lang="en-US" dirty="0" smtClean="0"/>
              <a:t>    neuron.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r>
              <a:rPr lang="en-US" dirty="0" smtClean="0"/>
              <a:t>Single Layer </a:t>
            </a:r>
            <a:r>
              <a:rPr lang="en-US" dirty="0" err="1" smtClean="0"/>
              <a:t>Perceptron</a:t>
            </a:r>
            <a:r>
              <a:rPr lang="en-US" dirty="0" smtClean="0"/>
              <a:t> – used to train linear</a:t>
            </a:r>
          </a:p>
          <a:p>
            <a:pPr>
              <a:buNone/>
            </a:pPr>
            <a:r>
              <a:rPr lang="en-US" dirty="0" smtClean="0"/>
              <a:t>     Decision boundary</a:t>
            </a:r>
          </a:p>
          <a:p>
            <a:r>
              <a:rPr lang="en-US" dirty="0" smtClean="0"/>
              <a:t>Training neural network – means learning Weights of neurons(</a:t>
            </a:r>
            <a:r>
              <a:rPr lang="en-US" dirty="0" err="1" smtClean="0"/>
              <a:t>perceptrons</a:t>
            </a:r>
            <a:r>
              <a:rPr lang="en-US" dirty="0" smtClean="0"/>
              <a:t>)</a:t>
            </a:r>
          </a:p>
          <a:p>
            <a:r>
              <a:rPr lang="en-US" dirty="0" smtClean="0"/>
              <a:t>OR logic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66800" y="4084319"/>
          <a:ext cx="4953000" cy="2545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000"/>
                <a:gridCol w="1651000"/>
                <a:gridCol w="1651000"/>
              </a:tblGrid>
              <a:tr h="335280">
                <a:tc>
                  <a:txBody>
                    <a:bodyPr/>
                    <a:lstStyle/>
                    <a:p>
                      <a:r>
                        <a:rPr lang="en-US" dirty="0" smtClean="0"/>
                        <a:t> x1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579086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579086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579086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442063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Straight line that separate positive and negative training examples is our hypothesis</a:t>
            </a:r>
          </a:p>
          <a:p>
            <a:r>
              <a:rPr lang="en-US" dirty="0" smtClean="0"/>
              <a:t>Hypothesis is function that approaches to target function.</a:t>
            </a:r>
          </a:p>
          <a:p>
            <a:r>
              <a:rPr lang="en-US" dirty="0" smtClean="0"/>
              <a:t>Target function –</a:t>
            </a:r>
            <a:r>
              <a:rPr lang="en-US" dirty="0"/>
              <a:t> </a:t>
            </a:r>
            <a:r>
              <a:rPr lang="en-US" dirty="0" smtClean="0"/>
              <a:t>function that maps input instance to accurate output instance.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971800" y="2743200"/>
            <a:ext cx="2667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5400000" flipH="1" flipV="1">
            <a:off x="2020094" y="1789906"/>
            <a:ext cx="1905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590800" y="1676400"/>
            <a:ext cx="2514600" cy="152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2743200" y="2362200"/>
            <a:ext cx="5334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_</a:t>
            </a:r>
          </a:p>
        </p:txBody>
      </p:sp>
      <p:sp>
        <p:nvSpPr>
          <p:cNvPr id="14" name="Oval 13"/>
          <p:cNvSpPr/>
          <p:nvPr/>
        </p:nvSpPr>
        <p:spPr>
          <a:xfrm>
            <a:off x="4648200" y="1066800"/>
            <a:ext cx="5334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2667000" y="990600"/>
            <a:ext cx="5334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4648200" y="23622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867400" y="2667000"/>
            <a:ext cx="1371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 1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133600" y="838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X2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9144000" cy="5791199"/>
          </a:xfrm>
        </p:spPr>
        <p:txBody>
          <a:bodyPr>
            <a:normAutofit fontScale="32500" lnSpcReduction="20000"/>
          </a:bodyPr>
          <a:lstStyle/>
          <a:p>
            <a:r>
              <a:rPr lang="en-US" sz="7000" dirty="0" smtClean="0"/>
              <a:t>Activation function – </a:t>
            </a:r>
            <a:r>
              <a:rPr lang="en-US" sz="7000" dirty="0" err="1" smtClean="0"/>
              <a:t>Conputation</a:t>
            </a:r>
            <a:r>
              <a:rPr lang="en-US" sz="7000" dirty="0" smtClean="0"/>
              <a:t> function of</a:t>
            </a:r>
          </a:p>
          <a:p>
            <a:pPr>
              <a:buNone/>
            </a:pPr>
            <a:r>
              <a:rPr lang="en-US" sz="7000" dirty="0"/>
              <a:t>n</a:t>
            </a:r>
            <a:r>
              <a:rPr lang="en-US" sz="7000" dirty="0" smtClean="0"/>
              <a:t>euron on input values is </a:t>
            </a:r>
          </a:p>
          <a:p>
            <a:r>
              <a:rPr lang="en-US" sz="7000" dirty="0" smtClean="0"/>
              <a:t>Y =  </a:t>
            </a:r>
            <a:r>
              <a:rPr lang="en-US" sz="7000" dirty="0" smtClean="0"/>
              <a:t>sum</a:t>
            </a:r>
            <a:r>
              <a:rPr lang="en-US" sz="7000" dirty="0" smtClean="0"/>
              <a:t> </a:t>
            </a:r>
            <a:r>
              <a:rPr lang="en-US" sz="7000" dirty="0" smtClean="0"/>
              <a:t>(over all </a:t>
            </a:r>
            <a:r>
              <a:rPr lang="en-US" sz="7000" dirty="0" err="1" smtClean="0"/>
              <a:t>inputes</a:t>
            </a:r>
            <a:r>
              <a:rPr lang="en-US" sz="7000" dirty="0" smtClean="0"/>
              <a:t> </a:t>
            </a:r>
            <a:r>
              <a:rPr lang="en-US" sz="7000" dirty="0" err="1" smtClean="0"/>
              <a:t>i</a:t>
            </a:r>
            <a:r>
              <a:rPr lang="en-US" sz="7000" dirty="0" smtClean="0"/>
              <a:t>)(xi * </a:t>
            </a:r>
            <a:r>
              <a:rPr lang="en-US" sz="7000" dirty="0" err="1" smtClean="0"/>
              <a:t>wi</a:t>
            </a:r>
            <a:r>
              <a:rPr lang="en-US" sz="7000" dirty="0" smtClean="0"/>
              <a:t>)</a:t>
            </a:r>
          </a:p>
          <a:p>
            <a:r>
              <a:rPr lang="en-US" sz="7000" dirty="0" smtClean="0"/>
              <a:t>For first iteration </a:t>
            </a:r>
            <a:r>
              <a:rPr lang="en-US" sz="7000" dirty="0" err="1" smtClean="0"/>
              <a:t>assum</a:t>
            </a:r>
            <a:endParaRPr lang="en-US" sz="7000" dirty="0" smtClean="0"/>
          </a:p>
          <a:p>
            <a:pPr>
              <a:buNone/>
            </a:pPr>
            <a:r>
              <a:rPr lang="en-US" sz="7000" dirty="0" smtClean="0"/>
              <a:t>W1=1, w2=1, and w0= -1</a:t>
            </a:r>
          </a:p>
          <a:p>
            <a:pPr>
              <a:buNone/>
            </a:pPr>
            <a:r>
              <a:rPr lang="en-US" sz="7000" dirty="0" smtClean="0"/>
              <a:t>For first input vector(x1=0,x2=0,y=0) compute output</a:t>
            </a:r>
          </a:p>
          <a:p>
            <a:pPr>
              <a:buNone/>
            </a:pPr>
            <a:r>
              <a:rPr lang="en-US" sz="7000" dirty="0" smtClean="0"/>
              <a:t>v=(x0 * </a:t>
            </a:r>
            <a:r>
              <a:rPr lang="en-US" sz="7000" dirty="0" err="1" smtClean="0"/>
              <a:t>wo</a:t>
            </a:r>
            <a:r>
              <a:rPr lang="en-US" sz="7000" dirty="0" smtClean="0"/>
              <a:t> + x1 * w1 + x2 * w2)  (xo is bias unit)</a:t>
            </a:r>
          </a:p>
          <a:p>
            <a:pPr>
              <a:buNone/>
            </a:pPr>
            <a:r>
              <a:rPr lang="en-US" sz="7000" dirty="0"/>
              <a:t> </a:t>
            </a:r>
            <a:r>
              <a:rPr lang="en-US" sz="7000" dirty="0" smtClean="0"/>
              <a:t>  =(1*-1+0*1+0*1)</a:t>
            </a:r>
          </a:p>
          <a:p>
            <a:pPr>
              <a:buNone/>
            </a:pPr>
            <a:r>
              <a:rPr lang="en-US" sz="7000" dirty="0"/>
              <a:t> </a:t>
            </a:r>
            <a:r>
              <a:rPr lang="en-US" sz="7000" dirty="0" smtClean="0"/>
              <a:t>  =-1</a:t>
            </a:r>
          </a:p>
          <a:p>
            <a:pPr>
              <a:buNone/>
            </a:pPr>
            <a:r>
              <a:rPr lang="en-US" sz="7000" dirty="0" smtClean="0"/>
              <a:t>Compute Y</a:t>
            </a:r>
          </a:p>
          <a:p>
            <a:pPr>
              <a:buNone/>
            </a:pPr>
            <a:r>
              <a:rPr lang="en-US" sz="7000" dirty="0" smtClean="0"/>
              <a:t>Y(predicted output) = 0                                     because v&lt;0</a:t>
            </a:r>
          </a:p>
          <a:p>
            <a:pPr>
              <a:buNone/>
            </a:pPr>
            <a:r>
              <a:rPr lang="en-US" sz="7000" dirty="0" smtClean="0"/>
              <a:t>y1(target </a:t>
            </a:r>
            <a:r>
              <a:rPr lang="en-US" sz="7000" dirty="0" smtClean="0"/>
              <a:t>output)        = 0</a:t>
            </a:r>
          </a:p>
          <a:p>
            <a:pPr>
              <a:buNone/>
            </a:pPr>
            <a:endParaRPr lang="en-US" sz="7000" dirty="0" smtClean="0"/>
          </a:p>
          <a:p>
            <a:pPr>
              <a:buNone/>
            </a:pPr>
            <a:r>
              <a:rPr lang="en-US" sz="7000" dirty="0" smtClean="0"/>
              <a:t>Y(predicted output) = </a:t>
            </a:r>
            <a:r>
              <a:rPr lang="en-US" sz="7000" dirty="0" smtClean="0"/>
              <a:t>y1(actual </a:t>
            </a:r>
            <a:r>
              <a:rPr lang="en-US" sz="7000" dirty="0" smtClean="0"/>
              <a:t>output)           correct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</a:t>
            </a:r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610600" cy="54864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For 2nd input vector(x1=0,x2=1,y=0) compute output</a:t>
            </a:r>
          </a:p>
          <a:p>
            <a:pPr>
              <a:buNone/>
            </a:pPr>
            <a:r>
              <a:rPr lang="en-US" dirty="0" smtClean="0"/>
              <a:t>v=(x0 * w0 + x1 * w1 + x2 * w2)  (xo is bias unit)</a:t>
            </a:r>
          </a:p>
          <a:p>
            <a:pPr>
              <a:buNone/>
            </a:pPr>
            <a:r>
              <a:rPr lang="en-US" dirty="0" smtClean="0"/>
              <a:t>   =(1*-1+0*1+1*1) = -1+1</a:t>
            </a:r>
          </a:p>
          <a:p>
            <a:pPr>
              <a:buNone/>
            </a:pPr>
            <a:r>
              <a:rPr lang="en-US" dirty="0" smtClean="0"/>
              <a:t>   =0</a:t>
            </a:r>
          </a:p>
          <a:p>
            <a:pPr>
              <a:buNone/>
            </a:pPr>
            <a:r>
              <a:rPr lang="en-US" dirty="0" smtClean="0"/>
              <a:t>Compute Y</a:t>
            </a:r>
          </a:p>
          <a:p>
            <a:pPr>
              <a:buNone/>
            </a:pPr>
            <a:r>
              <a:rPr lang="en-US" dirty="0" smtClean="0"/>
              <a:t>Y(predicted output) = 0                           because v&lt;0</a:t>
            </a:r>
          </a:p>
          <a:p>
            <a:pPr>
              <a:buNone/>
            </a:pPr>
            <a:r>
              <a:rPr lang="en-US" dirty="0" smtClean="0"/>
              <a:t>y2(target </a:t>
            </a:r>
            <a:r>
              <a:rPr lang="en-US" dirty="0" smtClean="0"/>
              <a:t>output)        = 1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Y(predicted output) ≠ </a:t>
            </a:r>
            <a:r>
              <a:rPr lang="en-US" dirty="0" smtClean="0"/>
              <a:t>y2(actual </a:t>
            </a:r>
            <a:r>
              <a:rPr lang="en-US" dirty="0" smtClean="0"/>
              <a:t>output)           error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1 </a:t>
            </a:r>
            <a:r>
              <a:rPr lang="en-US" dirty="0" err="1" smtClean="0"/>
              <a:t>st</a:t>
            </a:r>
            <a:r>
              <a:rPr lang="en-US" dirty="0" smtClean="0"/>
              <a:t> input vector(x1=0,x2=0)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49831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So we </a:t>
            </a:r>
            <a:r>
              <a:rPr lang="en-US" dirty="0" err="1" smtClean="0"/>
              <a:t>chage</a:t>
            </a:r>
            <a:r>
              <a:rPr lang="en-US" dirty="0" smtClean="0"/>
              <a:t> weights as</a:t>
            </a:r>
          </a:p>
          <a:p>
            <a:r>
              <a:rPr lang="en-US" dirty="0" smtClean="0"/>
              <a:t>W1=1, w2=1, and w0=-0.5</a:t>
            </a:r>
          </a:p>
          <a:p>
            <a:pPr>
              <a:buNone/>
            </a:pPr>
            <a:r>
              <a:rPr lang="en-US" dirty="0" smtClean="0"/>
              <a:t>v = (x0 * </a:t>
            </a:r>
            <a:r>
              <a:rPr lang="en-US" dirty="0" err="1" smtClean="0"/>
              <a:t>wo</a:t>
            </a:r>
            <a:r>
              <a:rPr lang="en-US" dirty="0" smtClean="0"/>
              <a:t> + x1 * w1 + x2 * w2)</a:t>
            </a:r>
          </a:p>
          <a:p>
            <a:pPr>
              <a:buNone/>
            </a:pPr>
            <a:r>
              <a:rPr lang="en-US" dirty="0" smtClean="0"/>
              <a:t>   =(1*-0.5 + 0*1 + 0* 1)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=-0.5</a:t>
            </a:r>
          </a:p>
          <a:p>
            <a:pPr>
              <a:buNone/>
            </a:pPr>
            <a:r>
              <a:rPr lang="en-US" dirty="0" smtClean="0"/>
              <a:t>Compute Y</a:t>
            </a:r>
          </a:p>
          <a:p>
            <a:pPr>
              <a:buNone/>
            </a:pPr>
            <a:r>
              <a:rPr lang="en-US" dirty="0" smtClean="0"/>
              <a:t>Y1(predicted output) = 0                           because v&lt;0</a:t>
            </a:r>
          </a:p>
          <a:p>
            <a:pPr>
              <a:buNone/>
            </a:pPr>
            <a:r>
              <a:rPr lang="en-US" dirty="0" smtClean="0"/>
              <a:t>y1(target output)        = 0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Y1(predicted output) = y1(actual output)           correct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Try 2nd input vector for same weights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5486400"/>
          </a:xfrm>
        </p:spPr>
        <p:txBody>
          <a:bodyPr>
            <a:normAutofit/>
          </a:bodyPr>
          <a:lstStyle/>
          <a:p>
            <a:r>
              <a:rPr lang="en-US" dirty="0" smtClean="0"/>
              <a:t>2nd input vector(x1=0,x2=1) compute output</a:t>
            </a:r>
          </a:p>
          <a:p>
            <a:pPr>
              <a:buNone/>
            </a:pPr>
            <a:r>
              <a:rPr lang="en-US" dirty="0" smtClean="0"/>
              <a:t>v=(x0 * w0 + x1 * w1 + x2 * w2)  (xo is bias unit)</a:t>
            </a:r>
          </a:p>
          <a:p>
            <a:pPr>
              <a:buNone/>
            </a:pPr>
            <a:r>
              <a:rPr lang="en-US" dirty="0" smtClean="0"/>
              <a:t>   =(1*-0.5 + 0*1 + 1*1) = -0.5+1</a:t>
            </a:r>
          </a:p>
          <a:p>
            <a:pPr>
              <a:buNone/>
            </a:pPr>
            <a:r>
              <a:rPr lang="en-US" dirty="0" smtClean="0"/>
              <a:t>   =0.5</a:t>
            </a:r>
          </a:p>
          <a:p>
            <a:pPr>
              <a:buNone/>
            </a:pPr>
            <a:r>
              <a:rPr lang="en-US" dirty="0" smtClean="0"/>
              <a:t>Compute Y</a:t>
            </a:r>
          </a:p>
          <a:p>
            <a:pPr>
              <a:buNone/>
            </a:pPr>
            <a:r>
              <a:rPr lang="en-US" dirty="0" smtClean="0"/>
              <a:t>Y2(predicted output) = 1                       because v&gt;0</a:t>
            </a:r>
          </a:p>
          <a:p>
            <a:pPr>
              <a:buNone/>
            </a:pPr>
            <a:r>
              <a:rPr lang="en-US" dirty="0" smtClean="0"/>
              <a:t>y2(target output)        = 1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Y2(predicted output) = y2(actual output)    correct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Try 3rd input vector for same weights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10600" cy="5486400"/>
          </a:xfrm>
        </p:spPr>
        <p:txBody>
          <a:bodyPr>
            <a:normAutofit/>
          </a:bodyPr>
          <a:lstStyle/>
          <a:p>
            <a:r>
              <a:rPr lang="en-US" dirty="0" smtClean="0"/>
              <a:t>3rd input vector(x1=1,x2=0) compute output</a:t>
            </a:r>
          </a:p>
          <a:p>
            <a:pPr>
              <a:buNone/>
            </a:pPr>
            <a:r>
              <a:rPr lang="en-US" dirty="0" smtClean="0"/>
              <a:t>v=(x0 * w0 + x1 * w1 + x2 * w2)  (xo is bias unit)</a:t>
            </a:r>
          </a:p>
          <a:p>
            <a:pPr>
              <a:buNone/>
            </a:pPr>
            <a:r>
              <a:rPr lang="en-US" dirty="0" smtClean="0"/>
              <a:t>   =(1*-0.5+ 1*1+ 0*1) = -0.5 + 1</a:t>
            </a:r>
          </a:p>
          <a:p>
            <a:pPr>
              <a:buNone/>
            </a:pPr>
            <a:r>
              <a:rPr lang="en-US" dirty="0" smtClean="0"/>
              <a:t>   =0.5</a:t>
            </a:r>
          </a:p>
          <a:p>
            <a:pPr>
              <a:buNone/>
            </a:pPr>
            <a:r>
              <a:rPr lang="en-US" dirty="0" smtClean="0"/>
              <a:t>Compute Y</a:t>
            </a:r>
          </a:p>
          <a:p>
            <a:pPr>
              <a:buNone/>
            </a:pPr>
            <a:r>
              <a:rPr lang="en-US" dirty="0" smtClean="0"/>
              <a:t>Y3(predicted output) = 1                  because v&gt;0</a:t>
            </a:r>
          </a:p>
          <a:p>
            <a:pPr>
              <a:buNone/>
            </a:pPr>
            <a:r>
              <a:rPr lang="en-US" dirty="0" smtClean="0"/>
              <a:t>y3(target output)        = 1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Y3(predicted output) = y3(actual output)     correct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686</Words>
  <Application>Microsoft Office PowerPoint</Application>
  <PresentationFormat>On-screen Show (4:3)</PresentationFormat>
  <Paragraphs>146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Neural network OR gate</vt:lpstr>
      <vt:lpstr>description</vt:lpstr>
      <vt:lpstr>description</vt:lpstr>
      <vt:lpstr>Slide 4</vt:lpstr>
      <vt:lpstr>Slide 5</vt:lpstr>
      <vt:lpstr>Slide 6</vt:lpstr>
      <vt:lpstr>1 st input vector(x1=0,x2=0)</vt:lpstr>
      <vt:lpstr>Try 2nd input vector for same weights</vt:lpstr>
      <vt:lpstr>Try 3rd input vector for same weights</vt:lpstr>
      <vt:lpstr>Try 4th input vector for same weights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Shree</dc:creator>
  <cp:lastModifiedBy>Shree</cp:lastModifiedBy>
  <cp:revision>62</cp:revision>
  <dcterms:created xsi:type="dcterms:W3CDTF">2017-11-01T07:55:58Z</dcterms:created>
  <dcterms:modified xsi:type="dcterms:W3CDTF">2017-11-07T03:59:50Z</dcterms:modified>
</cp:coreProperties>
</file>