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8" r:id="rId5"/>
    <p:sldId id="269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43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EFF2-51E3-47BA-AD4F-BC953AE76AF1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D035-9B6E-40C8-B178-5E4BC0CA1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 XOR 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24384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40386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76600" y="19050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A11/ AND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1219200" y="3048000"/>
            <a:ext cx="2057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1295400" y="2819400"/>
            <a:ext cx="1981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0" y="9144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 = Bias  unit =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 Layer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6388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smtClean="0"/>
              <a:t>Layer </a:t>
            </a:r>
            <a:r>
              <a:rPr lang="en-US" b="1" dirty="0" smtClean="0"/>
              <a:t> </a:t>
            </a:r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22" name="Oval 21"/>
          <p:cNvSpPr/>
          <p:nvPr/>
        </p:nvSpPr>
        <p:spPr>
          <a:xfrm>
            <a:off x="3352800" y="38862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A12/OR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990600" y="2057400"/>
            <a:ext cx="2362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5"/>
          </p:cNvCxnSpPr>
          <p:nvPr/>
        </p:nvCxnSpPr>
        <p:spPr>
          <a:xfrm rot="16200000" flipH="1">
            <a:off x="2014513" y="1176313"/>
            <a:ext cx="407148" cy="196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219200" y="25908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6"/>
          </p:cNvCxnSpPr>
          <p:nvPr/>
        </p:nvCxnSpPr>
        <p:spPr>
          <a:xfrm>
            <a:off x="1295400" y="46863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15000" y="3124200"/>
            <a:ext cx="1371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a21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72000" y="26670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2"/>
          </p:cNvCxnSpPr>
          <p:nvPr/>
        </p:nvCxnSpPr>
        <p:spPr>
          <a:xfrm flipV="1">
            <a:off x="4648200" y="3771900"/>
            <a:ext cx="1066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4200" y="3657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00400" y="5334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A10=Bias unit=1</a:t>
            </a:r>
            <a:endParaRPr lang="en-US" dirty="0"/>
          </a:p>
        </p:txBody>
      </p:sp>
      <p:cxnSp>
        <p:nvCxnSpPr>
          <p:cNvPr id="60" name="Straight Arrow Connector 59"/>
          <p:cNvCxnSpPr>
            <a:endCxn id="48" idx="1"/>
          </p:cNvCxnSpPr>
          <p:nvPr/>
        </p:nvCxnSpPr>
        <p:spPr>
          <a:xfrm rot="16200000" flipH="1">
            <a:off x="4234680" y="1632720"/>
            <a:ext cx="1789907" cy="157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764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743200" y="3581400"/>
            <a:ext cx="12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57600" y="5562600"/>
            <a:ext cx="1613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layer  </a:t>
            </a:r>
            <a:r>
              <a:rPr lang="en-US" sz="3200" b="1" dirty="0" smtClean="0"/>
              <a:t>J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 rot="10800000" flipV="1">
            <a:off x="6248400" y="539772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smtClean="0"/>
              <a:t>layer  </a:t>
            </a:r>
            <a:r>
              <a:rPr lang="en-US" sz="3200" b="1" dirty="0" smtClean="0"/>
              <a:t>K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1054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530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3622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09800" y="457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6002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600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33600" y="1524000"/>
            <a:ext cx="870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</a:t>
            </a:r>
            <a:r>
              <a:rPr lang="en-US" dirty="0" smtClean="0"/>
              <a:t> </a:t>
            </a:r>
            <a:r>
              <a:rPr lang="en-US" sz="2800" b="1" dirty="0" smtClean="0"/>
              <a:t>j </a:t>
            </a:r>
            <a:r>
              <a:rPr lang="en-US" sz="2800" b="1" dirty="0" err="1" smtClean="0"/>
              <a:t>i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1371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 </a:t>
            </a:r>
            <a:r>
              <a:rPr lang="en-US" sz="2400" b="1" dirty="0" smtClean="0"/>
              <a:t>k j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Multi Layer </a:t>
            </a:r>
            <a:r>
              <a:rPr lang="en-US" dirty="0" err="1" smtClean="0"/>
              <a:t>Perceptron</a:t>
            </a:r>
            <a:r>
              <a:rPr lang="en-US" dirty="0" smtClean="0"/>
              <a:t> – used to train non linear  Decision boundary</a:t>
            </a:r>
          </a:p>
          <a:p>
            <a:r>
              <a:rPr lang="en-US" dirty="0" smtClean="0"/>
              <a:t>Training neural network – means learning Weights of neurons(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XOR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084319"/>
          <a:ext cx="4953000" cy="254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 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20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curve line that separate positive and negative training examples is our hypothesis</a:t>
            </a:r>
          </a:p>
          <a:p>
            <a:r>
              <a:rPr lang="en-US" dirty="0" smtClean="0"/>
              <a:t>Hypothesis is function that approaches to target function.</a:t>
            </a:r>
          </a:p>
          <a:p>
            <a:r>
              <a:rPr lang="en-US" dirty="0" smtClean="0"/>
              <a:t>Target function –</a:t>
            </a:r>
            <a:r>
              <a:rPr lang="en-US" dirty="0"/>
              <a:t> </a:t>
            </a:r>
            <a:r>
              <a:rPr lang="en-US" dirty="0" smtClean="0"/>
              <a:t>function that maps input instance to accurate output instance.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27432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020094" y="17899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0" y="23622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48200" y="1066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67000" y="9906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48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83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969247" y="741082"/>
            <a:ext cx="4117788" cy="2832848"/>
          </a:xfrm>
          <a:custGeom>
            <a:avLst/>
            <a:gdLst>
              <a:gd name="connsiteX0" fmla="*/ 343647 w 4117788"/>
              <a:gd name="connsiteY0" fmla="*/ 1751106 h 2832848"/>
              <a:gd name="connsiteX1" fmla="*/ 2136588 w 4117788"/>
              <a:gd name="connsiteY1" fmla="*/ 675342 h 2832848"/>
              <a:gd name="connsiteX2" fmla="*/ 3086847 w 4117788"/>
              <a:gd name="connsiteY2" fmla="*/ 11953 h 2832848"/>
              <a:gd name="connsiteX3" fmla="*/ 3875741 w 4117788"/>
              <a:gd name="connsiteY3" fmla="*/ 747059 h 2832848"/>
              <a:gd name="connsiteX4" fmla="*/ 1634565 w 4117788"/>
              <a:gd name="connsiteY4" fmla="*/ 2271059 h 2832848"/>
              <a:gd name="connsiteX5" fmla="*/ 666377 w 4117788"/>
              <a:gd name="connsiteY5" fmla="*/ 2773083 h 2832848"/>
              <a:gd name="connsiteX6" fmla="*/ 74706 w 4117788"/>
              <a:gd name="connsiteY6" fmla="*/ 1912471 h 2832848"/>
              <a:gd name="connsiteX7" fmla="*/ 343647 w 4117788"/>
              <a:gd name="connsiteY7" fmla="*/ 1751106 h 28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7788" h="2832848">
                <a:moveTo>
                  <a:pt x="343647" y="1751106"/>
                </a:moveTo>
                <a:cubicBezTo>
                  <a:pt x="687294" y="1544918"/>
                  <a:pt x="1679388" y="965201"/>
                  <a:pt x="2136588" y="675342"/>
                </a:cubicBezTo>
                <a:cubicBezTo>
                  <a:pt x="2593788" y="385483"/>
                  <a:pt x="2796988" y="0"/>
                  <a:pt x="3086847" y="11953"/>
                </a:cubicBezTo>
                <a:cubicBezTo>
                  <a:pt x="3376706" y="23906"/>
                  <a:pt x="4117788" y="370541"/>
                  <a:pt x="3875741" y="747059"/>
                </a:cubicBezTo>
                <a:cubicBezTo>
                  <a:pt x="3633694" y="1123577"/>
                  <a:pt x="2169459" y="1933388"/>
                  <a:pt x="1634565" y="2271059"/>
                </a:cubicBezTo>
                <a:cubicBezTo>
                  <a:pt x="1099671" y="2608730"/>
                  <a:pt x="926353" y="2832848"/>
                  <a:pt x="666377" y="2773083"/>
                </a:cubicBezTo>
                <a:cubicBezTo>
                  <a:pt x="406401" y="2713318"/>
                  <a:pt x="125506" y="2082800"/>
                  <a:pt x="74706" y="1912471"/>
                </a:cubicBezTo>
                <a:cubicBezTo>
                  <a:pt x="23906" y="1742142"/>
                  <a:pt x="0" y="1957294"/>
                  <a:pt x="343647" y="175110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already studied  &amp;&amp; gate || gate representation of neural network.</a:t>
            </a:r>
          </a:p>
          <a:p>
            <a:r>
              <a:rPr lang="en-US" dirty="0" smtClean="0"/>
              <a:t>Activation unit a11 implements AND gate</a:t>
            </a:r>
          </a:p>
          <a:p>
            <a:r>
              <a:rPr lang="en-US" dirty="0" smtClean="0"/>
              <a:t>Activation unit a12 implements OR gate</a:t>
            </a:r>
          </a:p>
          <a:p>
            <a:r>
              <a:rPr lang="en-US" dirty="0" smtClean="0"/>
              <a:t>Weight  from input layer bias unit to a11  is </a:t>
            </a:r>
          </a:p>
          <a:p>
            <a:pPr>
              <a:buNone/>
            </a:pPr>
            <a:r>
              <a:rPr lang="en-US" dirty="0" smtClean="0"/>
              <a:t>Consider as -1</a:t>
            </a:r>
          </a:p>
          <a:p>
            <a:r>
              <a:rPr lang="en-US" dirty="0" smtClean="0"/>
              <a:t>Weight  from input layer bias unit to a11  is </a:t>
            </a:r>
          </a:p>
          <a:p>
            <a:pPr>
              <a:buNone/>
            </a:pPr>
            <a:r>
              <a:rPr lang="en-US" dirty="0" smtClean="0"/>
              <a:t>Consider as –o.5</a:t>
            </a:r>
          </a:p>
          <a:p>
            <a:r>
              <a:rPr lang="en-US" dirty="0" smtClean="0"/>
              <a:t>Other weights consider as 1.</a:t>
            </a:r>
          </a:p>
          <a:p>
            <a:r>
              <a:rPr lang="en-US" dirty="0" smtClean="0"/>
              <a:t>Bias unit is added to each layer except </a:t>
            </a:r>
            <a:r>
              <a:rPr lang="en-US" dirty="0" err="1" smtClean="0"/>
              <a:t>outputlayer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is one hidden layer and two neurons</a:t>
            </a:r>
          </a:p>
          <a:p>
            <a:pPr>
              <a:buNone/>
            </a:pPr>
            <a:r>
              <a:rPr lang="en-US" dirty="0" smtClean="0"/>
              <a:t>      in 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Wji</a:t>
            </a:r>
            <a:r>
              <a:rPr lang="en-US" dirty="0" smtClean="0"/>
              <a:t> means weight assign to </a:t>
            </a:r>
            <a:r>
              <a:rPr lang="en-US" dirty="0" err="1" smtClean="0"/>
              <a:t>jth</a:t>
            </a:r>
            <a:r>
              <a:rPr lang="en-US" dirty="0" smtClean="0"/>
              <a:t> unit of hidden layer from </a:t>
            </a:r>
            <a:r>
              <a:rPr lang="en-US" dirty="0" err="1" smtClean="0"/>
              <a:t>ith</a:t>
            </a:r>
            <a:r>
              <a:rPr lang="en-US" dirty="0" smtClean="0"/>
              <a:t> unit of input layer. </a:t>
            </a:r>
          </a:p>
          <a:p>
            <a:r>
              <a:rPr lang="en-US" dirty="0" err="1" smtClean="0"/>
              <a:t>Wkj</a:t>
            </a:r>
            <a:r>
              <a:rPr lang="en-US" dirty="0" smtClean="0"/>
              <a:t> </a:t>
            </a:r>
            <a:r>
              <a:rPr lang="en-US" dirty="0" smtClean="0"/>
              <a:t>means weight assign to </a:t>
            </a:r>
            <a:r>
              <a:rPr lang="en-US" dirty="0" err="1" smtClean="0"/>
              <a:t>kth</a:t>
            </a:r>
            <a:r>
              <a:rPr lang="en-US" dirty="0" smtClean="0"/>
              <a:t> </a:t>
            </a:r>
            <a:r>
              <a:rPr lang="en-US" dirty="0" smtClean="0"/>
              <a:t>unit of </a:t>
            </a:r>
            <a:r>
              <a:rPr lang="en-US" dirty="0" smtClean="0"/>
              <a:t>output </a:t>
            </a:r>
            <a:r>
              <a:rPr lang="en-US" dirty="0" smtClean="0"/>
              <a:t>layer from </a:t>
            </a:r>
            <a:r>
              <a:rPr lang="en-US" dirty="0" err="1" smtClean="0"/>
              <a:t>jth</a:t>
            </a:r>
            <a:r>
              <a:rPr lang="en-US" dirty="0" smtClean="0"/>
              <a:t> </a:t>
            </a:r>
            <a:r>
              <a:rPr lang="en-US" dirty="0" smtClean="0"/>
              <a:t>unit of </a:t>
            </a:r>
            <a:r>
              <a:rPr lang="en-US" dirty="0" smtClean="0"/>
              <a:t>hidden </a:t>
            </a:r>
            <a:r>
              <a:rPr lang="en-US" dirty="0" smtClean="0"/>
              <a:t>layer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Complexity of neural network is measure as</a:t>
            </a:r>
          </a:p>
          <a:p>
            <a:pPr>
              <a:buNone/>
            </a:pPr>
            <a:r>
              <a:rPr lang="en-US" dirty="0" smtClean="0"/>
              <a:t>  no of units in layer and no of layers.</a:t>
            </a:r>
          </a:p>
          <a:p>
            <a:r>
              <a:rPr lang="en-US" dirty="0" smtClean="0"/>
              <a:t>Two layer neural network is sufficient to represent any </a:t>
            </a:r>
            <a:r>
              <a:rPr lang="en-US" dirty="0" err="1" smtClean="0"/>
              <a:t>boolean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In this </a:t>
            </a:r>
            <a:r>
              <a:rPr lang="en-US" dirty="0" err="1" smtClean="0"/>
              <a:t>scenerio</a:t>
            </a:r>
            <a:r>
              <a:rPr lang="en-US" dirty="0" smtClean="0"/>
              <a:t>  value of hidden layer unit is calculated (a11,a12) and passed to next layer</a:t>
            </a:r>
          </a:p>
          <a:p>
            <a:pPr>
              <a:buNone/>
            </a:pPr>
            <a:r>
              <a:rPr lang="en-US" dirty="0" smtClean="0"/>
              <a:t>    for further computation(a21).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2nd input vector(x1=0,x2=1)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Try 2nd input vector(x1=0,x2=1,y=1) compute output</a:t>
            </a:r>
          </a:p>
          <a:p>
            <a:pPr>
              <a:buNone/>
            </a:pPr>
            <a:r>
              <a:rPr lang="en-US" dirty="0" smtClean="0"/>
              <a:t>A11=0  (AND gate)</a:t>
            </a:r>
          </a:p>
          <a:p>
            <a:pPr>
              <a:buNone/>
            </a:pPr>
            <a:r>
              <a:rPr lang="en-US" dirty="0" smtClean="0"/>
              <a:t>A12=1 (Or gate)</a:t>
            </a:r>
          </a:p>
          <a:p>
            <a:pPr>
              <a:buNone/>
            </a:pPr>
            <a:r>
              <a:rPr lang="en-US" dirty="0" smtClean="0"/>
              <a:t>v=(a10 * w0 + a11 * w1 + a12* w2)  (a1o is bias unit)</a:t>
            </a:r>
          </a:p>
          <a:p>
            <a:pPr>
              <a:buNone/>
            </a:pPr>
            <a:r>
              <a:rPr lang="en-US" dirty="0" smtClean="0"/>
              <a:t>   =(1*1+0*1+1*1) = 2</a:t>
            </a:r>
          </a:p>
          <a:p>
            <a:pPr>
              <a:buNone/>
            </a:pPr>
            <a:r>
              <a:rPr lang="en-US" dirty="0" smtClean="0"/>
              <a:t>   =2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1                           because v&gt;0</a:t>
            </a:r>
          </a:p>
          <a:p>
            <a:pPr>
              <a:buNone/>
            </a:pPr>
            <a:r>
              <a:rPr lang="en-US" dirty="0" smtClean="0"/>
              <a:t>y2(target output)       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= y2(actual output)           correct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study forward propagation – compute value</a:t>
            </a:r>
          </a:p>
          <a:p>
            <a:pPr>
              <a:buNone/>
            </a:pPr>
            <a:r>
              <a:rPr lang="en-US" dirty="0" smtClean="0"/>
              <a:t>   of activation unit of one layer and passes to next layer</a:t>
            </a:r>
          </a:p>
          <a:p>
            <a:r>
              <a:rPr lang="en-US" dirty="0" smtClean="0"/>
              <a:t>Till we update weights by randomly taking values and checking output.</a:t>
            </a:r>
          </a:p>
          <a:p>
            <a:r>
              <a:rPr lang="en-US" dirty="0" smtClean="0"/>
              <a:t>But there is algorithms known as </a:t>
            </a:r>
            <a:r>
              <a:rPr lang="en-US" dirty="0" err="1" smtClean="0"/>
              <a:t>backpropagation</a:t>
            </a:r>
            <a:r>
              <a:rPr lang="en-US" dirty="0" smtClean="0"/>
              <a:t> to update weights</a:t>
            </a:r>
          </a:p>
          <a:p>
            <a:r>
              <a:rPr lang="en-US" dirty="0" smtClean="0"/>
              <a:t>Next session we will study  </a:t>
            </a:r>
            <a:r>
              <a:rPr lang="en-US" dirty="0" err="1" smtClean="0"/>
              <a:t>backpropagation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>
              <a:buNone/>
            </a:pPr>
            <a:r>
              <a:rPr lang="en-US" dirty="0" smtClean="0"/>
              <a:t>-implement neural network with XNOR gate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427</Words>
  <Application>Microsoft Office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Neural network  XOR gate</vt:lpstr>
      <vt:lpstr>description</vt:lpstr>
      <vt:lpstr>Slide 3</vt:lpstr>
      <vt:lpstr>description</vt:lpstr>
      <vt:lpstr>Slide 5</vt:lpstr>
      <vt:lpstr>Try 2nd input vector(x1=0,x2=1)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82</cp:revision>
  <dcterms:created xsi:type="dcterms:W3CDTF">2017-11-01T07:55:58Z</dcterms:created>
  <dcterms:modified xsi:type="dcterms:W3CDTF">2017-11-07T15:30:28Z</dcterms:modified>
</cp:coreProperties>
</file>