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43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EFF2-51E3-47BA-AD4F-BC953AE76AF1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D035-9B6E-40C8-B178-5E4BC0CA1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AND 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mtClean="0"/>
              <a:t>                                                                             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1981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41148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9718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1447800" y="2590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1524000" y="3733800"/>
            <a:ext cx="1447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81800" y="3657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2362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41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19400" y="6858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 = Bias  unit = 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rot="16200000" flipH="1">
            <a:off x="3067050" y="23812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2209800"/>
            <a:ext cx="1143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W0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10668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Layer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perceptron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 Layer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257800" y="30480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6"/>
          </p:cNvCxnSpPr>
          <p:nvPr/>
        </p:nvCxnSpPr>
        <p:spPr>
          <a:xfrm flipV="1">
            <a:off x="4267200" y="35814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71800" y="4495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sum of (</a:t>
            </a:r>
            <a:r>
              <a:rPr lang="en-US" dirty="0" err="1" smtClean="0"/>
              <a:t>wi</a:t>
            </a:r>
            <a:r>
              <a:rPr lang="en-US" dirty="0" smtClean="0"/>
              <a:t> * xi) over all </a:t>
            </a:r>
            <a:r>
              <a:rPr lang="en-US" dirty="0" err="1" smtClean="0"/>
              <a:t>inputes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4419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If  v&gt; 0   Y=1</a:t>
            </a:r>
          </a:p>
          <a:p>
            <a:r>
              <a:rPr lang="en-US" dirty="0" smtClean="0"/>
              <a:t>If  v&lt;= 0   Y=0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Single Layer </a:t>
            </a:r>
            <a:r>
              <a:rPr lang="en-US" dirty="0" err="1" smtClean="0"/>
              <a:t>Perceptron</a:t>
            </a:r>
            <a:r>
              <a:rPr lang="en-US" dirty="0" smtClean="0"/>
              <a:t> – used to train linear</a:t>
            </a:r>
          </a:p>
          <a:p>
            <a:pPr>
              <a:buNone/>
            </a:pPr>
            <a:r>
              <a:rPr lang="en-US" dirty="0" smtClean="0"/>
              <a:t>     Decision boundary</a:t>
            </a:r>
          </a:p>
          <a:p>
            <a:r>
              <a:rPr lang="en-US" dirty="0" smtClean="0"/>
              <a:t>Training neural network – means learning Weights of neurons(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084319"/>
          <a:ext cx="4953000" cy="254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 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20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Straight line that separate positive and negative training examples is our hypothesis</a:t>
            </a:r>
          </a:p>
          <a:p>
            <a:r>
              <a:rPr lang="en-US" dirty="0" smtClean="0"/>
              <a:t>Hypothesis is function that approaches to target function.</a:t>
            </a:r>
          </a:p>
          <a:p>
            <a:r>
              <a:rPr lang="en-US" dirty="0" smtClean="0"/>
              <a:t>Target function –</a:t>
            </a:r>
            <a:r>
              <a:rPr lang="en-US" dirty="0"/>
              <a:t> </a:t>
            </a:r>
            <a:r>
              <a:rPr lang="en-US" dirty="0" smtClean="0"/>
              <a:t>function that maps input instance to accurate output instance.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27432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020094" y="17899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2800" y="990600"/>
            <a:ext cx="2514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0" y="23622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14" name="Oval 13"/>
          <p:cNvSpPr/>
          <p:nvPr/>
        </p:nvSpPr>
        <p:spPr>
          <a:xfrm>
            <a:off x="4648200" y="10668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667000" y="9906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48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83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Activation function – </a:t>
            </a:r>
            <a:r>
              <a:rPr lang="en-US" dirty="0" err="1" smtClean="0"/>
              <a:t>Conputation</a:t>
            </a:r>
            <a:r>
              <a:rPr lang="en-US" dirty="0" smtClean="0"/>
              <a:t> function of</a:t>
            </a:r>
          </a:p>
          <a:p>
            <a:pPr>
              <a:buNone/>
            </a:pPr>
            <a:r>
              <a:rPr lang="en-US" dirty="0"/>
              <a:t>n</a:t>
            </a:r>
            <a:r>
              <a:rPr lang="en-US" dirty="0" smtClean="0"/>
              <a:t>euron on input values is </a:t>
            </a:r>
          </a:p>
          <a:p>
            <a:r>
              <a:rPr lang="en-US" dirty="0" smtClean="0"/>
              <a:t>Y= </a:t>
            </a:r>
            <a:r>
              <a:rPr lang="el-GR" dirty="0" smtClean="0"/>
              <a:t>ϵ</a:t>
            </a:r>
            <a:r>
              <a:rPr lang="en-US" dirty="0" smtClean="0"/>
              <a:t> (over all </a:t>
            </a:r>
            <a:r>
              <a:rPr lang="en-US" dirty="0" err="1" smtClean="0"/>
              <a:t>inputes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)(xi * </a:t>
            </a:r>
            <a:r>
              <a:rPr lang="en-US" dirty="0" err="1" smtClean="0"/>
              <a:t>wi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first iteration </a:t>
            </a:r>
            <a:r>
              <a:rPr lang="en-US" dirty="0" err="1" smtClean="0"/>
              <a:t>assum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W1=1, w2=1, and w0=1</a:t>
            </a:r>
          </a:p>
          <a:p>
            <a:pPr>
              <a:buNone/>
            </a:pPr>
            <a:r>
              <a:rPr lang="en-US" dirty="0" smtClean="0"/>
              <a:t>For first input vector(x1=0,x2=0,y=0) compute output</a:t>
            </a:r>
          </a:p>
          <a:p>
            <a:pPr>
              <a:buNone/>
            </a:pPr>
            <a:r>
              <a:rPr lang="en-US" dirty="0" smtClean="0"/>
              <a:t>v=(x0 * </a:t>
            </a:r>
            <a:r>
              <a:rPr lang="en-US" dirty="0" err="1" smtClean="0"/>
              <a:t>wo</a:t>
            </a:r>
            <a:r>
              <a:rPr lang="en-US" dirty="0" smtClean="0"/>
              <a:t> + x1 * w1 + x2 * w2)  (xo is bias unit)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=(1*1+0*1+0*1)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=1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1                                     because v&gt;0</a:t>
            </a:r>
          </a:p>
          <a:p>
            <a:pPr>
              <a:buNone/>
            </a:pPr>
            <a:r>
              <a:rPr lang="en-US" dirty="0" smtClean="0"/>
              <a:t>y1(target </a:t>
            </a:r>
            <a:r>
              <a:rPr lang="en-US" dirty="0" smtClean="0"/>
              <a:t>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≠ </a:t>
            </a:r>
            <a:r>
              <a:rPr lang="en-US" dirty="0" smtClean="0"/>
              <a:t>y1(actual </a:t>
            </a:r>
            <a:r>
              <a:rPr lang="en-US" dirty="0" smtClean="0"/>
              <a:t>output)           ERROR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input vector(x1=0,x2=0)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we </a:t>
            </a:r>
            <a:r>
              <a:rPr lang="en-US" dirty="0" err="1" smtClean="0"/>
              <a:t>chage</a:t>
            </a:r>
            <a:r>
              <a:rPr lang="en-US" dirty="0" smtClean="0"/>
              <a:t> weights as</a:t>
            </a:r>
          </a:p>
          <a:p>
            <a:r>
              <a:rPr lang="en-US" dirty="0" smtClean="0"/>
              <a:t>W1=1, w2=1, and w0=-1</a:t>
            </a:r>
          </a:p>
          <a:p>
            <a:pPr>
              <a:buNone/>
            </a:pPr>
            <a:r>
              <a:rPr lang="en-US" dirty="0" smtClean="0"/>
              <a:t>v = (x0 * </a:t>
            </a:r>
            <a:r>
              <a:rPr lang="en-US" dirty="0" err="1" smtClean="0"/>
              <a:t>wo</a:t>
            </a:r>
            <a:r>
              <a:rPr lang="en-US" dirty="0" smtClean="0"/>
              <a:t> + x1 * w1 + x2 * w2)</a:t>
            </a:r>
          </a:p>
          <a:p>
            <a:pPr>
              <a:buNone/>
            </a:pPr>
            <a:r>
              <a:rPr lang="en-US" dirty="0" smtClean="0"/>
              <a:t>   =(1*-1 + 0*1 + 0* 1)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=-1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0                              because v&lt;0</a:t>
            </a:r>
          </a:p>
          <a:p>
            <a:pPr>
              <a:buNone/>
            </a:pPr>
            <a:r>
              <a:rPr lang="en-US" dirty="0" smtClean="0"/>
              <a:t>y1(target </a:t>
            </a:r>
            <a:r>
              <a:rPr lang="en-US" dirty="0" smtClean="0"/>
              <a:t>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= </a:t>
            </a:r>
            <a:r>
              <a:rPr lang="en-US" dirty="0" smtClean="0"/>
              <a:t>y1(actual </a:t>
            </a:r>
            <a:r>
              <a:rPr lang="en-US" dirty="0" smtClean="0"/>
              <a:t>output)           correct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2nd 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3rd input </a:t>
            </a:r>
            <a:r>
              <a:rPr lang="en-US" dirty="0" smtClean="0"/>
              <a:t>vector(x1=1,x2=0,y2=0</a:t>
            </a:r>
            <a:r>
              <a:rPr lang="en-US" dirty="0" smtClean="0"/>
              <a:t>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=(1*-1+1*1+0*1) = -1+1</a:t>
            </a:r>
          </a:p>
          <a:p>
            <a:pPr>
              <a:buNone/>
            </a:pPr>
            <a:r>
              <a:rPr lang="en-US" dirty="0" smtClean="0"/>
              <a:t>   =0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0                         because v&lt;=0</a:t>
            </a:r>
          </a:p>
          <a:p>
            <a:pPr>
              <a:buNone/>
            </a:pPr>
            <a:r>
              <a:rPr lang="en-US" dirty="0" smtClean="0"/>
              <a:t>y2(target </a:t>
            </a:r>
            <a:r>
              <a:rPr lang="en-US" dirty="0" smtClean="0"/>
              <a:t>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= </a:t>
            </a:r>
            <a:r>
              <a:rPr lang="en-US" dirty="0" smtClean="0"/>
              <a:t>y2(actual </a:t>
            </a:r>
            <a:r>
              <a:rPr lang="en-US" dirty="0" smtClean="0"/>
              <a:t>output)           correct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3rd 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3rd input </a:t>
            </a:r>
            <a:r>
              <a:rPr lang="en-US" dirty="0" smtClean="0"/>
              <a:t>vector(x1=0,x2=1,y3=0</a:t>
            </a:r>
            <a:r>
              <a:rPr lang="en-US" dirty="0" smtClean="0"/>
              <a:t>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=(1*-1+0*1+1*1) = -1+1</a:t>
            </a:r>
          </a:p>
          <a:p>
            <a:pPr>
              <a:buNone/>
            </a:pPr>
            <a:r>
              <a:rPr lang="en-US" dirty="0" smtClean="0"/>
              <a:t>   =0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0                         because v&lt;=0</a:t>
            </a:r>
          </a:p>
          <a:p>
            <a:pPr>
              <a:buNone/>
            </a:pPr>
            <a:r>
              <a:rPr lang="en-US" dirty="0" smtClean="0"/>
              <a:t>y3(target </a:t>
            </a:r>
            <a:r>
              <a:rPr lang="en-US" dirty="0" smtClean="0"/>
              <a:t>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= </a:t>
            </a:r>
            <a:r>
              <a:rPr lang="en-US" dirty="0" smtClean="0"/>
              <a:t>y3(actual </a:t>
            </a:r>
            <a:r>
              <a:rPr lang="en-US" dirty="0" smtClean="0"/>
              <a:t>output)        correct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4th 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4th input </a:t>
            </a:r>
            <a:r>
              <a:rPr lang="en-US" dirty="0" smtClean="0"/>
              <a:t>vector(x1=1,x2=1,y4=1</a:t>
            </a:r>
            <a:r>
              <a:rPr lang="en-US" dirty="0" smtClean="0"/>
              <a:t>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=(1*-1+1*1+1*1) = -1+2</a:t>
            </a:r>
          </a:p>
          <a:p>
            <a:pPr>
              <a:buNone/>
            </a:pPr>
            <a:r>
              <a:rPr lang="en-US" dirty="0" smtClean="0"/>
              <a:t>   =1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1                     because v&gt;0</a:t>
            </a:r>
          </a:p>
          <a:p>
            <a:pPr>
              <a:buNone/>
            </a:pPr>
            <a:r>
              <a:rPr lang="en-US" dirty="0" smtClean="0"/>
              <a:t>y4(target </a:t>
            </a:r>
            <a:r>
              <a:rPr lang="en-US" dirty="0" smtClean="0"/>
              <a:t>output)       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= </a:t>
            </a:r>
            <a:r>
              <a:rPr lang="en-US" dirty="0" smtClean="0"/>
              <a:t>y4(actual </a:t>
            </a:r>
            <a:r>
              <a:rPr lang="en-US" dirty="0" smtClean="0"/>
              <a:t>output)       </a:t>
            </a:r>
            <a:r>
              <a:rPr lang="en-US" dirty="0" smtClean="0"/>
              <a:t>correct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r>
              <a:rPr lang="en-US" dirty="0" smtClean="0"/>
              <a:t>So w0=-1, w1=1 and w2=1  these are the </a:t>
            </a:r>
          </a:p>
          <a:p>
            <a:pPr>
              <a:buNone/>
            </a:pPr>
            <a:r>
              <a:rPr lang="en-US" dirty="0" smtClean="0"/>
              <a:t>Parameters that maps input(x) to output</a:t>
            </a:r>
          </a:p>
          <a:p>
            <a:pPr>
              <a:buNone/>
            </a:pPr>
            <a:r>
              <a:rPr lang="en-US" dirty="0" smtClean="0"/>
              <a:t>Label (y)</a:t>
            </a:r>
          </a:p>
          <a:p>
            <a:r>
              <a:rPr lang="en-US" dirty="0" smtClean="0"/>
              <a:t>While training neural network we have to find</a:t>
            </a:r>
          </a:p>
          <a:p>
            <a:pPr>
              <a:buNone/>
            </a:pPr>
            <a:r>
              <a:rPr lang="en-US" dirty="0" smtClean="0"/>
              <a:t>Weights that correctly maps input(x) to output(y)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Try this with your owe different weights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545</Words>
  <Application>Microsoft Office PowerPoint</Application>
  <PresentationFormat>On-screen Show (4:3)</PresentationFormat>
  <Paragraphs>125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Neural network AND gate</vt:lpstr>
      <vt:lpstr>description</vt:lpstr>
      <vt:lpstr>Slide 3</vt:lpstr>
      <vt:lpstr>Slide 4</vt:lpstr>
      <vt:lpstr>1st input vector(x1=0,x2=0)</vt:lpstr>
      <vt:lpstr>Try 2nd input vector for same weights</vt:lpstr>
      <vt:lpstr>Try 3rd input vector for same weights</vt:lpstr>
      <vt:lpstr>Try 4th input vector for same weights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45</cp:revision>
  <dcterms:created xsi:type="dcterms:W3CDTF">2017-11-01T07:55:58Z</dcterms:created>
  <dcterms:modified xsi:type="dcterms:W3CDTF">2017-11-07T03:51:53Z</dcterms:modified>
</cp:coreProperties>
</file>