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43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EFF2-51E3-47BA-AD4F-BC953AE76AF1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D035-9B6E-40C8-B178-5E4BC0CA1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0772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2438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40386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19050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</a:t>
            </a:r>
            <a:r>
              <a:rPr lang="en-US" dirty="0" smtClean="0"/>
              <a:t> h1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1219200" y="3048000"/>
            <a:ext cx="2057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1295400" y="2819400"/>
            <a:ext cx="1981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0" y="914400"/>
            <a:ext cx="1447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 = Bias  unit =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 Layer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perceptron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638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 </a:t>
            </a:r>
            <a:r>
              <a:rPr lang="en-US" b="1" dirty="0" smtClean="0"/>
              <a:t> </a:t>
            </a:r>
            <a:r>
              <a:rPr lang="en-US" sz="3200" b="1" dirty="0" smtClean="0"/>
              <a:t>I</a:t>
            </a:r>
            <a:endParaRPr lang="en-US" sz="3200" b="1" dirty="0"/>
          </a:p>
        </p:txBody>
      </p:sp>
      <p:sp>
        <p:nvSpPr>
          <p:cNvPr id="22" name="Oval 21"/>
          <p:cNvSpPr/>
          <p:nvPr/>
        </p:nvSpPr>
        <p:spPr>
          <a:xfrm>
            <a:off x="3276600" y="39624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</a:t>
            </a:r>
            <a:r>
              <a:rPr lang="en-US" dirty="0" smtClean="0"/>
              <a:t> h2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990600" y="2057400"/>
            <a:ext cx="2362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5"/>
          </p:cNvCxnSpPr>
          <p:nvPr/>
        </p:nvCxnSpPr>
        <p:spPr>
          <a:xfrm rot="16200000" flipH="1">
            <a:off x="2014513" y="1176313"/>
            <a:ext cx="407148" cy="1964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19200" y="25908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</p:cNvCxnSpPr>
          <p:nvPr/>
        </p:nvCxnSpPr>
        <p:spPr>
          <a:xfrm>
            <a:off x="1295400" y="4686300"/>
            <a:ext cx="1981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562600" y="2286000"/>
            <a:ext cx="1371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</a:t>
            </a:r>
            <a:r>
              <a:rPr lang="en-US" dirty="0" smtClean="0"/>
              <a:t> k1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72000" y="2667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4305300" y="33909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81800" y="2895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200400" y="533400"/>
            <a:ext cx="1447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A10=Bias unit=1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43401" y="1523999"/>
            <a:ext cx="1295399" cy="1066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57600" y="5562600"/>
            <a:ext cx="1737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  </a:t>
            </a:r>
            <a:r>
              <a:rPr lang="en-US" sz="3200" b="1" dirty="0" smtClean="0"/>
              <a:t>H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 rot="10800000" flipV="1">
            <a:off x="6248400" y="539772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  </a:t>
            </a:r>
            <a:r>
              <a:rPr lang="en-US" sz="3200" b="1" dirty="0" smtClean="0"/>
              <a:t>K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33600" y="1524000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</a:t>
            </a:r>
            <a:r>
              <a:rPr lang="en-US" dirty="0" smtClean="0"/>
              <a:t> </a:t>
            </a:r>
            <a:r>
              <a:rPr lang="en-US" sz="2800" b="1" dirty="0" smtClean="0"/>
              <a:t>hi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1371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 </a:t>
            </a:r>
            <a:r>
              <a:rPr lang="en-US" sz="2400" b="1" dirty="0" smtClean="0"/>
              <a:t>k h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5715000" y="3810000"/>
            <a:ext cx="1143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</a:t>
            </a:r>
            <a:r>
              <a:rPr lang="en-US" dirty="0" smtClean="0"/>
              <a:t> k2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6" idx="5"/>
          </p:cNvCxnSpPr>
          <p:nvPr/>
        </p:nvCxnSpPr>
        <p:spPr>
          <a:xfrm rot="16200000" flipH="1">
            <a:off x="3767113" y="2243113"/>
            <a:ext cx="2616948" cy="127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4267200" y="29718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2"/>
          </p:cNvCxnSpPr>
          <p:nvPr/>
        </p:nvCxnSpPr>
        <p:spPr>
          <a:xfrm flipV="1">
            <a:off x="4648200" y="44196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6"/>
          </p:cNvCxnSpPr>
          <p:nvPr/>
        </p:nvCxnSpPr>
        <p:spPr>
          <a:xfrm>
            <a:off x="6858000" y="4419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305800" y="2667000"/>
            <a:ext cx="55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Y1</a:t>
            </a:r>
            <a:endParaRPr lang="en-US" sz="2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382000" y="4114800"/>
            <a:ext cx="55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Y2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Here we use </a:t>
            </a:r>
            <a:r>
              <a:rPr lang="en-US" dirty="0" err="1" smtClean="0"/>
              <a:t>activatation</a:t>
            </a:r>
            <a:r>
              <a:rPr lang="en-US" dirty="0" smtClean="0"/>
              <a:t> function </a:t>
            </a:r>
            <a:r>
              <a:rPr lang="en-US" dirty="0" err="1" smtClean="0"/>
              <a:t>sigmoide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1/1+e(-z)  where –z is power of e and z = sum(W=</a:t>
            </a:r>
          </a:p>
          <a:p>
            <a:pPr>
              <a:buNone/>
            </a:pPr>
            <a:r>
              <a:rPr lang="en-US" dirty="0" smtClean="0"/>
              <a:t> weight * X=input).</a:t>
            </a:r>
          </a:p>
          <a:p>
            <a:r>
              <a:rPr lang="en-US" dirty="0" err="1" smtClean="0"/>
              <a:t>Wji</a:t>
            </a:r>
            <a:r>
              <a:rPr lang="en-US" dirty="0" smtClean="0"/>
              <a:t> means weight assign to </a:t>
            </a:r>
            <a:r>
              <a:rPr lang="en-US" dirty="0" err="1" smtClean="0"/>
              <a:t>jth</a:t>
            </a:r>
            <a:r>
              <a:rPr lang="en-US" dirty="0" smtClean="0"/>
              <a:t> unit of hidden layer from </a:t>
            </a:r>
            <a:r>
              <a:rPr lang="en-US" dirty="0" err="1" smtClean="0"/>
              <a:t>ith</a:t>
            </a:r>
            <a:r>
              <a:rPr lang="en-US" dirty="0" smtClean="0"/>
              <a:t> unit of input layer. </a:t>
            </a:r>
          </a:p>
          <a:p>
            <a:r>
              <a:rPr lang="en-US" dirty="0" err="1" smtClean="0"/>
              <a:t>Wkj</a:t>
            </a:r>
            <a:r>
              <a:rPr lang="en-US" dirty="0" smtClean="0"/>
              <a:t> means weight assign to </a:t>
            </a:r>
            <a:r>
              <a:rPr lang="en-US" dirty="0" err="1" smtClean="0"/>
              <a:t>kth</a:t>
            </a:r>
            <a:r>
              <a:rPr lang="en-US" dirty="0" smtClean="0"/>
              <a:t> unit of output layer from </a:t>
            </a:r>
            <a:r>
              <a:rPr lang="en-US" dirty="0" err="1" smtClean="0"/>
              <a:t>jth</a:t>
            </a:r>
            <a:r>
              <a:rPr lang="en-US" dirty="0" smtClean="0"/>
              <a:t> unit of hidden layer</a:t>
            </a:r>
          </a:p>
          <a:p>
            <a:r>
              <a:rPr lang="en-US" dirty="0" smtClean="0"/>
              <a:t> Error is consider as difference between predicted value and actual value.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Initialize all weights to small random numbers</a:t>
            </a:r>
          </a:p>
          <a:p>
            <a:r>
              <a:rPr lang="en-US" dirty="0" err="1" smtClean="0"/>
              <a:t>Untill</a:t>
            </a:r>
            <a:r>
              <a:rPr lang="en-US" dirty="0" smtClean="0"/>
              <a:t> satisfy do</a:t>
            </a:r>
          </a:p>
          <a:p>
            <a:pPr>
              <a:buNone/>
            </a:pPr>
            <a:r>
              <a:rPr lang="en-US" dirty="0" smtClean="0"/>
              <a:t> for each training examples –</a:t>
            </a:r>
          </a:p>
          <a:p>
            <a:pPr>
              <a:buNone/>
            </a:pPr>
            <a:r>
              <a:rPr lang="en-US" dirty="0" smtClean="0"/>
              <a:t>  - take one training example forward propagate (compute value of Oh1 and Oh2 and pass to next layer) and compute output</a:t>
            </a:r>
          </a:p>
          <a:p>
            <a:pPr>
              <a:buNone/>
            </a:pPr>
            <a:r>
              <a:rPr lang="en-US" dirty="0" smtClean="0"/>
              <a:t>    (in this example  value of  Ok1 and Ok2 are output values )</a:t>
            </a:r>
          </a:p>
          <a:p>
            <a:pPr>
              <a:buNone/>
            </a:pPr>
            <a:r>
              <a:rPr lang="en-US" dirty="0" smtClean="0"/>
              <a:t>  - for each output unit compute  error i.e. dk.</a:t>
            </a:r>
          </a:p>
          <a:p>
            <a:pPr>
              <a:buNone/>
            </a:pPr>
            <a:r>
              <a:rPr lang="en-US" dirty="0" smtClean="0"/>
              <a:t>  - </a:t>
            </a:r>
            <a:r>
              <a:rPr lang="en-US" dirty="0" err="1" smtClean="0"/>
              <a:t>dk</a:t>
            </a:r>
            <a:r>
              <a:rPr lang="en-US" dirty="0" smtClean="0"/>
              <a:t> = (</a:t>
            </a:r>
            <a:r>
              <a:rPr lang="en-US" dirty="0" err="1" smtClean="0"/>
              <a:t>yk</a:t>
            </a:r>
            <a:r>
              <a:rPr lang="en-US" dirty="0" smtClean="0"/>
              <a:t> - ok) ok(1-ok)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yk</a:t>
            </a:r>
            <a:r>
              <a:rPr lang="en-US" dirty="0" smtClean="0"/>
              <a:t> is target(actual) output  </a:t>
            </a:r>
          </a:p>
          <a:p>
            <a:pPr>
              <a:buNone/>
            </a:pPr>
            <a:r>
              <a:rPr lang="en-US" dirty="0" smtClean="0"/>
              <a:t>- in this example compute</a:t>
            </a:r>
          </a:p>
          <a:p>
            <a:pPr>
              <a:buNone/>
            </a:pPr>
            <a:r>
              <a:rPr lang="en-US" dirty="0" smtClean="0"/>
              <a:t>  dk1 = (yk1-Ok1) Ok1(1- Ok1)</a:t>
            </a:r>
          </a:p>
          <a:p>
            <a:pPr>
              <a:buNone/>
            </a:pPr>
            <a:r>
              <a:rPr lang="en-US" dirty="0" smtClean="0"/>
              <a:t> dk2 = (yk2-Ok2) Ok2(1- Ok2)</a:t>
            </a:r>
          </a:p>
          <a:p>
            <a:pPr>
              <a:buNone/>
            </a:pPr>
            <a:r>
              <a:rPr lang="en-US" dirty="0" smtClean="0"/>
              <a:t> (there is no output label for hidden units so directly we can’t compute error in hidden layer alternative  is that we </a:t>
            </a:r>
            <a:r>
              <a:rPr lang="en-US" dirty="0" err="1" smtClean="0"/>
              <a:t>backpropagate</a:t>
            </a:r>
            <a:r>
              <a:rPr lang="en-US" dirty="0" smtClean="0"/>
              <a:t>  error computed at output layer to hidden layer) </a:t>
            </a:r>
          </a:p>
          <a:p>
            <a:pPr>
              <a:buFontTx/>
              <a:buChar char="-"/>
            </a:pPr>
            <a:r>
              <a:rPr lang="en-US" dirty="0" smtClean="0"/>
              <a:t>For each hidden unit h compute  error  dh</a:t>
            </a:r>
          </a:p>
          <a:p>
            <a:pPr>
              <a:buFontTx/>
              <a:buChar char="-"/>
            </a:pPr>
            <a:r>
              <a:rPr lang="en-US" dirty="0" smtClean="0"/>
              <a:t>dh = oh(1-oh) sum( </a:t>
            </a:r>
            <a:r>
              <a:rPr lang="en-US" dirty="0" err="1" smtClean="0"/>
              <a:t>wkh</a:t>
            </a:r>
            <a:r>
              <a:rPr lang="en-US" dirty="0" smtClean="0"/>
              <a:t> * </a:t>
            </a:r>
            <a:r>
              <a:rPr lang="en-US" dirty="0" err="1" smtClean="0"/>
              <a:t>dk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this example compute –</a:t>
            </a:r>
          </a:p>
          <a:p>
            <a:pPr>
              <a:buNone/>
            </a:pPr>
            <a:r>
              <a:rPr lang="en-US" dirty="0" smtClean="0"/>
              <a:t> dh1 =  oh1 (1- oh1) sum( wk1h1 * dk1 +                                                    wk2h1* dk2) </a:t>
            </a:r>
          </a:p>
          <a:p>
            <a:pPr>
              <a:buNone/>
            </a:pPr>
            <a:r>
              <a:rPr lang="en-US" dirty="0" smtClean="0"/>
              <a:t> dh2 = oh2 (1-oh2)  sum( wk1h2 * dk1  + wk2h2 *                   dk2)</a:t>
            </a:r>
          </a:p>
          <a:p>
            <a:r>
              <a:rPr lang="en-US" dirty="0" smtClean="0"/>
              <a:t>Based on this computation update each weight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Wji</a:t>
            </a:r>
            <a:r>
              <a:rPr lang="en-US" dirty="0" smtClean="0"/>
              <a:t> = </a:t>
            </a:r>
            <a:r>
              <a:rPr lang="en-US" dirty="0" err="1" smtClean="0"/>
              <a:t>wji</a:t>
            </a:r>
            <a:r>
              <a:rPr lang="en-US" dirty="0" smtClean="0"/>
              <a:t> + ∆</a:t>
            </a:r>
            <a:r>
              <a:rPr lang="en-US" dirty="0" err="1" smtClean="0"/>
              <a:t>wji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∆</a:t>
            </a:r>
            <a:r>
              <a:rPr lang="en-US" dirty="0" err="1" smtClean="0"/>
              <a:t>wji</a:t>
            </a:r>
            <a:r>
              <a:rPr lang="en-US" dirty="0" smtClean="0"/>
              <a:t> = -</a:t>
            </a:r>
            <a:r>
              <a:rPr lang="el-GR" dirty="0" smtClean="0"/>
              <a:t>η</a:t>
            </a:r>
            <a:r>
              <a:rPr lang="en-US" dirty="0" smtClean="0"/>
              <a:t> * </a:t>
            </a:r>
            <a:r>
              <a:rPr lang="en-US" dirty="0" err="1" smtClean="0"/>
              <a:t>dj</a:t>
            </a:r>
            <a:r>
              <a:rPr lang="en-US" dirty="0" smtClean="0"/>
              <a:t> *   x </a:t>
            </a:r>
            <a:r>
              <a:rPr lang="en-US" dirty="0" err="1" smtClean="0"/>
              <a:t>ij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l-GR" dirty="0" smtClean="0"/>
              <a:t>η</a:t>
            </a:r>
            <a:r>
              <a:rPr lang="en-US" dirty="0" smtClean="0"/>
              <a:t> is learning rate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l-GR" dirty="0" smtClean="0"/>
              <a:t>η</a:t>
            </a:r>
            <a:r>
              <a:rPr lang="en-US" dirty="0" smtClean="0"/>
              <a:t>=0.03 ) smaller </a:t>
            </a:r>
            <a:r>
              <a:rPr lang="el-GR" dirty="0" smtClean="0"/>
              <a:t>η</a:t>
            </a:r>
            <a:r>
              <a:rPr lang="en-US" dirty="0" smtClean="0"/>
              <a:t> leads to slower convergence (obtain global minimum)</a:t>
            </a:r>
          </a:p>
          <a:p>
            <a:pPr>
              <a:buNone/>
            </a:pPr>
            <a:r>
              <a:rPr lang="en-US" dirty="0" smtClean="0"/>
              <a:t>    larger </a:t>
            </a:r>
            <a:r>
              <a:rPr lang="el-GR" dirty="0" smtClean="0"/>
              <a:t>η</a:t>
            </a:r>
            <a:r>
              <a:rPr lang="en-US" dirty="0" smtClean="0"/>
              <a:t> leads to faster convergence ( sometimes leads to overshoot global minimum)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10200"/>
          </a:xfrm>
        </p:spPr>
        <p:txBody>
          <a:bodyPr/>
          <a:lstStyle/>
          <a:p>
            <a:r>
              <a:rPr lang="en-US" dirty="0" smtClean="0"/>
              <a:t>X </a:t>
            </a:r>
            <a:r>
              <a:rPr lang="en-US" dirty="0" err="1" smtClean="0"/>
              <a:t>ij</a:t>
            </a:r>
            <a:r>
              <a:rPr lang="en-US" dirty="0" smtClean="0"/>
              <a:t> is the input  </a:t>
            </a:r>
            <a:r>
              <a:rPr lang="en-US" dirty="0" err="1" smtClean="0"/>
              <a:t>whoes</a:t>
            </a:r>
            <a:r>
              <a:rPr lang="en-US" dirty="0" smtClean="0"/>
              <a:t> corresponding  weight</a:t>
            </a:r>
          </a:p>
          <a:p>
            <a:pPr>
              <a:buNone/>
            </a:pPr>
            <a:r>
              <a:rPr lang="en-US" dirty="0" smtClean="0"/>
              <a:t>   is to be updated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- minus sign because when we get positive slope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we decrease value of weight , </a:t>
            </a:r>
            <a:r>
              <a:rPr lang="en-US" dirty="0" smtClean="0"/>
              <a:t>when we </a:t>
            </a:r>
            <a:r>
              <a:rPr lang="en-US" dirty="0" smtClean="0"/>
              <a:t>get negative slope we increase </a:t>
            </a:r>
            <a:r>
              <a:rPr lang="en-US" dirty="0" smtClean="0"/>
              <a:t>value of weight</a:t>
            </a:r>
            <a:r>
              <a:rPr lang="en-US" dirty="0" smtClean="0"/>
              <a:t> 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419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Neural network </vt:lpstr>
      <vt:lpstr>description</vt:lpstr>
      <vt:lpstr>Algorithms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110</cp:revision>
  <dcterms:created xsi:type="dcterms:W3CDTF">2017-11-01T07:55:58Z</dcterms:created>
  <dcterms:modified xsi:type="dcterms:W3CDTF">2017-11-07T17:41:36Z</dcterms:modified>
</cp:coreProperties>
</file>