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 Huang" initials="JH" lastIdx="2" clrIdx="0">
    <p:extLst>
      <p:ext uri="{19B8F6BF-5375-455C-9EA6-DF929625EA0E}">
        <p15:presenceInfo xmlns:p15="http://schemas.microsoft.com/office/powerpoint/2012/main" userId="a3b6584df0360e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84E8-8C84-4F18-9DF6-EEA51A02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3B69D-29D9-48EB-8FBF-C1838612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1CEF-0C47-4B2F-958A-9C5F12B0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8D71-D883-47AF-BE7E-18B7BE88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9505-47AC-4B5F-BDBE-6B2C0294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7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A986-7740-4801-954A-5E914EFD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D6EAD-8CF6-4D63-997F-81841961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6AA4-5E2F-4A7E-B6E2-6446EC68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AD70-13C0-4B54-ADF6-C2ADA07B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10F6-62F4-43D9-BDC7-B5FC8A0C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16F6B-C3AF-402D-BA69-48F2B902C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3261-C25F-4B9F-B971-5CEEF191F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508E8-E1E3-4585-A818-13034A97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948D-0460-48E0-B642-A12D1399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7448-B3DD-4F84-8E95-5E531CDC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025-51E0-4D89-AADE-EECBA101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3068-C422-443D-81FB-5C9011C0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6341-32FA-487C-AF87-E7FAE906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A3D2-17F4-42A8-9662-AC2496AE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31B0-ABB9-4489-830E-35A842C6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EA25-8E5E-4767-B0C5-046B651E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375D-AA8B-40B1-8C8B-63A87392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62AE-7A74-4FC6-83E8-E9DC5AE5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A48F7-6519-41B7-9AB4-30D9FD4D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F06B-A431-4612-AAB8-58E06D80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9CA3-F1BC-4E1E-AA24-87B7F158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A33C-C599-4F5C-A4D9-4C2EAD46B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33402-05E6-438B-8C26-0897A426C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F508-CCA9-4B8F-BBA0-AA1AA331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479BE-C818-4880-88B7-1781860A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C1F7-59F2-4C54-A4DE-ABBFFD77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9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6B37-52F5-4E03-B736-C39EEBAB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2248-7E39-495D-813E-D527A0EA5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FEF03-F4F2-4C95-8344-44F879AB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429BC-56D1-4336-8AE6-E6D957E64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E7110-3278-468E-838C-68065015A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C26A6-BEC5-44DC-90F0-77763E09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0356A-B5DB-4FD3-AE42-A865F97F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18FD0-1B2B-4FDC-ABC9-148719F8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DFCB-9090-4FEF-B7F8-B421DC76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E5239-39FB-4053-AA0B-9480C625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384EE-8F5E-42CA-88A5-043DD690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AC1C8-4F3B-44DD-AA58-6B2A517C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A8660-CB19-4BBD-8F08-4B3A8CCE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3E14A-4E05-4C1D-95BD-84992EDD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4C69A-18AB-446E-9219-AB46F544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B855-74F2-4AF6-A9CB-8067283D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1B0B-5C50-42D6-BBC5-4F3133A8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EFD4B-D737-42A0-83A4-FE70AB564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ABC50-3AC6-4DB4-A598-DA697F70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A477D-EC34-4010-B19C-F289A6AB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6173-FC35-479D-90EC-472D5269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3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7467-37E7-47B2-84FC-8C1816A3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D5425-B5A2-47B0-BD74-4B5A030DA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6080E-602C-47A8-AC88-67C15CE10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AF89D-B69A-4D47-89BD-846FDC52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C2ED2-9F74-432C-8D13-D88D8D38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198B7-D85D-4482-8823-46524A69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27605-9861-48DC-8DA1-1A855394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CE33C-A188-454A-802D-4658A65F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8459-8F7E-4DF2-8BDB-906BA9E1B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4ABD-F332-4C16-BC66-C69B4EADFF2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7362-B272-476F-9716-DDD4E307C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4C05-3178-4764-858D-2545354C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CCF5-DD44-4632-BA43-F6E03DCBB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ABE84D-CF28-4199-9913-33B7D9D5F4D7}"/>
              </a:ext>
            </a:extLst>
          </p:cNvPr>
          <p:cNvSpPr/>
          <p:nvPr/>
        </p:nvSpPr>
        <p:spPr>
          <a:xfrm>
            <a:off x="2306971" y="576847"/>
            <a:ext cx="9672506" cy="2017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B39C3-FE95-4DB7-853C-179C4D677B3B}"/>
              </a:ext>
            </a:extLst>
          </p:cNvPr>
          <p:cNvSpPr txBox="1"/>
          <p:nvPr/>
        </p:nvSpPr>
        <p:spPr>
          <a:xfrm rot="16200000">
            <a:off x="1245630" y="427839"/>
            <a:ext cx="461665" cy="2114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Business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5A238-7525-47F1-8D1D-18722E88675C}"/>
              </a:ext>
            </a:extLst>
          </p:cNvPr>
          <p:cNvSpPr txBox="1"/>
          <p:nvPr/>
        </p:nvSpPr>
        <p:spPr>
          <a:xfrm rot="16200000">
            <a:off x="1245629" y="2392261"/>
            <a:ext cx="461665" cy="2114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Service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5DE3A8-9C68-4227-8881-D87B80190408}"/>
              </a:ext>
            </a:extLst>
          </p:cNvPr>
          <p:cNvSpPr/>
          <p:nvPr/>
        </p:nvSpPr>
        <p:spPr>
          <a:xfrm>
            <a:off x="2374086" y="713065"/>
            <a:ext cx="1199624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room availability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12260-F41D-439C-A9C5-E1F39E35D40D}"/>
              </a:ext>
            </a:extLst>
          </p:cNvPr>
          <p:cNvSpPr/>
          <p:nvPr/>
        </p:nvSpPr>
        <p:spPr>
          <a:xfrm>
            <a:off x="3660396" y="1646250"/>
            <a:ext cx="1335248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Room Reservation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8A565B-74C9-4FD8-B4E9-4524F0F91993}"/>
              </a:ext>
            </a:extLst>
          </p:cNvPr>
          <p:cNvSpPr/>
          <p:nvPr/>
        </p:nvSpPr>
        <p:spPr>
          <a:xfrm>
            <a:off x="5308833" y="727813"/>
            <a:ext cx="1335248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 login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40925C-D2A3-44F7-9AD0-7431C7CBF36F}"/>
              </a:ext>
            </a:extLst>
          </p:cNvPr>
          <p:cNvSpPr/>
          <p:nvPr/>
        </p:nvSpPr>
        <p:spPr>
          <a:xfrm>
            <a:off x="6925112" y="1646250"/>
            <a:ext cx="1335248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 Profile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6675EA-3759-4E51-9BE2-CF199CEF1312}"/>
              </a:ext>
            </a:extLst>
          </p:cNvPr>
          <p:cNvSpPr/>
          <p:nvPr/>
        </p:nvSpPr>
        <p:spPr>
          <a:xfrm>
            <a:off x="8535798" y="717959"/>
            <a:ext cx="1335248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Processing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05A895-348D-4D0C-9147-2B03C2AAB7EB}"/>
              </a:ext>
            </a:extLst>
          </p:cNvPr>
          <p:cNvSpPr/>
          <p:nvPr/>
        </p:nvSpPr>
        <p:spPr>
          <a:xfrm>
            <a:off x="10183537" y="1714533"/>
            <a:ext cx="1335248" cy="780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DB803-1B26-47D0-A999-4476D66D2165}"/>
              </a:ext>
            </a:extLst>
          </p:cNvPr>
          <p:cNvSpPr/>
          <p:nvPr/>
        </p:nvSpPr>
        <p:spPr>
          <a:xfrm>
            <a:off x="2306971" y="2831685"/>
            <a:ext cx="9672506" cy="3974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C2D79F-3BB8-4701-B75E-DA68AB88CA79}"/>
              </a:ext>
            </a:extLst>
          </p:cNvPr>
          <p:cNvSpPr/>
          <p:nvPr/>
        </p:nvSpPr>
        <p:spPr>
          <a:xfrm>
            <a:off x="4861071" y="3064684"/>
            <a:ext cx="1828800" cy="1123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 err="1"/>
              <a:t>IseeGalleryService</a:t>
            </a:r>
            <a:endParaRPr lang="en-US" sz="1200" b="1" dirty="0"/>
          </a:p>
          <a:p>
            <a:pPr algn="ctr"/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RetrivePicture</a:t>
            </a:r>
            <a:r>
              <a:rPr lang="en-US" sz="1200" dirty="0"/>
              <a:t>()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RetrieveRoom</a:t>
            </a:r>
            <a:r>
              <a:rPr lang="en-US" sz="1200" dirty="0"/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11DD19-2E00-4B07-824D-0CF91E93BE80}"/>
              </a:ext>
            </a:extLst>
          </p:cNvPr>
          <p:cNvSpPr/>
          <p:nvPr/>
        </p:nvSpPr>
        <p:spPr>
          <a:xfrm>
            <a:off x="2411836" y="3162092"/>
            <a:ext cx="2063692" cy="1241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 factory</a:t>
            </a:r>
          </a:p>
          <a:p>
            <a:pPr algn="ctr"/>
            <a:r>
              <a:rPr lang="en-US" sz="1400" dirty="0"/>
              <a:t>+</a:t>
            </a:r>
            <a:r>
              <a:rPr lang="en-US" sz="1400" dirty="0" err="1"/>
              <a:t>IseeGalleryService</a:t>
            </a:r>
            <a:endParaRPr lang="en-US" sz="1400" dirty="0"/>
          </a:p>
          <a:p>
            <a:pPr algn="ctr"/>
            <a:r>
              <a:rPr lang="en-US" sz="1400" dirty="0"/>
              <a:t>+</a:t>
            </a:r>
            <a:r>
              <a:rPr lang="en-US" sz="1400" dirty="0" err="1"/>
              <a:t>ICalendarService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1FE9AF-C072-442A-9EB1-5DF1DC656636}"/>
              </a:ext>
            </a:extLst>
          </p:cNvPr>
          <p:cNvSpPr/>
          <p:nvPr/>
        </p:nvSpPr>
        <p:spPr>
          <a:xfrm>
            <a:off x="6972102" y="3093306"/>
            <a:ext cx="1828800" cy="1123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 err="1"/>
              <a:t>ICalendarService</a:t>
            </a:r>
            <a:endParaRPr lang="en-US" sz="1200" b="1" dirty="0"/>
          </a:p>
          <a:p>
            <a:pPr algn="ctr"/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RetrieveAvaliableRoom</a:t>
            </a:r>
            <a:r>
              <a:rPr lang="en-US" sz="1200"/>
              <a:t>()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2D9DE-E1A1-40FE-A297-2B8A94225815}"/>
              </a:ext>
            </a:extLst>
          </p:cNvPr>
          <p:cNvSpPr/>
          <p:nvPr/>
        </p:nvSpPr>
        <p:spPr>
          <a:xfrm>
            <a:off x="4843944" y="4586779"/>
            <a:ext cx="1828800" cy="1123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seeGalleryServiceImpl</a:t>
            </a:r>
            <a:endParaRPr lang="en-US" sz="1200" b="1" dirty="0"/>
          </a:p>
          <a:p>
            <a:pPr algn="ctr"/>
            <a:endParaRPr lang="en-US" sz="1200" b="1" dirty="0"/>
          </a:p>
          <a:p>
            <a:pPr algn="ctr"/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RetrievePicture</a:t>
            </a:r>
            <a:r>
              <a:rPr lang="en-US" sz="1200" dirty="0"/>
              <a:t>()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RetrieveRoom</a:t>
            </a:r>
            <a:r>
              <a:rPr lang="en-US" sz="1200" dirty="0"/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A1CAE5-6BA3-4930-912F-E347F5420A2D}"/>
              </a:ext>
            </a:extLst>
          </p:cNvPr>
          <p:cNvSpPr/>
          <p:nvPr/>
        </p:nvSpPr>
        <p:spPr>
          <a:xfrm>
            <a:off x="6979639" y="4574473"/>
            <a:ext cx="1828800" cy="1123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CalendarServiceImpl</a:t>
            </a:r>
            <a:endParaRPr lang="en-US" sz="1200" b="1" dirty="0"/>
          </a:p>
          <a:p>
            <a:pPr algn="ctr"/>
            <a:endParaRPr lang="en-US" sz="1200" dirty="0"/>
          </a:p>
          <a:p>
            <a:r>
              <a:rPr lang="en-US" sz="1200" dirty="0"/>
              <a:t>+</a:t>
            </a:r>
            <a:r>
              <a:rPr lang="en-US" sz="1200" dirty="0" err="1"/>
              <a:t>RetrieveAvaliableRoom</a:t>
            </a:r>
            <a:r>
              <a:rPr lang="en-US" sz="1200" dirty="0"/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A9B861-4022-4A69-BB01-03D750406D8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973898" y="1493241"/>
            <a:ext cx="0" cy="164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4D3B3A-3A48-46C1-80BF-D727997CB3A3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3481429" y="2312172"/>
            <a:ext cx="374510" cy="82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08B2AF-8956-458F-AB9A-850D05843CF4}"/>
              </a:ext>
            </a:extLst>
          </p:cNvPr>
          <p:cNvCxnSpPr>
            <a:cxnSpLocks/>
          </p:cNvCxnSpPr>
          <p:nvPr/>
        </p:nvCxnSpPr>
        <p:spPr>
          <a:xfrm flipH="1">
            <a:off x="4390935" y="1337439"/>
            <a:ext cx="1061259" cy="183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7136E3-FFE7-4CD3-9D88-1167ED1BEDF0}"/>
              </a:ext>
            </a:extLst>
          </p:cNvPr>
          <p:cNvCxnSpPr>
            <a:cxnSpLocks/>
          </p:cNvCxnSpPr>
          <p:nvPr/>
        </p:nvCxnSpPr>
        <p:spPr>
          <a:xfrm flipH="1">
            <a:off x="3791124" y="1099535"/>
            <a:ext cx="4792364" cy="206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903D42-83C5-40A2-8D58-084552D0DC6D}"/>
              </a:ext>
            </a:extLst>
          </p:cNvPr>
          <p:cNvCxnSpPr>
            <a:cxnSpLocks/>
          </p:cNvCxnSpPr>
          <p:nvPr/>
        </p:nvCxnSpPr>
        <p:spPr>
          <a:xfrm flipH="1">
            <a:off x="2730621" y="2097350"/>
            <a:ext cx="7402929" cy="103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4C19F0-52DF-400D-A749-4B13E260F95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443682" y="4403663"/>
            <a:ext cx="0" cy="205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8F0A53-6913-4982-A930-420CE2D11321}"/>
              </a:ext>
            </a:extLst>
          </p:cNvPr>
          <p:cNvCxnSpPr/>
          <p:nvPr/>
        </p:nvCxnSpPr>
        <p:spPr>
          <a:xfrm>
            <a:off x="3481429" y="6458965"/>
            <a:ext cx="6249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381112-99B0-49E7-BFB6-93ED57FDA8ED}"/>
              </a:ext>
            </a:extLst>
          </p:cNvPr>
          <p:cNvCxnSpPr>
            <a:cxnSpLocks/>
          </p:cNvCxnSpPr>
          <p:nvPr/>
        </p:nvCxnSpPr>
        <p:spPr>
          <a:xfrm flipH="1" flipV="1">
            <a:off x="5645789" y="5691992"/>
            <a:ext cx="2100" cy="77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994F4B9-30B3-4D7B-AB38-2DD30667B606}"/>
              </a:ext>
            </a:extLst>
          </p:cNvPr>
          <p:cNvCxnSpPr>
            <a:cxnSpLocks/>
          </p:cNvCxnSpPr>
          <p:nvPr/>
        </p:nvCxnSpPr>
        <p:spPr>
          <a:xfrm flipV="1">
            <a:off x="7852096" y="5667432"/>
            <a:ext cx="0" cy="79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844DD3-3B04-44DC-8EC1-B5B94DB9F3C7}"/>
              </a:ext>
            </a:extLst>
          </p:cNvPr>
          <p:cNvCxnSpPr/>
          <p:nvPr/>
        </p:nvCxnSpPr>
        <p:spPr>
          <a:xfrm flipV="1">
            <a:off x="5749955" y="4261998"/>
            <a:ext cx="0" cy="36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2CC18F-5F89-4643-BA3F-634CF85F91B7}"/>
              </a:ext>
            </a:extLst>
          </p:cNvPr>
          <p:cNvCxnSpPr>
            <a:stCxn id="21" idx="0"/>
          </p:cNvCxnSpPr>
          <p:nvPr/>
        </p:nvCxnSpPr>
        <p:spPr>
          <a:xfrm flipV="1">
            <a:off x="7894039" y="4213521"/>
            <a:ext cx="0" cy="36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6E623B2-D892-4627-81F5-7226AB8C8852}"/>
              </a:ext>
            </a:extLst>
          </p:cNvPr>
          <p:cNvSpPr txBox="1"/>
          <p:nvPr/>
        </p:nvSpPr>
        <p:spPr>
          <a:xfrm>
            <a:off x="5803079" y="4245338"/>
            <a:ext cx="96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5687D9-878E-4289-A161-9DA1CAF229F5}"/>
              </a:ext>
            </a:extLst>
          </p:cNvPr>
          <p:cNvSpPr txBox="1"/>
          <p:nvPr/>
        </p:nvSpPr>
        <p:spPr>
          <a:xfrm>
            <a:off x="7936678" y="4245338"/>
            <a:ext cx="96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Implements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213E96-C509-480C-A8E0-DEA9E1A64BB4}"/>
              </a:ext>
            </a:extLst>
          </p:cNvPr>
          <p:cNvSpPr txBox="1"/>
          <p:nvPr/>
        </p:nvSpPr>
        <p:spPr>
          <a:xfrm>
            <a:off x="5633210" y="5981223"/>
            <a:ext cx="96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4C7038-B35D-4DB4-A5C6-4AC075743560}"/>
              </a:ext>
            </a:extLst>
          </p:cNvPr>
          <p:cNvSpPr txBox="1"/>
          <p:nvPr/>
        </p:nvSpPr>
        <p:spPr>
          <a:xfrm>
            <a:off x="7871274" y="6003850"/>
            <a:ext cx="96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instantiates</a:t>
            </a:r>
          </a:p>
        </p:txBody>
      </p:sp>
    </p:spTree>
    <p:extLst>
      <p:ext uri="{BB962C8B-B14F-4D97-AF65-F5344CB8AC3E}">
        <p14:creationId xmlns:p14="http://schemas.microsoft.com/office/powerpoint/2010/main" val="322476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Huang</dc:creator>
  <cp:lastModifiedBy>Jay Huang</cp:lastModifiedBy>
  <cp:revision>3</cp:revision>
  <dcterms:created xsi:type="dcterms:W3CDTF">2018-02-01T03:33:46Z</dcterms:created>
  <dcterms:modified xsi:type="dcterms:W3CDTF">2018-02-02T02:54:35Z</dcterms:modified>
</cp:coreProperties>
</file>