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7" r:id="rId10"/>
    <p:sldId id="269" r:id="rId11"/>
    <p:sldId id="270" r:id="rId12"/>
    <p:sldId id="260" r:id="rId13"/>
    <p:sldId id="276" r:id="rId14"/>
    <p:sldId id="277" r:id="rId15"/>
    <p:sldId id="278" r:id="rId16"/>
    <p:sldId id="279" r:id="rId17"/>
    <p:sldId id="266" r:id="rId18"/>
    <p:sldId id="271" r:id="rId19"/>
    <p:sldId id="265" r:id="rId20"/>
    <p:sldId id="272" r:id="rId21"/>
    <p:sldId id="275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95970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Jayin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</a:t>
            </a:r>
            <a:endParaRPr kumimoji="1" lang="zh-CN" altLang="en-US" dirty="0"/>
          </a:p>
        </p:txBody>
      </p:sp>
      <p:pic>
        <p:nvPicPr>
          <p:cNvPr id="5" name="图片 4" descr="1E071125-9C0E-4AE8-91B3-183699137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40" y="2538951"/>
            <a:ext cx="1219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220" y="784646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周边问题优化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30644" y="2418494"/>
            <a:ext cx="272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优化</a:t>
            </a:r>
            <a:r>
              <a:rPr kumimoji="1" lang="en-US" altLang="zh-CN" sz="4000" dirty="0" smtClean="0"/>
              <a:t>session</a:t>
            </a:r>
            <a:endParaRPr kumimoji="1"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00389" y="4630097"/>
            <a:ext cx="452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存储使用数据库</a:t>
            </a:r>
            <a:r>
              <a:rPr kumimoji="1" lang="en-US" altLang="zh-CN" sz="3600" dirty="0" err="1" smtClean="0"/>
              <a:t>mysql</a:t>
            </a:r>
            <a:endParaRPr kumimoji="1"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00389" y="5356002"/>
            <a:ext cx="756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Faster:</a:t>
            </a:r>
            <a:r>
              <a:rPr kumimoji="1" lang="zh-CN" altLang="en-US" sz="3600" dirty="0" smtClean="0"/>
              <a:t> 存储使用 </a:t>
            </a:r>
            <a:r>
              <a:rPr kumimoji="1" lang="en-US" altLang="zh-CN" sz="3600" dirty="0" err="1" smtClean="0"/>
              <a:t>Memcached</a:t>
            </a:r>
            <a:r>
              <a:rPr kumimoji="1" lang="zh-CN" altLang="en-US" sz="3600" dirty="0" smtClean="0"/>
              <a:t>、</a:t>
            </a:r>
            <a:r>
              <a:rPr kumimoji="1" lang="en-US" altLang="zh-CN" sz="3600" dirty="0" err="1" smtClean="0"/>
              <a:t>Redis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7235054" y="6205330"/>
            <a:ext cx="154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demo-ex5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35408" y="38105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默认使用文件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90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419" y="321602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周边问题优化</a:t>
            </a:r>
            <a:endParaRPr kumimoji="1" lang="zh-CN" altLang="en-US" sz="4000" dirty="0"/>
          </a:p>
        </p:txBody>
      </p:sp>
      <p:pic>
        <p:nvPicPr>
          <p:cNvPr id="3" name="图片 2" descr="database_cach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2" y="3244334"/>
            <a:ext cx="7848600" cy="1790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84569" y="1950754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Data </a:t>
            </a:r>
            <a:r>
              <a:rPr lang="en-US" altLang="zh-CN" sz="2800" dirty="0"/>
              <a:t>C</a:t>
            </a:r>
            <a:r>
              <a:rPr lang="en-US" altLang="zh-CN" sz="2800" dirty="0" smtClean="0"/>
              <a:t>ache</a:t>
            </a:r>
            <a:endParaRPr kumimoji="1"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972748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0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874" y="1156854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PHP</a:t>
            </a:r>
            <a:r>
              <a:rPr kumimoji="1" lang="zh-CN" altLang="en-US" sz="4000" dirty="0"/>
              <a:t>周边问题优化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2506" y="2447017"/>
            <a:ext cx="792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kumimoji="1" lang="en-US" altLang="zh-CN" sz="4000" dirty="0" smtClean="0"/>
              <a:t>		Http Cache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15561" y="4079875"/>
            <a:ext cx="5824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这已经超于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本身，详情请了解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协议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98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6017" y="2158692"/>
            <a:ext cx="7256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为什么写得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应用这么慢？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9661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61101" y="187037"/>
            <a:ext cx="725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经典的工作流程</a:t>
            </a:r>
            <a:r>
              <a:rPr kumimoji="1" lang="en-US" altLang="zh-CN" sz="2800" dirty="0" smtClean="0"/>
              <a:t>--</a:t>
            </a:r>
            <a:r>
              <a:rPr kumimoji="1" lang="zh-CN" altLang="en-US" sz="2800" dirty="0" smtClean="0"/>
              <a:t>社交网站</a:t>
            </a:r>
            <a:endParaRPr kumimoji="1" lang="en-US" altLang="zh-CN" sz="2800" dirty="0" smtClean="0"/>
          </a:p>
        </p:txBody>
      </p:sp>
      <p:pic>
        <p:nvPicPr>
          <p:cNvPr id="7" name="图片 6" descr="屏幕快照 2014-12-27 上午1.3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5415" cy="685800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681299" y="513107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964178" y="1048805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33699" y="1563444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910674" y="2304384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063074" y="3200790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397362" y="4238300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9235" y="1103181"/>
            <a:ext cx="30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用户提交表单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更新个人资料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106652" y="1624913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更新数据库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53148" y="2204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刷新缓存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06652" y="2945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发送邮件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6334" y="3842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发送通知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607146" y="4869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通知朋友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183860" y="5481053"/>
            <a:ext cx="2142474" cy="64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42207" y="6131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响应用户请求成功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61656" y="63162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耗时：</a:t>
            </a:r>
            <a:r>
              <a:rPr kumimoji="1" lang="en-US" altLang="zh-CN" dirty="0" smtClean="0"/>
              <a:t>3.7s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570" y="747613"/>
            <a:ext cx="2440504" cy="668241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  <a:alpha val="0"/>
                </a:schemeClr>
              </a:gs>
              <a:gs pos="80000">
                <a:schemeClr val="dk1">
                  <a:shade val="93000"/>
                  <a:satMod val="130000"/>
                  <a:alpha val="0"/>
                </a:schemeClr>
              </a:gs>
              <a:gs pos="100000">
                <a:schemeClr val="dk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0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3866" y="311304"/>
            <a:ext cx="4357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最理想的工作流程</a:t>
            </a:r>
            <a:endParaRPr kumimoji="1" lang="en-US" altLang="zh-CN" sz="4000" dirty="0" smtClean="0"/>
          </a:p>
        </p:txBody>
      </p:sp>
      <p:pic>
        <p:nvPicPr>
          <p:cNvPr id="3" name="图片 2" descr="屏幕快照 2014-12-27 上午1.4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911"/>
            <a:ext cx="9400810" cy="76530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0754" y="64097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</a:rPr>
              <a:t>后台工作队列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670" y="6209695"/>
            <a:ext cx="1779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</a:rPr>
              <a:t>用户请求处理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5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820" y="2415710"/>
            <a:ext cx="7612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出现了</a:t>
            </a:r>
            <a:r>
              <a:rPr kumimoji="1" lang="en-US" altLang="zh-CN" sz="4000" dirty="0" smtClean="0"/>
              <a:t>GUI</a:t>
            </a:r>
            <a:r>
              <a:rPr kumimoji="1" lang="zh-CN" altLang="en-US" sz="4000" dirty="0" smtClean="0"/>
              <a:t>编程中常见的问题</a:t>
            </a:r>
            <a:endParaRPr kumimoji="1" lang="en-US" altLang="zh-CN" sz="4000" dirty="0" smtClean="0"/>
          </a:p>
          <a:p>
            <a:r>
              <a:rPr kumimoji="1" lang="en-US" altLang="zh-CN" sz="4000" dirty="0" smtClean="0"/>
              <a:t>------</a:t>
            </a:r>
            <a:r>
              <a:rPr kumimoji="1" lang="en-US" altLang="zh-CN" sz="4000" dirty="0" smtClean="0"/>
              <a:t>UI</a:t>
            </a:r>
            <a:r>
              <a:rPr kumimoji="1" lang="zh-CN" altLang="en-US" sz="4000" dirty="0" smtClean="0"/>
              <a:t>线程被阻塞了，卡住了</a:t>
            </a:r>
            <a:endParaRPr kumimoji="1" lang="en-US" altLang="zh-CN" sz="4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235899" y="485632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批量读写文件，数据监控，发送邮件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433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3499" y="1045729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PHP</a:t>
            </a:r>
            <a:r>
              <a:rPr kumimoji="1" lang="zh-CN" altLang="en-US" sz="4000" dirty="0"/>
              <a:t>周边问题优化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35899" y="237936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在后台做阻塞任务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324674" y="3917881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How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to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?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 </a:t>
            </a:r>
            <a:endParaRPr kumimoji="1"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688642" y="305966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ActiveMQ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77074" y="4836984"/>
            <a:ext cx="438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en-US" altLang="zh-CN" sz="2800" dirty="0" smtClean="0"/>
              <a:t>RPC </a:t>
            </a:r>
            <a:r>
              <a:rPr kumimoji="1" lang="zh-CN" altLang="en-US" sz="2800" dirty="0" smtClean="0"/>
              <a:t>   远程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跨进程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调用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77074" y="5701507"/>
            <a:ext cx="639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2.</a:t>
            </a:r>
            <a:r>
              <a:rPr kumimoji="1" lang="en-US" altLang="zh-CN" sz="2800" dirty="0" smtClean="0"/>
              <a:t>Message Queue</a:t>
            </a:r>
            <a:r>
              <a:rPr kumimoji="1" lang="zh-CN" altLang="en-US" sz="2800" dirty="0" smtClean="0"/>
              <a:t>  常驻的消息工作队列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26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8129" y="2559625"/>
            <a:ext cx="7928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复杂的计算密集型业务</a:t>
            </a:r>
            <a:r>
              <a:rPr kumimoji="1" lang="en-US" altLang="zh-CN" sz="4000" dirty="0" smtClean="0"/>
              <a:t>(</a:t>
            </a:r>
            <a:r>
              <a:rPr kumimoji="1" lang="zh-CN" altLang="en-US" sz="4000" dirty="0" smtClean="0"/>
              <a:t>大数据</a:t>
            </a:r>
            <a:r>
              <a:rPr kumimoji="1" lang="en-US" altLang="zh-CN" sz="4000" dirty="0" smtClean="0"/>
              <a:t>)</a:t>
            </a:r>
            <a:endParaRPr kumimoji="1" lang="en-US" altLang="zh-CN" sz="4000" dirty="0"/>
          </a:p>
          <a:p>
            <a:r>
              <a:rPr kumimoji="1" lang="zh-CN" altLang="zh-CN" sz="4000" dirty="0" smtClean="0"/>
              <a:t> </a:t>
            </a:r>
            <a:r>
              <a:rPr kumimoji="1" lang="zh-CN" altLang="zh-CN" sz="4000" dirty="0"/>
              <a:t> </a:t>
            </a:r>
            <a:r>
              <a:rPr kumimoji="1" lang="zh-CN" altLang="en-US" sz="4000" dirty="0" smtClean="0"/>
              <a:t>    使用</a:t>
            </a:r>
            <a:r>
              <a:rPr kumimoji="1" lang="zh-CN" altLang="en-US" sz="4000" dirty="0" smtClean="0"/>
              <a:t>其他语言实现</a:t>
            </a:r>
            <a:r>
              <a:rPr kumimoji="1" lang="en-US" altLang="zh-CN" sz="4000" dirty="0" smtClean="0"/>
              <a:t>(</a:t>
            </a:r>
            <a:r>
              <a:rPr kumimoji="1" lang="en-US" altLang="zh-CN" sz="4000" dirty="0" smtClean="0"/>
              <a:t>C</a:t>
            </a:r>
            <a:r>
              <a:rPr kumimoji="1" lang="zh-CN" altLang="en-US" sz="4000" dirty="0" smtClean="0"/>
              <a:t>/</a:t>
            </a:r>
            <a:r>
              <a:rPr kumimoji="1" lang="en-US" altLang="zh-CN" sz="4000" dirty="0" smtClean="0"/>
              <a:t>C++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Go</a:t>
            </a:r>
            <a:r>
              <a:rPr kumimoji="1" lang="en-US" altLang="zh-CN" sz="4000" dirty="0" smtClean="0"/>
              <a:t>)</a:t>
            </a:r>
            <a:endParaRPr kumimoji="1" lang="en-US" altLang="zh-CN" sz="4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2505" y="631453"/>
            <a:ext cx="79287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语言自身缺陷</a:t>
            </a:r>
            <a:endParaRPr kumimoji="1" lang="en-US" altLang="zh-CN" sz="4000" dirty="0" smtClean="0"/>
          </a:p>
          <a:p>
            <a:endParaRPr kumimoji="1" lang="en-US" altLang="zh-CN" sz="4000" dirty="0"/>
          </a:p>
          <a:p>
            <a:r>
              <a:rPr kumimoji="1" lang="zh-CN" altLang="en-US" sz="4000" dirty="0" smtClean="0"/>
              <a:t>不适合</a:t>
            </a:r>
            <a:r>
              <a:rPr kumimoji="1" lang="zh-CN" altLang="en-US" sz="4000" dirty="0"/>
              <a:t>的</a:t>
            </a:r>
            <a:r>
              <a:rPr kumimoji="1" lang="zh-CN" altLang="en-US" sz="4000" dirty="0" smtClean="0"/>
              <a:t>情景</a:t>
            </a:r>
            <a:r>
              <a:rPr kumimoji="1" lang="zh-CN" altLang="en-US" sz="4000" dirty="0" smtClean="0"/>
              <a:t>：</a:t>
            </a:r>
            <a:endParaRPr kumimoji="1" lang="zh-CN" altLang="en-US" sz="4000" dirty="0"/>
          </a:p>
          <a:p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8269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5713" y="977734"/>
            <a:ext cx="350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What’s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more…..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610393" y="2538862"/>
            <a:ext cx="8358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*PHP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extension</a:t>
            </a:r>
            <a:r>
              <a:rPr kumimoji="1" lang="zh-CN" altLang="en-US" sz="3600" dirty="0" smtClean="0"/>
              <a:t>扩展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    1.php-yaf  (</a:t>
            </a:r>
            <a:r>
              <a:rPr kumimoji="1" lang="en-US" altLang="zh-CN" sz="3600" dirty="0" err="1" smtClean="0"/>
              <a:t>php</a:t>
            </a:r>
            <a:r>
              <a:rPr kumimoji="1" lang="en-US" altLang="zh-CN" sz="3600" dirty="0" smtClean="0"/>
              <a:t> framework written in c)</a:t>
            </a:r>
            <a:r>
              <a:rPr kumimoji="1" lang="zh-CN" altLang="en-US" sz="3600" dirty="0" smtClean="0"/>
              <a:t> </a:t>
            </a:r>
            <a:endParaRPr kumimoji="1" lang="en-US" altLang="zh-CN" sz="3600" dirty="0" smtClean="0"/>
          </a:p>
          <a:p>
            <a:r>
              <a:rPr kumimoji="1" lang="en-US" altLang="zh-CN" sz="3600" dirty="0"/>
              <a:t> </a:t>
            </a:r>
            <a:r>
              <a:rPr kumimoji="1" lang="en-US" altLang="zh-CN" sz="3600" dirty="0" smtClean="0"/>
              <a:t>   2.yac (cache)</a:t>
            </a:r>
          </a:p>
          <a:p>
            <a:r>
              <a:rPr kumimoji="1" lang="en-US" altLang="zh-CN" sz="3600" dirty="0"/>
              <a:t> </a:t>
            </a:r>
            <a:r>
              <a:rPr kumimoji="1" lang="en-US" altLang="zh-CN" sz="3600" dirty="0" smtClean="0"/>
              <a:t>   3.yar (RPC)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*</a:t>
            </a:r>
            <a:r>
              <a:rPr kumimoji="1" lang="en-US" altLang="zh-CN" sz="3600" dirty="0" smtClean="0"/>
              <a:t>Runtime</a:t>
            </a:r>
            <a:r>
              <a:rPr kumimoji="1" lang="zh-CN" altLang="en-US" sz="3600" dirty="0" smtClean="0"/>
              <a:t>优化 </a:t>
            </a:r>
            <a:r>
              <a:rPr kumimoji="1" lang="en-US" altLang="zh-CN" sz="3600" dirty="0" smtClean="0"/>
              <a:t>(JIT)</a:t>
            </a:r>
            <a:r>
              <a:rPr kumimoji="1" lang="zh-CN" altLang="en-US" sz="3600" dirty="0" smtClean="0"/>
              <a:t>:</a:t>
            </a:r>
            <a:endParaRPr kumimoji="1" lang="en-US" altLang="zh-CN" sz="3600" dirty="0" smtClean="0"/>
          </a:p>
          <a:p>
            <a:r>
              <a:rPr kumimoji="1" lang="zh-CN" altLang="zh-CN" sz="3600" dirty="0" smtClean="0"/>
              <a:t> </a:t>
            </a:r>
            <a:r>
              <a:rPr kumimoji="1" lang="zh-CN" altLang="en-US" sz="3600" dirty="0" smtClean="0"/>
              <a:t>  </a:t>
            </a:r>
            <a:r>
              <a:rPr kumimoji="1" lang="zh-CN" altLang="zh-CN" sz="3600" dirty="0" smtClean="0"/>
              <a:t>1</a:t>
            </a:r>
            <a:r>
              <a:rPr kumimoji="1" lang="en-US" altLang="zh-CN" sz="3600" dirty="0" smtClean="0"/>
              <a:t>.HHVM</a:t>
            </a:r>
            <a:r>
              <a:rPr kumimoji="1" lang="zh-CN" altLang="en-US" sz="3600" dirty="0" smtClean="0"/>
              <a:t> </a:t>
            </a:r>
            <a:r>
              <a:rPr kumimoji="1" lang="zh-CN" altLang="zh-CN" sz="3600" dirty="0" smtClean="0"/>
              <a:t>(</a:t>
            </a:r>
            <a:r>
              <a:rPr kumimoji="1" lang="en-US" altLang="zh-CN" sz="3600" dirty="0" smtClean="0"/>
              <a:t>Facebook)</a:t>
            </a:r>
          </a:p>
          <a:p>
            <a:r>
              <a:rPr kumimoji="1" lang="zh-CN" altLang="zh-CN" sz="3600" dirty="0"/>
              <a:t> </a:t>
            </a:r>
            <a:r>
              <a:rPr kumimoji="1" lang="zh-CN" altLang="en-US" sz="3600" dirty="0" smtClean="0"/>
              <a:t>  </a:t>
            </a:r>
            <a:r>
              <a:rPr kumimoji="1" lang="en-US" altLang="zh-CN" sz="3600" dirty="0" smtClean="0"/>
              <a:t>2.PHP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NG(</a:t>
            </a:r>
            <a:r>
              <a:rPr kumimoji="1" lang="en-US" altLang="zh-CN" sz="3600" dirty="0" err="1" smtClean="0"/>
              <a:t>Zend</a:t>
            </a:r>
            <a:r>
              <a:rPr kumimoji="1" lang="zh-CN" altLang="en-US" sz="3600" dirty="0" smtClean="0"/>
              <a:t>官方</a:t>
            </a:r>
            <a:r>
              <a:rPr kumimoji="1" lang="en-US" altLang="zh-CN" sz="3600" dirty="0" smtClean="0"/>
              <a:t>,2015</a:t>
            </a:r>
            <a:r>
              <a:rPr kumimoji="1" lang="zh-CN" altLang="en-US" sz="3600" dirty="0" smtClean="0"/>
              <a:t>年</a:t>
            </a:r>
            <a:r>
              <a:rPr kumimoji="1" lang="en-US" altLang="zh-CN" sz="3600" dirty="0" smtClean="0"/>
              <a:t>10</a:t>
            </a:r>
            <a:r>
              <a:rPr kumimoji="1" lang="zh-CN" altLang="en-US" sz="3600" dirty="0" smtClean="0"/>
              <a:t>月发布</a:t>
            </a:r>
            <a:r>
              <a:rPr kumimoji="1" lang="en-US" altLang="zh-CN" sz="3600" dirty="0" smtClean="0"/>
              <a:t>)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54215" y="1830976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</a:t>
            </a:r>
            <a:r>
              <a:rPr kumimoji="1" lang="zh-CN" altLang="en-US" sz="4000" dirty="0" smtClean="0"/>
              <a:t>自身优化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26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026334" y="2065257"/>
            <a:ext cx="7286977" cy="439989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28116" y="2914531"/>
            <a:ext cx="299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整体项目性能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23226" y="3976582"/>
            <a:ext cx="3394676" cy="182153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0000"/>
                </a:solidFill>
              </a:rPr>
              <a:t>PHP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性能问题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0516" y="705523"/>
            <a:ext cx="3016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那么问题来了</a:t>
            </a:r>
            <a:r>
              <a:rPr kumimoji="1" lang="en-US" altLang="zh-CN" sz="2800" dirty="0" smtClean="0"/>
              <a:t>……..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53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5713" y="2628734"/>
            <a:ext cx="2762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One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more….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199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586" y="327431"/>
            <a:ext cx="8148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/>
              <a:t>   多写代码</a:t>
            </a:r>
            <a:r>
              <a:rPr kumimoji="1" lang="en-US" altLang="zh-CN" sz="4000" dirty="0" smtClean="0"/>
              <a:t>,</a:t>
            </a:r>
            <a:r>
              <a:rPr kumimoji="1" lang="zh-CN" altLang="en-US" sz="4000" dirty="0" smtClean="0"/>
              <a:t>多读代码</a:t>
            </a:r>
            <a:endParaRPr kumimoji="1" lang="en-US" altLang="zh-CN" sz="4000" dirty="0" smtClean="0"/>
          </a:p>
          <a:p>
            <a:r>
              <a:rPr kumimoji="1" lang="en-US" altLang="zh-CN" sz="4000" dirty="0"/>
              <a:t>	</a:t>
            </a:r>
            <a:endParaRPr kumimoji="1" lang="zh-CN" altLang="en-US" sz="4000" dirty="0"/>
          </a:p>
        </p:txBody>
      </p:sp>
      <p:pic>
        <p:nvPicPr>
          <p:cNvPr id="3" name="图片 2" descr="屏幕快照 2014-12-27 上午2.0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676400"/>
            <a:ext cx="467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5283" y="1753761"/>
            <a:ext cx="2226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Thanks</a:t>
            </a:r>
            <a:r>
              <a:rPr kumimoji="1" lang="zh-CN" altLang="en-US" sz="4000" dirty="0"/>
              <a:t>!</a:t>
            </a:r>
            <a:endParaRPr kumimoji="1" lang="en-US" altLang="zh-CN" sz="4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80162" y="3063220"/>
            <a:ext cx="7869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 </a:t>
            </a:r>
            <a:r>
              <a:rPr kumimoji="1" lang="en-US" altLang="zh-CN" sz="2800" dirty="0" err="1" smtClean="0"/>
              <a:t>exmapls</a:t>
            </a:r>
            <a:r>
              <a:rPr kumimoji="1" lang="en-US" altLang="zh-CN" sz="2800" dirty="0" smtClean="0"/>
              <a:t>  &amp; </a:t>
            </a:r>
            <a:r>
              <a:rPr kumimoji="1" lang="en-US" altLang="zh-CN" sz="2800" dirty="0" err="1" smtClean="0"/>
              <a:t>ppt</a:t>
            </a:r>
            <a:r>
              <a:rPr kumimoji="1" lang="en-US" altLang="zh-CN" sz="2800" dirty="0" smtClean="0"/>
              <a:t>  &amp; more info :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 https</a:t>
            </a:r>
            <a:r>
              <a:rPr kumimoji="1" lang="en-US" altLang="zh-CN" sz="2800" dirty="0"/>
              <a:t>://</a:t>
            </a:r>
            <a:r>
              <a:rPr kumimoji="1" lang="en-US" altLang="zh-CN" sz="2800" dirty="0" err="1"/>
              <a:t>github.com</a:t>
            </a:r>
            <a:r>
              <a:rPr kumimoji="1" lang="en-US" altLang="zh-CN" sz="2800" dirty="0"/>
              <a:t>/</a:t>
            </a:r>
            <a:r>
              <a:rPr kumimoji="1" lang="en-US" altLang="zh-CN" sz="2800" dirty="0" err="1"/>
              <a:t>Jayin</a:t>
            </a:r>
            <a:r>
              <a:rPr kumimoji="1" lang="en-US" altLang="zh-CN" sz="2800" dirty="0"/>
              <a:t>/</a:t>
            </a:r>
            <a:r>
              <a:rPr kumimoji="1" lang="en-US" altLang="zh-CN" sz="2800" dirty="0" err="1"/>
              <a:t>wd</a:t>
            </a:r>
            <a:r>
              <a:rPr kumimoji="1" lang="en-US" altLang="zh-CN" sz="2800" dirty="0"/>
              <a:t>-examples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01794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8026" y="7209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解决方案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065497" y="2413967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语言级的性能优化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065497" y="3695203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周边问题优化</a:t>
            </a:r>
            <a:endParaRPr kumimoji="1"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2065497" y="5131904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</a:t>
            </a:r>
            <a:r>
              <a:rPr kumimoji="1" lang="zh-CN" altLang="en-US" sz="4000" dirty="0" smtClean="0"/>
              <a:t>自身优化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9698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874" y="1156854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语言级的性能优化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767389" y="3358546"/>
            <a:ext cx="568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最简单的方式</a:t>
            </a:r>
            <a:r>
              <a:rPr kumimoji="1" lang="en-US" altLang="zh-CN" sz="3600" dirty="0" smtClean="0"/>
              <a:t>:</a:t>
            </a:r>
            <a:r>
              <a:rPr kumimoji="1" lang="zh-CN" altLang="en-US" sz="3600" dirty="0" smtClean="0"/>
              <a:t>升级</a:t>
            </a:r>
            <a:r>
              <a:rPr kumimoji="1" lang="en-US" altLang="zh-CN" sz="3600" dirty="0" smtClean="0"/>
              <a:t>PHP</a:t>
            </a:r>
            <a:r>
              <a:rPr kumimoji="1" lang="zh-CN" altLang="en-US" sz="3600" dirty="0" smtClean="0"/>
              <a:t>版本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26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714" y="802911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语言级的性能优化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9025" y="1732408"/>
            <a:ext cx="7315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多使用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的自身能力 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1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多点使用</a:t>
            </a:r>
            <a:r>
              <a:rPr kumimoji="1" lang="en-US" altLang="zh-CN" sz="2400" dirty="0" err="1" smtClean="0"/>
              <a:t>php</a:t>
            </a:r>
            <a:r>
              <a:rPr kumimoji="1" lang="zh-CN" altLang="en-US" sz="2400" dirty="0" smtClean="0"/>
              <a:t>自带</a:t>
            </a:r>
            <a:r>
              <a:rPr kumimoji="1" lang="zh-CN" altLang="en-US" sz="2400" dirty="0" smtClean="0"/>
              <a:t>函数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	</a:t>
            </a:r>
            <a:r>
              <a:rPr kumimoji="1" lang="en-US" altLang="zh-CN" sz="2400" dirty="0" smtClean="0"/>
              <a:t>	demo ex1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  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PHP</a:t>
            </a:r>
            <a:r>
              <a:rPr kumimoji="1" lang="zh-CN" altLang="en-US" sz="2400" dirty="0" smtClean="0"/>
              <a:t>已定义的常量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通用</a:t>
            </a:r>
            <a:r>
              <a:rPr kumimoji="1" lang="en-US" altLang="zh-CN" sz="2400" dirty="0" smtClean="0"/>
              <a:t>)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demo ex2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3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尽量使用</a:t>
            </a:r>
            <a:r>
              <a:rPr kumimoji="1" lang="en-US" altLang="zh-CN" sz="2400" dirty="0" smtClean="0"/>
              <a:t>===</a:t>
            </a:r>
            <a:r>
              <a:rPr kumimoji="1" lang="zh-CN" altLang="en-US" sz="2400" dirty="0" smtClean="0"/>
              <a:t> 而非 </a:t>
            </a:r>
            <a:r>
              <a:rPr kumimoji="1" lang="en-US" altLang="zh-CN" sz="2400" dirty="0" smtClean="0"/>
              <a:t>==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demo ex3</a:t>
            </a:r>
          </a:p>
          <a:p>
            <a:endParaRPr kumimoji="1" lang="en-US" altLang="zh-CN" sz="2400" dirty="0" smtClean="0"/>
          </a:p>
          <a:p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4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少用正则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通用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匹配</a:t>
            </a:r>
            <a:r>
              <a:rPr kumimoji="1" lang="en-US" altLang="zh-CN" sz="2400" dirty="0" smtClean="0"/>
              <a:t>)</a:t>
            </a:r>
          </a:p>
          <a:p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…….</a:t>
            </a:r>
            <a:r>
              <a:rPr kumimoji="1" lang="en-US" altLang="zh-CN" sz="2400" dirty="0" smtClean="0"/>
              <a:t>.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698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874" y="270457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语言级的性能优化</a:t>
            </a:r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045289" y="1547392"/>
            <a:ext cx="420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使用</a:t>
            </a:r>
            <a:r>
              <a:rPr kumimoji="1" lang="en-US" altLang="zh-CN" sz="4000" dirty="0" err="1" smtClean="0"/>
              <a:t>Opcode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Cache</a:t>
            </a:r>
            <a:endParaRPr kumimoji="1" lang="zh-CN" altLang="en-US" sz="4000" dirty="0"/>
          </a:p>
        </p:txBody>
      </p:sp>
      <p:pic>
        <p:nvPicPr>
          <p:cNvPr id="6" name="图片 5" descr="requests_per_seco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5" y="2836324"/>
            <a:ext cx="736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28026" y="720999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PHP</a:t>
            </a:r>
            <a:r>
              <a:rPr kumimoji="1" lang="zh-CN" altLang="en-US" sz="3600" dirty="0" smtClean="0"/>
              <a:t>执行过程</a:t>
            </a:r>
            <a:endParaRPr kumimoji="1"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3108010" y="2714798"/>
            <a:ext cx="102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*</a:t>
            </a:r>
            <a:r>
              <a:rPr kumimoji="1" lang="en-US" altLang="zh-CN" sz="2800" dirty="0" smtClean="0"/>
              <a:t>.</a:t>
            </a:r>
            <a:r>
              <a:rPr kumimoji="1" lang="en-US" altLang="zh-CN" sz="2800" dirty="0" err="1" smtClean="0"/>
              <a:t>php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57848" y="2698139"/>
            <a:ext cx="1079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  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057848" y="4584924"/>
            <a:ext cx="131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Opcode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48097" y="4584924"/>
            <a:ext cx="1228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Output</a:t>
            </a:r>
            <a:endParaRPr kumimoji="1" lang="zh-CN" altLang="en-US" sz="280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241877" y="3027828"/>
            <a:ext cx="2668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0" idx="2"/>
          </p:cNvCxnSpPr>
          <p:nvPr/>
        </p:nvCxnSpPr>
        <p:spPr>
          <a:xfrm>
            <a:off x="7597619" y="3221359"/>
            <a:ext cx="0" cy="145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1" idx="1"/>
            <a:endCxn id="12" idx="3"/>
          </p:cNvCxnSpPr>
          <p:nvPr/>
        </p:nvCxnSpPr>
        <p:spPr>
          <a:xfrm flipH="1">
            <a:off x="4477019" y="4846534"/>
            <a:ext cx="2580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44848" y="2553204"/>
            <a:ext cx="148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Lexer</a:t>
            </a:r>
            <a:endParaRPr kumimoji="1"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648935" y="3526576"/>
            <a:ext cx="148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Parser</a:t>
            </a:r>
            <a:endParaRPr kumimoji="1"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241877" y="4213752"/>
            <a:ext cx="304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/>
              <a:t>Zend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Engine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Exec</a:t>
            </a:r>
            <a:endParaRPr kumimoji="1"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323299" y="565707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语法分析和词法分析均比较耗时</a:t>
            </a:r>
            <a:endParaRPr kumimoji="1"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3691" y="4066643"/>
            <a:ext cx="188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Web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S</a:t>
            </a:r>
            <a:r>
              <a:rPr kumimoji="1" lang="en-US" altLang="zh-CN" sz="2800" dirty="0" smtClean="0"/>
              <a:t>erver</a:t>
            </a:r>
            <a:endParaRPr kumimoji="1" lang="zh-CN" altLang="en-US" sz="2800" dirty="0"/>
          </a:p>
        </p:txBody>
      </p:sp>
      <p:cxnSp>
        <p:nvCxnSpPr>
          <p:cNvPr id="6" name="直线箭头连接符 5"/>
          <p:cNvCxnSpPr>
            <a:endCxn id="9" idx="1"/>
          </p:cNvCxnSpPr>
          <p:nvPr/>
        </p:nvCxnSpPr>
        <p:spPr>
          <a:xfrm flipV="1">
            <a:off x="1133078" y="2976408"/>
            <a:ext cx="1974932" cy="1237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20238" y="33419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预处理</a:t>
            </a: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4021804" y="3238018"/>
            <a:ext cx="3036044" cy="1351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05076" y="3526576"/>
            <a:ext cx="150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Opcode</a:t>
            </a:r>
            <a:r>
              <a:rPr kumimoji="1" lang="en-US" altLang="zh-CN" dirty="0" smtClean="0"/>
              <a:t>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98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874" y="270457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语言级的性能优化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7423" y="2592545"/>
            <a:ext cx="6680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惰性加载</a:t>
            </a:r>
            <a:r>
              <a:rPr kumimoji="1" lang="en-US" altLang="zh-CN" sz="4000" dirty="0" smtClean="0"/>
              <a:t>——</a:t>
            </a:r>
            <a:r>
              <a:rPr kumimoji="1" lang="zh-CN" altLang="en-US" sz="4000" dirty="0" smtClean="0"/>
              <a:t>使用</a:t>
            </a:r>
            <a:r>
              <a:rPr kumimoji="1" lang="en-US" altLang="zh-CN" sz="4000" dirty="0" err="1" smtClean="0"/>
              <a:t>autoloading</a:t>
            </a:r>
            <a:endParaRPr kumimoji="1"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0328" y="4222750"/>
            <a:ext cx="3983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需要的时候才加载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而不是全部</a:t>
            </a:r>
            <a:r>
              <a:rPr kumimoji="1" lang="en-US" altLang="zh-CN" dirty="0" smtClean="0"/>
              <a:t>include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就是全部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demo-ex4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0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9431" y="2808806"/>
            <a:ext cx="4112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PHP</a:t>
            </a:r>
            <a:r>
              <a:rPr kumimoji="1" lang="zh-CN" altLang="en-US" sz="4000" dirty="0" smtClean="0"/>
              <a:t>周边问题优化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68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592</TotalTime>
  <Words>352</Words>
  <Application>Microsoft Macintosh PowerPoint</Application>
  <PresentationFormat>全屏显示(4:3)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 黑色 </vt:lpstr>
      <vt:lpstr>PHP性能优化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PHP性能优化</dc:title>
  <dc:creator>Jayin Ton</dc:creator>
  <cp:lastModifiedBy>Jayin Ton</cp:lastModifiedBy>
  <cp:revision>48</cp:revision>
  <dcterms:created xsi:type="dcterms:W3CDTF">2014-12-26T05:50:32Z</dcterms:created>
  <dcterms:modified xsi:type="dcterms:W3CDTF">2014-12-26T18:16:37Z</dcterms:modified>
</cp:coreProperties>
</file>