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drawings/drawing7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CA5ED-93CD-476C-AA73-5F9A51F7A38B}" v="462" dt="2024-12-22T23:17:2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ita Chakraborty" userId="86bab1b1-daec-47e1-b802-5e9c550cd0fb" providerId="ADAL" clId="{875466C5-2F75-4887-818B-3D7FCDEC1FBE}"/>
    <pc:docChg chg="modSld">
      <pc:chgData name="Jayita Chakraborty" userId="86bab1b1-daec-47e1-b802-5e9c550cd0fb" providerId="ADAL" clId="{875466C5-2F75-4887-818B-3D7FCDEC1FBE}" dt="2024-12-22T23:27:40.529" v="6" actId="14100"/>
      <pc:docMkLst>
        <pc:docMk/>
      </pc:docMkLst>
      <pc:sldChg chg="modSp mod">
        <pc:chgData name="Jayita Chakraborty" userId="86bab1b1-daec-47e1-b802-5e9c550cd0fb" providerId="ADAL" clId="{875466C5-2F75-4887-818B-3D7FCDEC1FBE}" dt="2024-12-22T23:27:40.529" v="6" actId="14100"/>
        <pc:sldMkLst>
          <pc:docMk/>
          <pc:sldMk cId="288950771" sldId="259"/>
        </pc:sldMkLst>
        <pc:spChg chg="mod">
          <ac:chgData name="Jayita Chakraborty" userId="86bab1b1-daec-47e1-b802-5e9c550cd0fb" providerId="ADAL" clId="{875466C5-2F75-4887-818B-3D7FCDEC1FBE}" dt="2024-12-22T23:27:40.529" v="6" actId="14100"/>
          <ac:spMkLst>
            <pc:docMk/>
            <pc:sldMk cId="288950771" sldId="259"/>
            <ac:spMk id="6" creationId="{CD025C4E-4142-6A1D-B2DD-B749443926D9}"/>
          </ac:spMkLst>
        </pc:spChg>
      </pc:sldChg>
    </pc:docChg>
  </pc:docChgLst>
  <pc:docChgLst>
    <pc:chgData name="Jayita Chakraborty" userId="86bab1b1-daec-47e1-b802-5e9c550cd0fb" providerId="ADAL" clId="{331CA5ED-93CD-476C-AA73-5F9A51F7A38B}"/>
    <pc:docChg chg="undo custSel addSld modSld">
      <pc:chgData name="Jayita Chakraborty" userId="86bab1b1-daec-47e1-b802-5e9c550cd0fb" providerId="ADAL" clId="{331CA5ED-93CD-476C-AA73-5F9A51F7A38B}" dt="2024-12-22T23:17:48.365" v="1854" actId="1037"/>
      <pc:docMkLst>
        <pc:docMk/>
      </pc:docMkLst>
      <pc:sldChg chg="addSp delSp modSp mod">
        <pc:chgData name="Jayita Chakraborty" userId="86bab1b1-daec-47e1-b802-5e9c550cd0fb" providerId="ADAL" clId="{331CA5ED-93CD-476C-AA73-5F9A51F7A38B}" dt="2024-12-22T22:44:19.950" v="940" actId="1037"/>
        <pc:sldMkLst>
          <pc:docMk/>
          <pc:sldMk cId="65787379" sldId="256"/>
        </pc:sldMkLst>
        <pc:spChg chg="add mod ord">
          <ac:chgData name="Jayita Chakraborty" userId="86bab1b1-daec-47e1-b802-5e9c550cd0fb" providerId="ADAL" clId="{331CA5ED-93CD-476C-AA73-5F9A51F7A38B}" dt="2024-12-22T21:56:46.191" v="474" actId="1035"/>
          <ac:spMkLst>
            <pc:docMk/>
            <pc:sldMk cId="65787379" sldId="256"/>
            <ac:spMk id="22" creationId="{D668B15E-6E89-3DB3-40C8-A56C3CF69C08}"/>
          </ac:spMkLst>
        </pc:spChg>
        <pc:spChg chg="add mod">
          <ac:chgData name="Jayita Chakraborty" userId="86bab1b1-daec-47e1-b802-5e9c550cd0fb" providerId="ADAL" clId="{331CA5ED-93CD-476C-AA73-5F9A51F7A38B}" dt="2024-12-22T21:29:34.331" v="129" actId="207"/>
          <ac:spMkLst>
            <pc:docMk/>
            <pc:sldMk cId="65787379" sldId="256"/>
            <ac:spMk id="23" creationId="{6B5C5E5B-27AF-953C-E206-B9BC3829D4DE}"/>
          </ac:spMkLst>
        </pc:spChg>
        <pc:spChg chg="add mod">
          <ac:chgData name="Jayita Chakraborty" userId="86bab1b1-daec-47e1-b802-5e9c550cd0fb" providerId="ADAL" clId="{331CA5ED-93CD-476C-AA73-5F9A51F7A38B}" dt="2024-12-22T21:30:20.266" v="180" actId="20577"/>
          <ac:spMkLst>
            <pc:docMk/>
            <pc:sldMk cId="65787379" sldId="256"/>
            <ac:spMk id="24" creationId="{09D23085-FA77-7E0D-8CA8-33C4272F8B34}"/>
          </ac:spMkLst>
        </pc:spChg>
        <pc:spChg chg="add del mod">
          <ac:chgData name="Jayita Chakraborty" userId="86bab1b1-daec-47e1-b802-5e9c550cd0fb" providerId="ADAL" clId="{331CA5ED-93CD-476C-AA73-5F9A51F7A38B}" dt="2024-12-22T21:31:07.827" v="194" actId="478"/>
          <ac:spMkLst>
            <pc:docMk/>
            <pc:sldMk cId="65787379" sldId="256"/>
            <ac:spMk id="25" creationId="{55A4750B-1A52-6305-D2DC-CD3114BD1516}"/>
          </ac:spMkLst>
        </pc:spChg>
        <pc:spChg chg="add mod">
          <ac:chgData name="Jayita Chakraborty" userId="86bab1b1-daec-47e1-b802-5e9c550cd0fb" providerId="ADAL" clId="{331CA5ED-93CD-476C-AA73-5F9A51F7A38B}" dt="2024-12-22T21:45:20.373" v="269"/>
          <ac:spMkLst>
            <pc:docMk/>
            <pc:sldMk cId="65787379" sldId="256"/>
            <ac:spMk id="27" creationId="{0C4359E3-011C-6E8E-703D-A39DC914FA9D}"/>
          </ac:spMkLst>
        </pc:spChg>
        <pc:spChg chg="mod">
          <ac:chgData name="Jayita Chakraborty" userId="86bab1b1-daec-47e1-b802-5e9c550cd0fb" providerId="ADAL" clId="{331CA5ED-93CD-476C-AA73-5F9A51F7A38B}" dt="2024-12-22T21:46:05.355" v="272"/>
          <ac:spMkLst>
            <pc:docMk/>
            <pc:sldMk cId="65787379" sldId="256"/>
            <ac:spMk id="29" creationId="{CF5796AF-1265-1D2D-1A7B-3291CF937E16}"/>
          </ac:spMkLst>
        </pc:spChg>
        <pc:spChg chg="mod">
          <ac:chgData name="Jayita Chakraborty" userId="86bab1b1-daec-47e1-b802-5e9c550cd0fb" providerId="ADAL" clId="{331CA5ED-93CD-476C-AA73-5F9A51F7A38B}" dt="2024-12-22T21:46:05.355" v="272"/>
          <ac:spMkLst>
            <pc:docMk/>
            <pc:sldMk cId="65787379" sldId="256"/>
            <ac:spMk id="30" creationId="{880BA9F8-B686-E954-CFA4-C8B3BC6C2555}"/>
          </ac:spMkLst>
        </pc:spChg>
        <pc:spChg chg="mod">
          <ac:chgData name="Jayita Chakraborty" userId="86bab1b1-daec-47e1-b802-5e9c550cd0fb" providerId="ADAL" clId="{331CA5ED-93CD-476C-AA73-5F9A51F7A38B}" dt="2024-12-22T21:46:05.355" v="272"/>
          <ac:spMkLst>
            <pc:docMk/>
            <pc:sldMk cId="65787379" sldId="256"/>
            <ac:spMk id="31" creationId="{385E111F-41BE-4F9A-C7FB-613067D4C3FF}"/>
          </ac:spMkLst>
        </pc:spChg>
        <pc:spChg chg="mod">
          <ac:chgData name="Jayita Chakraborty" userId="86bab1b1-daec-47e1-b802-5e9c550cd0fb" providerId="ADAL" clId="{331CA5ED-93CD-476C-AA73-5F9A51F7A38B}" dt="2024-12-22T21:46:39.360" v="277"/>
          <ac:spMkLst>
            <pc:docMk/>
            <pc:sldMk cId="65787379" sldId="256"/>
            <ac:spMk id="33" creationId="{A97D2C18-50AA-34E7-EFFA-89521945B169}"/>
          </ac:spMkLst>
        </pc:spChg>
        <pc:spChg chg="mod">
          <ac:chgData name="Jayita Chakraborty" userId="86bab1b1-daec-47e1-b802-5e9c550cd0fb" providerId="ADAL" clId="{331CA5ED-93CD-476C-AA73-5F9A51F7A38B}" dt="2024-12-22T21:46:39.360" v="277"/>
          <ac:spMkLst>
            <pc:docMk/>
            <pc:sldMk cId="65787379" sldId="256"/>
            <ac:spMk id="34" creationId="{007A6539-4816-3542-5F74-3D127BF7550C}"/>
          </ac:spMkLst>
        </pc:spChg>
        <pc:spChg chg="mod">
          <ac:chgData name="Jayita Chakraborty" userId="86bab1b1-daec-47e1-b802-5e9c550cd0fb" providerId="ADAL" clId="{331CA5ED-93CD-476C-AA73-5F9A51F7A38B}" dt="2024-12-22T21:46:39.360" v="277"/>
          <ac:spMkLst>
            <pc:docMk/>
            <pc:sldMk cId="65787379" sldId="256"/>
            <ac:spMk id="35" creationId="{DF0C9EC0-E84E-E540-6A66-41DD34FE2738}"/>
          </ac:spMkLst>
        </pc:spChg>
        <pc:spChg chg="mod">
          <ac:chgData name="Jayita Chakraborty" userId="86bab1b1-daec-47e1-b802-5e9c550cd0fb" providerId="ADAL" clId="{331CA5ED-93CD-476C-AA73-5F9A51F7A38B}" dt="2024-12-22T21:47:19.358" v="282"/>
          <ac:spMkLst>
            <pc:docMk/>
            <pc:sldMk cId="65787379" sldId="256"/>
            <ac:spMk id="37" creationId="{18B05DD4-6AFD-7786-CCCA-3A93C07B4900}"/>
          </ac:spMkLst>
        </pc:spChg>
        <pc:spChg chg="mod">
          <ac:chgData name="Jayita Chakraborty" userId="86bab1b1-daec-47e1-b802-5e9c550cd0fb" providerId="ADAL" clId="{331CA5ED-93CD-476C-AA73-5F9A51F7A38B}" dt="2024-12-22T21:47:19.358" v="282"/>
          <ac:spMkLst>
            <pc:docMk/>
            <pc:sldMk cId="65787379" sldId="256"/>
            <ac:spMk id="38" creationId="{C8BDCE3B-9067-3A4F-F5FD-266489414390}"/>
          </ac:spMkLst>
        </pc:spChg>
        <pc:spChg chg="mod">
          <ac:chgData name="Jayita Chakraborty" userId="86bab1b1-daec-47e1-b802-5e9c550cd0fb" providerId="ADAL" clId="{331CA5ED-93CD-476C-AA73-5F9A51F7A38B}" dt="2024-12-22T21:47:19.358" v="282"/>
          <ac:spMkLst>
            <pc:docMk/>
            <pc:sldMk cId="65787379" sldId="256"/>
            <ac:spMk id="39" creationId="{20770B5E-5E65-E23A-D78A-DD54DAA1759B}"/>
          </ac:spMkLst>
        </pc:spChg>
        <pc:spChg chg="mod">
          <ac:chgData name="Jayita Chakraborty" userId="86bab1b1-daec-47e1-b802-5e9c550cd0fb" providerId="ADAL" clId="{331CA5ED-93CD-476C-AA73-5F9A51F7A38B}" dt="2024-12-22T22:20:54.400" v="661"/>
          <ac:spMkLst>
            <pc:docMk/>
            <pc:sldMk cId="65787379" sldId="256"/>
            <ac:spMk id="41" creationId="{B58B26B5-44A4-350F-59DF-0FECAF69A9EA}"/>
          </ac:spMkLst>
        </pc:spChg>
        <pc:spChg chg="mod">
          <ac:chgData name="Jayita Chakraborty" userId="86bab1b1-daec-47e1-b802-5e9c550cd0fb" providerId="ADAL" clId="{331CA5ED-93CD-476C-AA73-5F9A51F7A38B}" dt="2024-12-22T22:20:54.400" v="661"/>
          <ac:spMkLst>
            <pc:docMk/>
            <pc:sldMk cId="65787379" sldId="256"/>
            <ac:spMk id="42" creationId="{EF0D17F4-59DC-121A-5159-7DBB60D47A8C}"/>
          </ac:spMkLst>
        </pc:spChg>
        <pc:spChg chg="mod">
          <ac:chgData name="Jayita Chakraborty" userId="86bab1b1-daec-47e1-b802-5e9c550cd0fb" providerId="ADAL" clId="{331CA5ED-93CD-476C-AA73-5F9A51F7A38B}" dt="2024-12-22T22:20:54.400" v="661"/>
          <ac:spMkLst>
            <pc:docMk/>
            <pc:sldMk cId="65787379" sldId="256"/>
            <ac:spMk id="43" creationId="{E751E7E1-34FB-3A6D-970B-E53A66EC69BA}"/>
          </ac:spMkLst>
        </pc:spChg>
        <pc:grpChg chg="mod">
          <ac:chgData name="Jayita Chakraborty" userId="86bab1b1-daec-47e1-b802-5e9c550cd0fb" providerId="ADAL" clId="{331CA5ED-93CD-476C-AA73-5F9A51F7A38B}" dt="2024-12-22T22:43:32.420" v="924" actId="1076"/>
          <ac:grpSpMkLst>
            <pc:docMk/>
            <pc:sldMk cId="65787379" sldId="256"/>
            <ac:grpSpMk id="13" creationId="{41C04CB2-12D8-3D4A-473B-334FBCEE3A7C}"/>
          </ac:grpSpMkLst>
        </pc:grpChg>
        <pc:grpChg chg="mod">
          <ac:chgData name="Jayita Chakraborty" userId="86bab1b1-daec-47e1-b802-5e9c550cd0fb" providerId="ADAL" clId="{331CA5ED-93CD-476C-AA73-5F9A51F7A38B}" dt="2024-12-22T21:34:25.561" v="203" actId="1036"/>
          <ac:grpSpMkLst>
            <pc:docMk/>
            <pc:sldMk cId="65787379" sldId="256"/>
            <ac:grpSpMk id="14" creationId="{77CD5539-EAF6-91DC-265C-B69555529DE5}"/>
          </ac:grpSpMkLst>
        </pc:grpChg>
        <pc:grpChg chg="mod">
          <ac:chgData name="Jayita Chakraborty" userId="86bab1b1-daec-47e1-b802-5e9c550cd0fb" providerId="ADAL" clId="{331CA5ED-93CD-476C-AA73-5F9A51F7A38B}" dt="2024-12-22T21:50:44.640" v="358" actId="1038"/>
          <ac:grpSpMkLst>
            <pc:docMk/>
            <pc:sldMk cId="65787379" sldId="256"/>
            <ac:grpSpMk id="18" creationId="{07E35ADF-52E9-AD38-18E5-1258A2742D3E}"/>
          </ac:grpSpMkLst>
        </pc:grpChg>
        <pc:grpChg chg="add mod ord">
          <ac:chgData name="Jayita Chakraborty" userId="86bab1b1-daec-47e1-b802-5e9c550cd0fb" providerId="ADAL" clId="{331CA5ED-93CD-476C-AA73-5F9A51F7A38B}" dt="2024-12-22T22:42:04.346" v="918" actId="1038"/>
          <ac:grpSpMkLst>
            <pc:docMk/>
            <pc:sldMk cId="65787379" sldId="256"/>
            <ac:grpSpMk id="28" creationId="{3F718A33-2CCD-FFC2-078D-E67B1548471B}"/>
          </ac:grpSpMkLst>
        </pc:grpChg>
        <pc:grpChg chg="add mod ord">
          <ac:chgData name="Jayita Chakraborty" userId="86bab1b1-daec-47e1-b802-5e9c550cd0fb" providerId="ADAL" clId="{331CA5ED-93CD-476C-AA73-5F9A51F7A38B}" dt="2024-12-22T22:44:19.950" v="940" actId="1037"/>
          <ac:grpSpMkLst>
            <pc:docMk/>
            <pc:sldMk cId="65787379" sldId="256"/>
            <ac:grpSpMk id="32" creationId="{04621A0A-8B2C-BE6B-A09B-C1E988B3DF71}"/>
          </ac:grpSpMkLst>
        </pc:grpChg>
        <pc:grpChg chg="add del mod ord">
          <ac:chgData name="Jayita Chakraborty" userId="86bab1b1-daec-47e1-b802-5e9c550cd0fb" providerId="ADAL" clId="{331CA5ED-93CD-476C-AA73-5F9A51F7A38B}" dt="2024-12-22T22:20:49.797" v="660" actId="478"/>
          <ac:grpSpMkLst>
            <pc:docMk/>
            <pc:sldMk cId="65787379" sldId="256"/>
            <ac:grpSpMk id="36" creationId="{2B7E79C4-CBEA-9842-53F0-CFF443F5AD5D}"/>
          </ac:grpSpMkLst>
        </pc:grpChg>
        <pc:grpChg chg="add mod ord">
          <ac:chgData name="Jayita Chakraborty" userId="86bab1b1-daec-47e1-b802-5e9c550cd0fb" providerId="ADAL" clId="{331CA5ED-93CD-476C-AA73-5F9A51F7A38B}" dt="2024-12-22T22:42:46.830" v="921" actId="688"/>
          <ac:grpSpMkLst>
            <pc:docMk/>
            <pc:sldMk cId="65787379" sldId="256"/>
            <ac:grpSpMk id="40" creationId="{543DCCBE-BCE3-ECAE-68CC-FA50F4DAD476}"/>
          </ac:grpSpMkLst>
        </pc:grpChg>
        <pc:graphicFrameChg chg="mod">
          <ac:chgData name="Jayita Chakraborty" userId="86bab1b1-daec-47e1-b802-5e9c550cd0fb" providerId="ADAL" clId="{331CA5ED-93CD-476C-AA73-5F9A51F7A38B}" dt="2024-12-22T22:18:21.752" v="645" actId="14100"/>
          <ac:graphicFrameMkLst>
            <pc:docMk/>
            <pc:sldMk cId="65787379" sldId="256"/>
            <ac:graphicFrameMk id="7" creationId="{C7FFDC94-87C7-BFDD-1D9B-EA317F7EC735}"/>
          </ac:graphicFrameMkLst>
        </pc:graphicFrameChg>
        <pc:graphicFrameChg chg="add mod">
          <ac:chgData name="Jayita Chakraborty" userId="86bab1b1-daec-47e1-b802-5e9c550cd0fb" providerId="ADAL" clId="{331CA5ED-93CD-476C-AA73-5F9A51F7A38B}" dt="2024-12-22T22:20:00.298" v="655" actId="1076"/>
          <ac:graphicFrameMkLst>
            <pc:docMk/>
            <pc:sldMk cId="65787379" sldId="256"/>
            <ac:graphicFrameMk id="26" creationId="{C7FFDC94-87C7-BFDD-1D9B-EA317F7EC735}"/>
          </ac:graphicFrameMkLst>
        </pc:graphicFrameChg>
      </pc:sldChg>
      <pc:sldChg chg="addSp delSp modSp new mod">
        <pc:chgData name="Jayita Chakraborty" userId="86bab1b1-daec-47e1-b802-5e9c550cd0fb" providerId="ADAL" clId="{331CA5ED-93CD-476C-AA73-5F9A51F7A38B}" dt="2024-12-22T22:14:25.208" v="623" actId="1035"/>
        <pc:sldMkLst>
          <pc:docMk/>
          <pc:sldMk cId="2609740532" sldId="257"/>
        </pc:sldMkLst>
        <pc:spChg chg="add mod">
          <ac:chgData name="Jayita Chakraborty" userId="86bab1b1-daec-47e1-b802-5e9c550cd0fb" providerId="ADAL" clId="{331CA5ED-93CD-476C-AA73-5F9A51F7A38B}" dt="2024-12-22T21:56:39.356" v="471" actId="1035"/>
          <ac:spMkLst>
            <pc:docMk/>
            <pc:sldMk cId="2609740532" sldId="257"/>
            <ac:spMk id="2" creationId="{A2FD2939-5ACA-F01E-8C69-DF12E4F6CA6C}"/>
          </ac:spMkLst>
        </pc:spChg>
        <pc:spChg chg="add mod">
          <ac:chgData name="Jayita Chakraborty" userId="86bab1b1-daec-47e1-b802-5e9c550cd0fb" providerId="ADAL" clId="{331CA5ED-93CD-476C-AA73-5F9A51F7A38B}" dt="2024-12-22T21:55:46.658" v="454"/>
          <ac:spMkLst>
            <pc:docMk/>
            <pc:sldMk cId="2609740532" sldId="257"/>
            <ac:spMk id="3" creationId="{EBEF21C3-BA9D-B6AB-808C-A966B026C214}"/>
          </ac:spMkLst>
        </pc:spChg>
        <pc:spChg chg="add mod">
          <ac:chgData name="Jayita Chakraborty" userId="86bab1b1-daec-47e1-b802-5e9c550cd0fb" providerId="ADAL" clId="{331CA5ED-93CD-476C-AA73-5F9A51F7A38B}" dt="2024-12-22T21:57:18.519" v="492" actId="20577"/>
          <ac:spMkLst>
            <pc:docMk/>
            <pc:sldMk cId="2609740532" sldId="257"/>
            <ac:spMk id="4" creationId="{7EADA472-95FB-0051-5C28-E17BC6CEC96E}"/>
          </ac:spMkLst>
        </pc:spChg>
        <pc:spChg chg="add mod">
          <ac:chgData name="Jayita Chakraborty" userId="86bab1b1-daec-47e1-b802-5e9c550cd0fb" providerId="ADAL" clId="{331CA5ED-93CD-476C-AA73-5F9A51F7A38B}" dt="2024-12-22T21:56:22.002" v="459" actId="3064"/>
          <ac:spMkLst>
            <pc:docMk/>
            <pc:sldMk cId="2609740532" sldId="257"/>
            <ac:spMk id="5" creationId="{A4820052-31B6-76DB-FB90-E93B82BE5454}"/>
          </ac:spMkLst>
        </pc:spChg>
        <pc:spChg chg="mod">
          <ac:chgData name="Jayita Chakraborty" userId="86bab1b1-daec-47e1-b802-5e9c550cd0fb" providerId="ADAL" clId="{331CA5ED-93CD-476C-AA73-5F9A51F7A38B}" dt="2024-12-22T22:03:05.628" v="526" actId="34135"/>
          <ac:spMkLst>
            <pc:docMk/>
            <pc:sldMk cId="2609740532" sldId="257"/>
            <ac:spMk id="8" creationId="{B6A13FF7-5EBF-3098-A414-155365E4A0EE}"/>
          </ac:spMkLst>
        </pc:spChg>
        <pc:spChg chg="mod">
          <ac:chgData name="Jayita Chakraborty" userId="86bab1b1-daec-47e1-b802-5e9c550cd0fb" providerId="ADAL" clId="{331CA5ED-93CD-476C-AA73-5F9A51F7A38B}" dt="2024-12-22T22:03:05.628" v="526" actId="34135"/>
          <ac:spMkLst>
            <pc:docMk/>
            <pc:sldMk cId="2609740532" sldId="257"/>
            <ac:spMk id="9" creationId="{355A3408-09F2-1E5B-E002-44898F6CFCC6}"/>
          </ac:spMkLst>
        </pc:spChg>
        <pc:spChg chg="mod">
          <ac:chgData name="Jayita Chakraborty" userId="86bab1b1-daec-47e1-b802-5e9c550cd0fb" providerId="ADAL" clId="{331CA5ED-93CD-476C-AA73-5F9A51F7A38B}" dt="2024-12-22T22:03:05.628" v="526" actId="34135"/>
          <ac:spMkLst>
            <pc:docMk/>
            <pc:sldMk cId="2609740532" sldId="257"/>
            <ac:spMk id="10" creationId="{2AB75C28-0483-EB92-E4E7-132B480B9B78}"/>
          </ac:spMkLst>
        </pc:spChg>
        <pc:spChg chg="mod">
          <ac:chgData name="Jayita Chakraborty" userId="86bab1b1-daec-47e1-b802-5e9c550cd0fb" providerId="ADAL" clId="{331CA5ED-93CD-476C-AA73-5F9A51F7A38B}" dt="2024-12-22T22:03:14.906" v="528"/>
          <ac:spMkLst>
            <pc:docMk/>
            <pc:sldMk cId="2609740532" sldId="257"/>
            <ac:spMk id="12" creationId="{39D5F78A-5B8A-680B-A20F-B10736A9083D}"/>
          </ac:spMkLst>
        </pc:spChg>
        <pc:spChg chg="mod">
          <ac:chgData name="Jayita Chakraborty" userId="86bab1b1-daec-47e1-b802-5e9c550cd0fb" providerId="ADAL" clId="{331CA5ED-93CD-476C-AA73-5F9A51F7A38B}" dt="2024-12-22T22:03:14.906" v="528"/>
          <ac:spMkLst>
            <pc:docMk/>
            <pc:sldMk cId="2609740532" sldId="257"/>
            <ac:spMk id="13" creationId="{E3431837-32A6-30EF-23F4-0A59BE9F4776}"/>
          </ac:spMkLst>
        </pc:spChg>
        <pc:spChg chg="mod">
          <ac:chgData name="Jayita Chakraborty" userId="86bab1b1-daec-47e1-b802-5e9c550cd0fb" providerId="ADAL" clId="{331CA5ED-93CD-476C-AA73-5F9A51F7A38B}" dt="2024-12-22T22:03:14.906" v="528"/>
          <ac:spMkLst>
            <pc:docMk/>
            <pc:sldMk cId="2609740532" sldId="257"/>
            <ac:spMk id="14" creationId="{96EC0F3A-A05F-4BC6-29CD-9878EF67227B}"/>
          </ac:spMkLst>
        </pc:spChg>
        <pc:spChg chg="mod">
          <ac:chgData name="Jayita Chakraborty" userId="86bab1b1-daec-47e1-b802-5e9c550cd0fb" providerId="ADAL" clId="{331CA5ED-93CD-476C-AA73-5F9A51F7A38B}" dt="2024-12-22T22:03:57.672" v="532"/>
          <ac:spMkLst>
            <pc:docMk/>
            <pc:sldMk cId="2609740532" sldId="257"/>
            <ac:spMk id="16" creationId="{E75FA1EB-F17E-3D90-53A0-038F338BD3F9}"/>
          </ac:spMkLst>
        </pc:spChg>
        <pc:spChg chg="mod">
          <ac:chgData name="Jayita Chakraborty" userId="86bab1b1-daec-47e1-b802-5e9c550cd0fb" providerId="ADAL" clId="{331CA5ED-93CD-476C-AA73-5F9A51F7A38B}" dt="2024-12-22T22:03:57.672" v="532"/>
          <ac:spMkLst>
            <pc:docMk/>
            <pc:sldMk cId="2609740532" sldId="257"/>
            <ac:spMk id="17" creationId="{5DC11CC5-0CB9-E8CD-324D-1A6B9C69F9C7}"/>
          </ac:spMkLst>
        </pc:spChg>
        <pc:spChg chg="mod">
          <ac:chgData name="Jayita Chakraborty" userId="86bab1b1-daec-47e1-b802-5e9c550cd0fb" providerId="ADAL" clId="{331CA5ED-93CD-476C-AA73-5F9A51F7A38B}" dt="2024-12-22T22:03:57.672" v="532"/>
          <ac:spMkLst>
            <pc:docMk/>
            <pc:sldMk cId="2609740532" sldId="257"/>
            <ac:spMk id="18" creationId="{2D84B460-B62C-1FBC-BB61-0EC1AEC7F93D}"/>
          </ac:spMkLst>
        </pc:spChg>
        <pc:spChg chg="mod">
          <ac:chgData name="Jayita Chakraborty" userId="86bab1b1-daec-47e1-b802-5e9c550cd0fb" providerId="ADAL" clId="{331CA5ED-93CD-476C-AA73-5F9A51F7A38B}" dt="2024-12-22T22:13:14.280" v="592"/>
          <ac:spMkLst>
            <pc:docMk/>
            <pc:sldMk cId="2609740532" sldId="257"/>
            <ac:spMk id="22" creationId="{464B7BF7-9C37-C88F-662E-7BEAC9C422CA}"/>
          </ac:spMkLst>
        </pc:spChg>
        <pc:spChg chg="mod">
          <ac:chgData name="Jayita Chakraborty" userId="86bab1b1-daec-47e1-b802-5e9c550cd0fb" providerId="ADAL" clId="{331CA5ED-93CD-476C-AA73-5F9A51F7A38B}" dt="2024-12-22T22:13:14.280" v="592"/>
          <ac:spMkLst>
            <pc:docMk/>
            <pc:sldMk cId="2609740532" sldId="257"/>
            <ac:spMk id="23" creationId="{DDE0E92E-808D-CADF-7FB9-99BA8DBD992E}"/>
          </ac:spMkLst>
        </pc:spChg>
        <pc:spChg chg="mod">
          <ac:chgData name="Jayita Chakraborty" userId="86bab1b1-daec-47e1-b802-5e9c550cd0fb" providerId="ADAL" clId="{331CA5ED-93CD-476C-AA73-5F9A51F7A38B}" dt="2024-12-22T22:13:14.280" v="592"/>
          <ac:spMkLst>
            <pc:docMk/>
            <pc:sldMk cId="2609740532" sldId="257"/>
            <ac:spMk id="24" creationId="{D00FEE24-3CE0-F8BF-3AF2-5E21134C1862}"/>
          </ac:spMkLst>
        </pc:spChg>
        <pc:spChg chg="mod">
          <ac:chgData name="Jayita Chakraborty" userId="86bab1b1-daec-47e1-b802-5e9c550cd0fb" providerId="ADAL" clId="{331CA5ED-93CD-476C-AA73-5F9A51F7A38B}" dt="2024-12-22T22:13:34.264" v="595"/>
          <ac:spMkLst>
            <pc:docMk/>
            <pc:sldMk cId="2609740532" sldId="257"/>
            <ac:spMk id="26" creationId="{CBCB7AF0-BFB2-70A0-E8B6-B2527A087B7B}"/>
          </ac:spMkLst>
        </pc:spChg>
        <pc:spChg chg="mod">
          <ac:chgData name="Jayita Chakraborty" userId="86bab1b1-daec-47e1-b802-5e9c550cd0fb" providerId="ADAL" clId="{331CA5ED-93CD-476C-AA73-5F9A51F7A38B}" dt="2024-12-22T22:13:34.264" v="595"/>
          <ac:spMkLst>
            <pc:docMk/>
            <pc:sldMk cId="2609740532" sldId="257"/>
            <ac:spMk id="27" creationId="{F82EF8D6-A662-F979-7323-E2B3738D3EA5}"/>
          </ac:spMkLst>
        </pc:spChg>
        <pc:spChg chg="mod">
          <ac:chgData name="Jayita Chakraborty" userId="86bab1b1-daec-47e1-b802-5e9c550cd0fb" providerId="ADAL" clId="{331CA5ED-93CD-476C-AA73-5F9A51F7A38B}" dt="2024-12-22T22:13:34.264" v="595"/>
          <ac:spMkLst>
            <pc:docMk/>
            <pc:sldMk cId="2609740532" sldId="257"/>
            <ac:spMk id="28" creationId="{9CCD2C2E-011A-36DD-80F0-085F7410E33B}"/>
          </ac:spMkLst>
        </pc:spChg>
        <pc:spChg chg="mod">
          <ac:chgData name="Jayita Chakraborty" userId="86bab1b1-daec-47e1-b802-5e9c550cd0fb" providerId="ADAL" clId="{331CA5ED-93CD-476C-AA73-5F9A51F7A38B}" dt="2024-12-22T22:14:07.960" v="602"/>
          <ac:spMkLst>
            <pc:docMk/>
            <pc:sldMk cId="2609740532" sldId="257"/>
            <ac:spMk id="30" creationId="{2BBEEB35-D8F7-6256-6720-E52A5952A4B1}"/>
          </ac:spMkLst>
        </pc:spChg>
        <pc:spChg chg="mod">
          <ac:chgData name="Jayita Chakraborty" userId="86bab1b1-daec-47e1-b802-5e9c550cd0fb" providerId="ADAL" clId="{331CA5ED-93CD-476C-AA73-5F9A51F7A38B}" dt="2024-12-22T22:14:07.960" v="602"/>
          <ac:spMkLst>
            <pc:docMk/>
            <pc:sldMk cId="2609740532" sldId="257"/>
            <ac:spMk id="31" creationId="{252ED68E-E0EA-FC61-6571-F29E88FCC1BE}"/>
          </ac:spMkLst>
        </pc:spChg>
        <pc:spChg chg="mod">
          <ac:chgData name="Jayita Chakraborty" userId="86bab1b1-daec-47e1-b802-5e9c550cd0fb" providerId="ADAL" clId="{331CA5ED-93CD-476C-AA73-5F9A51F7A38B}" dt="2024-12-22T22:14:07.960" v="602"/>
          <ac:spMkLst>
            <pc:docMk/>
            <pc:sldMk cId="2609740532" sldId="257"/>
            <ac:spMk id="32" creationId="{03F1C573-1584-E9A4-8906-8A36D4AE5A63}"/>
          </ac:spMkLst>
        </pc:spChg>
        <pc:grpChg chg="add mod ord">
          <ac:chgData name="Jayita Chakraborty" userId="86bab1b1-daec-47e1-b802-5e9c550cd0fb" providerId="ADAL" clId="{331CA5ED-93CD-476C-AA73-5F9A51F7A38B}" dt="2024-12-22T22:03:09.054" v="527" actId="167"/>
          <ac:grpSpMkLst>
            <pc:docMk/>
            <pc:sldMk cId="2609740532" sldId="257"/>
            <ac:grpSpMk id="7" creationId="{FBC4746A-F954-B6A6-3233-30E7D33571FC}"/>
          </ac:grpSpMkLst>
        </pc:grpChg>
        <pc:grpChg chg="add mod ord">
          <ac:chgData name="Jayita Chakraborty" userId="86bab1b1-daec-47e1-b802-5e9c550cd0fb" providerId="ADAL" clId="{331CA5ED-93CD-476C-AA73-5F9A51F7A38B}" dt="2024-12-22T22:03:53.311" v="531" actId="167"/>
          <ac:grpSpMkLst>
            <pc:docMk/>
            <pc:sldMk cId="2609740532" sldId="257"/>
            <ac:grpSpMk id="11" creationId="{E68FBD5B-5B1C-C5D6-6F84-967F26DB366B}"/>
          </ac:grpSpMkLst>
        </pc:grpChg>
        <pc:grpChg chg="add mod ord">
          <ac:chgData name="Jayita Chakraborty" userId="86bab1b1-daec-47e1-b802-5e9c550cd0fb" providerId="ADAL" clId="{331CA5ED-93CD-476C-AA73-5F9A51F7A38B}" dt="2024-12-22T22:04:09.996" v="535" actId="167"/>
          <ac:grpSpMkLst>
            <pc:docMk/>
            <pc:sldMk cId="2609740532" sldId="257"/>
            <ac:grpSpMk id="15" creationId="{2CAF5AA9-E29F-FB63-1399-C3ABF755B266}"/>
          </ac:grpSpMkLst>
        </pc:grpChg>
        <pc:grpChg chg="add mod ord">
          <ac:chgData name="Jayita Chakraborty" userId="86bab1b1-daec-47e1-b802-5e9c550cd0fb" providerId="ADAL" clId="{331CA5ED-93CD-476C-AA73-5F9A51F7A38B}" dt="2024-12-22T22:13:31.578" v="594" actId="167"/>
          <ac:grpSpMkLst>
            <pc:docMk/>
            <pc:sldMk cId="2609740532" sldId="257"/>
            <ac:grpSpMk id="21" creationId="{8E38E413-DA1B-DAFB-6D9C-AB720B98E150}"/>
          </ac:grpSpMkLst>
        </pc:grpChg>
        <pc:grpChg chg="add mod ord">
          <ac:chgData name="Jayita Chakraborty" userId="86bab1b1-daec-47e1-b802-5e9c550cd0fb" providerId="ADAL" clId="{331CA5ED-93CD-476C-AA73-5F9A51F7A38B}" dt="2024-12-22T22:14:05.785" v="601" actId="167"/>
          <ac:grpSpMkLst>
            <pc:docMk/>
            <pc:sldMk cId="2609740532" sldId="257"/>
            <ac:grpSpMk id="25" creationId="{AE74AE92-FCAD-22E0-DB84-38C5CE94C026}"/>
          </ac:grpSpMkLst>
        </pc:grpChg>
        <pc:grpChg chg="add mod ord">
          <ac:chgData name="Jayita Chakraborty" userId="86bab1b1-daec-47e1-b802-5e9c550cd0fb" providerId="ADAL" clId="{331CA5ED-93CD-476C-AA73-5F9A51F7A38B}" dt="2024-12-22T22:14:25.208" v="623" actId="1035"/>
          <ac:grpSpMkLst>
            <pc:docMk/>
            <pc:sldMk cId="2609740532" sldId="257"/>
            <ac:grpSpMk id="29" creationId="{4D8029F4-6DF0-3170-55AB-9030575CE2E2}"/>
          </ac:grpSpMkLst>
        </pc:grpChg>
        <pc:graphicFrameChg chg="add mod">
          <ac:chgData name="Jayita Chakraborty" userId="86bab1b1-daec-47e1-b802-5e9c550cd0fb" providerId="ADAL" clId="{331CA5ED-93CD-476C-AA73-5F9A51F7A38B}" dt="2024-12-22T22:02:51.700" v="519"/>
          <ac:graphicFrameMkLst>
            <pc:docMk/>
            <pc:sldMk cId="2609740532" sldId="257"/>
            <ac:graphicFrameMk id="6" creationId="{C7FFDC94-87C7-BFDD-1D9B-EA317F7EC735}"/>
          </ac:graphicFrameMkLst>
        </pc:graphicFrameChg>
        <pc:graphicFrameChg chg="add del mod">
          <ac:chgData name="Jayita Chakraborty" userId="86bab1b1-daec-47e1-b802-5e9c550cd0fb" providerId="ADAL" clId="{331CA5ED-93CD-476C-AA73-5F9A51F7A38B}" dt="2024-12-22T22:10:32.315" v="566" actId="478"/>
          <ac:graphicFrameMkLst>
            <pc:docMk/>
            <pc:sldMk cId="2609740532" sldId="257"/>
            <ac:graphicFrameMk id="19" creationId="{C7FFDC94-87C7-BFDD-1D9B-EA317F7EC735}"/>
          </ac:graphicFrameMkLst>
        </pc:graphicFrameChg>
        <pc:graphicFrameChg chg="add mod">
          <ac:chgData name="Jayita Chakraborty" userId="86bab1b1-daec-47e1-b802-5e9c550cd0fb" providerId="ADAL" clId="{331CA5ED-93CD-476C-AA73-5F9A51F7A38B}" dt="2024-12-22T22:13:36.270" v="596"/>
          <ac:graphicFrameMkLst>
            <pc:docMk/>
            <pc:sldMk cId="2609740532" sldId="257"/>
            <ac:graphicFrameMk id="20" creationId="{C7FFDC94-87C7-BFDD-1D9B-EA317F7EC735}"/>
          </ac:graphicFrameMkLst>
        </pc:graphicFrameChg>
      </pc:sldChg>
      <pc:sldChg chg="addSp delSp modSp new mod">
        <pc:chgData name="Jayita Chakraborty" userId="86bab1b1-daec-47e1-b802-5e9c550cd0fb" providerId="ADAL" clId="{331CA5ED-93CD-476C-AA73-5F9A51F7A38B}" dt="2024-12-22T22:37:44.408" v="871" actId="1076"/>
        <pc:sldMkLst>
          <pc:docMk/>
          <pc:sldMk cId="3550787843" sldId="258"/>
        </pc:sldMkLst>
        <pc:spChg chg="add mod">
          <ac:chgData name="Jayita Chakraborty" userId="86bab1b1-daec-47e1-b802-5e9c550cd0fb" providerId="ADAL" clId="{331CA5ED-93CD-476C-AA73-5F9A51F7A38B}" dt="2024-12-22T22:16:12.833" v="625"/>
          <ac:spMkLst>
            <pc:docMk/>
            <pc:sldMk cId="3550787843" sldId="258"/>
            <ac:spMk id="2" creationId="{FAC7CDFC-D556-A7C8-27FF-DFD22819625D}"/>
          </ac:spMkLst>
        </pc:spChg>
        <pc:spChg chg="add mod">
          <ac:chgData name="Jayita Chakraborty" userId="86bab1b1-daec-47e1-b802-5e9c550cd0fb" providerId="ADAL" clId="{331CA5ED-93CD-476C-AA73-5F9A51F7A38B}" dt="2024-12-22T22:22:31.542" v="696" actId="20577"/>
          <ac:spMkLst>
            <pc:docMk/>
            <pc:sldMk cId="3550787843" sldId="258"/>
            <ac:spMk id="3" creationId="{074634F1-57E3-23AF-66FB-245B670A2534}"/>
          </ac:spMkLst>
        </pc:spChg>
        <pc:spChg chg="add mod">
          <ac:chgData name="Jayita Chakraborty" userId="86bab1b1-daec-47e1-b802-5e9c550cd0fb" providerId="ADAL" clId="{331CA5ED-93CD-476C-AA73-5F9A51F7A38B}" dt="2024-12-22T22:17:34.068" v="642" actId="14100"/>
          <ac:spMkLst>
            <pc:docMk/>
            <pc:sldMk cId="3550787843" sldId="258"/>
            <ac:spMk id="4" creationId="{92C2BC46-9D9C-3083-B800-87B899947EC2}"/>
          </ac:spMkLst>
        </pc:spChg>
        <pc:spChg chg="add mod">
          <ac:chgData name="Jayita Chakraborty" userId="86bab1b1-daec-47e1-b802-5e9c550cd0fb" providerId="ADAL" clId="{331CA5ED-93CD-476C-AA73-5F9A51F7A38B}" dt="2024-12-22T22:17:04.138" v="641" actId="1036"/>
          <ac:spMkLst>
            <pc:docMk/>
            <pc:sldMk cId="3550787843" sldId="258"/>
            <ac:spMk id="5" creationId="{905A20CD-2D92-8A09-405D-DD9C17826A91}"/>
          </ac:spMkLst>
        </pc:spChg>
        <pc:spChg chg="mod">
          <ac:chgData name="Jayita Chakraborty" userId="86bab1b1-daec-47e1-b802-5e9c550cd0fb" providerId="ADAL" clId="{331CA5ED-93CD-476C-AA73-5F9A51F7A38B}" dt="2024-12-22T22:25:44.912" v="714"/>
          <ac:spMkLst>
            <pc:docMk/>
            <pc:sldMk cId="3550787843" sldId="258"/>
            <ac:spMk id="8" creationId="{1ABB6D6B-01F2-F152-B600-2570A8C03F59}"/>
          </ac:spMkLst>
        </pc:spChg>
        <pc:spChg chg="mod">
          <ac:chgData name="Jayita Chakraborty" userId="86bab1b1-daec-47e1-b802-5e9c550cd0fb" providerId="ADAL" clId="{331CA5ED-93CD-476C-AA73-5F9A51F7A38B}" dt="2024-12-22T22:25:44.912" v="714"/>
          <ac:spMkLst>
            <pc:docMk/>
            <pc:sldMk cId="3550787843" sldId="258"/>
            <ac:spMk id="9" creationId="{018A2D07-1F94-68E7-2142-5888C843879D}"/>
          </ac:spMkLst>
        </pc:spChg>
        <pc:spChg chg="mod">
          <ac:chgData name="Jayita Chakraborty" userId="86bab1b1-daec-47e1-b802-5e9c550cd0fb" providerId="ADAL" clId="{331CA5ED-93CD-476C-AA73-5F9A51F7A38B}" dt="2024-12-22T22:25:44.912" v="714"/>
          <ac:spMkLst>
            <pc:docMk/>
            <pc:sldMk cId="3550787843" sldId="258"/>
            <ac:spMk id="10" creationId="{BB338251-41B7-432E-D685-D25DBB6F46BD}"/>
          </ac:spMkLst>
        </pc:spChg>
        <pc:spChg chg="mod">
          <ac:chgData name="Jayita Chakraborty" userId="86bab1b1-daec-47e1-b802-5e9c550cd0fb" providerId="ADAL" clId="{331CA5ED-93CD-476C-AA73-5F9A51F7A38B}" dt="2024-12-22T22:25:53.070" v="717"/>
          <ac:spMkLst>
            <pc:docMk/>
            <pc:sldMk cId="3550787843" sldId="258"/>
            <ac:spMk id="12" creationId="{AD6BE6A1-BFF7-3F0E-3F15-3F761A2CBA59}"/>
          </ac:spMkLst>
        </pc:spChg>
        <pc:spChg chg="mod">
          <ac:chgData name="Jayita Chakraborty" userId="86bab1b1-daec-47e1-b802-5e9c550cd0fb" providerId="ADAL" clId="{331CA5ED-93CD-476C-AA73-5F9A51F7A38B}" dt="2024-12-22T22:25:53.070" v="717"/>
          <ac:spMkLst>
            <pc:docMk/>
            <pc:sldMk cId="3550787843" sldId="258"/>
            <ac:spMk id="13" creationId="{83D7CC29-7C58-24CD-AE9D-D99327E35380}"/>
          </ac:spMkLst>
        </pc:spChg>
        <pc:spChg chg="mod">
          <ac:chgData name="Jayita Chakraborty" userId="86bab1b1-daec-47e1-b802-5e9c550cd0fb" providerId="ADAL" clId="{331CA5ED-93CD-476C-AA73-5F9A51F7A38B}" dt="2024-12-22T22:25:53.070" v="717"/>
          <ac:spMkLst>
            <pc:docMk/>
            <pc:sldMk cId="3550787843" sldId="258"/>
            <ac:spMk id="14" creationId="{716F5DE3-DB3F-59AE-9E55-BC42B06CD79A}"/>
          </ac:spMkLst>
        </pc:spChg>
        <pc:spChg chg="mod">
          <ac:chgData name="Jayita Chakraborty" userId="86bab1b1-daec-47e1-b802-5e9c550cd0fb" providerId="ADAL" clId="{331CA5ED-93CD-476C-AA73-5F9A51F7A38B}" dt="2024-12-22T22:26:17.660" v="721"/>
          <ac:spMkLst>
            <pc:docMk/>
            <pc:sldMk cId="3550787843" sldId="258"/>
            <ac:spMk id="16" creationId="{70F22336-4566-F533-8A6F-1C029E105BD1}"/>
          </ac:spMkLst>
        </pc:spChg>
        <pc:spChg chg="mod">
          <ac:chgData name="Jayita Chakraborty" userId="86bab1b1-daec-47e1-b802-5e9c550cd0fb" providerId="ADAL" clId="{331CA5ED-93CD-476C-AA73-5F9A51F7A38B}" dt="2024-12-22T22:26:17.660" v="721"/>
          <ac:spMkLst>
            <pc:docMk/>
            <pc:sldMk cId="3550787843" sldId="258"/>
            <ac:spMk id="17" creationId="{66BA51A5-48F9-FC7D-CCB8-DAF39BBEF623}"/>
          </ac:spMkLst>
        </pc:spChg>
        <pc:spChg chg="mod">
          <ac:chgData name="Jayita Chakraborty" userId="86bab1b1-daec-47e1-b802-5e9c550cd0fb" providerId="ADAL" clId="{331CA5ED-93CD-476C-AA73-5F9A51F7A38B}" dt="2024-12-22T22:26:17.660" v="721"/>
          <ac:spMkLst>
            <pc:docMk/>
            <pc:sldMk cId="3550787843" sldId="258"/>
            <ac:spMk id="18" creationId="{44AC04A7-C7EE-FA88-DE00-647FCEE5D190}"/>
          </ac:spMkLst>
        </pc:spChg>
        <pc:spChg chg="mod">
          <ac:chgData name="Jayita Chakraborty" userId="86bab1b1-daec-47e1-b802-5e9c550cd0fb" providerId="ADAL" clId="{331CA5ED-93CD-476C-AA73-5F9A51F7A38B}" dt="2024-12-22T22:35:28.646" v="855"/>
          <ac:spMkLst>
            <pc:docMk/>
            <pc:sldMk cId="3550787843" sldId="258"/>
            <ac:spMk id="21" creationId="{CE2602E9-AEA5-1B45-7737-4DCE710A4B55}"/>
          </ac:spMkLst>
        </pc:spChg>
        <pc:spChg chg="mod">
          <ac:chgData name="Jayita Chakraborty" userId="86bab1b1-daec-47e1-b802-5e9c550cd0fb" providerId="ADAL" clId="{331CA5ED-93CD-476C-AA73-5F9A51F7A38B}" dt="2024-12-22T22:35:28.646" v="855"/>
          <ac:spMkLst>
            <pc:docMk/>
            <pc:sldMk cId="3550787843" sldId="258"/>
            <ac:spMk id="22" creationId="{6F222426-C991-F42A-AECB-EA8BF82881F9}"/>
          </ac:spMkLst>
        </pc:spChg>
        <pc:spChg chg="mod">
          <ac:chgData name="Jayita Chakraborty" userId="86bab1b1-daec-47e1-b802-5e9c550cd0fb" providerId="ADAL" clId="{331CA5ED-93CD-476C-AA73-5F9A51F7A38B}" dt="2024-12-22T22:35:28.646" v="855"/>
          <ac:spMkLst>
            <pc:docMk/>
            <pc:sldMk cId="3550787843" sldId="258"/>
            <ac:spMk id="23" creationId="{7AC1B08B-2767-31E9-B9D7-BC3B120150C2}"/>
          </ac:spMkLst>
        </pc:spChg>
        <pc:spChg chg="mod">
          <ac:chgData name="Jayita Chakraborty" userId="86bab1b1-daec-47e1-b802-5e9c550cd0fb" providerId="ADAL" clId="{331CA5ED-93CD-476C-AA73-5F9A51F7A38B}" dt="2024-12-22T22:35:48.533" v="858"/>
          <ac:spMkLst>
            <pc:docMk/>
            <pc:sldMk cId="3550787843" sldId="258"/>
            <ac:spMk id="25" creationId="{C4CA2463-6D8A-9125-7D27-ECF48CBCC84F}"/>
          </ac:spMkLst>
        </pc:spChg>
        <pc:spChg chg="mod">
          <ac:chgData name="Jayita Chakraborty" userId="86bab1b1-daec-47e1-b802-5e9c550cd0fb" providerId="ADAL" clId="{331CA5ED-93CD-476C-AA73-5F9A51F7A38B}" dt="2024-12-22T22:35:48.533" v="858"/>
          <ac:spMkLst>
            <pc:docMk/>
            <pc:sldMk cId="3550787843" sldId="258"/>
            <ac:spMk id="26" creationId="{851EDDEB-CCBA-FCED-8D54-944896076B94}"/>
          </ac:spMkLst>
        </pc:spChg>
        <pc:spChg chg="mod">
          <ac:chgData name="Jayita Chakraborty" userId="86bab1b1-daec-47e1-b802-5e9c550cd0fb" providerId="ADAL" clId="{331CA5ED-93CD-476C-AA73-5F9A51F7A38B}" dt="2024-12-22T22:35:48.533" v="858"/>
          <ac:spMkLst>
            <pc:docMk/>
            <pc:sldMk cId="3550787843" sldId="258"/>
            <ac:spMk id="27" creationId="{F5A45285-E752-5897-C775-48025D1A4B59}"/>
          </ac:spMkLst>
        </pc:spChg>
        <pc:spChg chg="mod">
          <ac:chgData name="Jayita Chakraborty" userId="86bab1b1-daec-47e1-b802-5e9c550cd0fb" providerId="ADAL" clId="{331CA5ED-93CD-476C-AA73-5F9A51F7A38B}" dt="2024-12-22T22:36:07.140" v="861"/>
          <ac:spMkLst>
            <pc:docMk/>
            <pc:sldMk cId="3550787843" sldId="258"/>
            <ac:spMk id="29" creationId="{C9461A31-40DB-8C66-4931-F2EF8D36D919}"/>
          </ac:spMkLst>
        </pc:spChg>
        <pc:spChg chg="mod">
          <ac:chgData name="Jayita Chakraborty" userId="86bab1b1-daec-47e1-b802-5e9c550cd0fb" providerId="ADAL" clId="{331CA5ED-93CD-476C-AA73-5F9A51F7A38B}" dt="2024-12-22T22:36:07.140" v="861"/>
          <ac:spMkLst>
            <pc:docMk/>
            <pc:sldMk cId="3550787843" sldId="258"/>
            <ac:spMk id="30" creationId="{6AC31492-224A-048F-E7E1-81E4AAACFB79}"/>
          </ac:spMkLst>
        </pc:spChg>
        <pc:spChg chg="mod">
          <ac:chgData name="Jayita Chakraborty" userId="86bab1b1-daec-47e1-b802-5e9c550cd0fb" providerId="ADAL" clId="{331CA5ED-93CD-476C-AA73-5F9A51F7A38B}" dt="2024-12-22T22:36:07.140" v="861"/>
          <ac:spMkLst>
            <pc:docMk/>
            <pc:sldMk cId="3550787843" sldId="258"/>
            <ac:spMk id="31" creationId="{9DBA7C1D-A974-9343-1E44-A396B10DCB25}"/>
          </ac:spMkLst>
        </pc:spChg>
        <pc:grpChg chg="add mod ord">
          <ac:chgData name="Jayita Chakraborty" userId="86bab1b1-daec-47e1-b802-5e9c550cd0fb" providerId="ADAL" clId="{331CA5ED-93CD-476C-AA73-5F9A51F7A38B}" dt="2024-12-22T22:30:36.338" v="836" actId="1035"/>
          <ac:grpSpMkLst>
            <pc:docMk/>
            <pc:sldMk cId="3550787843" sldId="258"/>
            <ac:grpSpMk id="7" creationId="{D1162DCB-5E59-420D-A80A-6232D8E0378C}"/>
          </ac:grpSpMkLst>
        </pc:grpChg>
        <pc:grpChg chg="add mod ord">
          <ac:chgData name="Jayita Chakraborty" userId="86bab1b1-daec-47e1-b802-5e9c550cd0fb" providerId="ADAL" clId="{331CA5ED-93CD-476C-AA73-5F9A51F7A38B}" dt="2024-12-22T22:26:12.912" v="720" actId="167"/>
          <ac:grpSpMkLst>
            <pc:docMk/>
            <pc:sldMk cId="3550787843" sldId="258"/>
            <ac:grpSpMk id="11" creationId="{9086603C-7360-228D-C654-E9B287E0AE09}"/>
          </ac:grpSpMkLst>
        </pc:grpChg>
        <pc:grpChg chg="add mod ord">
          <ac:chgData name="Jayita Chakraborty" userId="86bab1b1-daec-47e1-b802-5e9c550cd0fb" providerId="ADAL" clId="{331CA5ED-93CD-476C-AA73-5F9A51F7A38B}" dt="2024-12-22T22:27:59.132" v="800" actId="1076"/>
          <ac:grpSpMkLst>
            <pc:docMk/>
            <pc:sldMk cId="3550787843" sldId="258"/>
            <ac:grpSpMk id="15" creationId="{AB6BDAC1-E484-DC79-74B0-52743B84F134}"/>
          </ac:grpSpMkLst>
        </pc:grpChg>
        <pc:grpChg chg="add mod ord">
          <ac:chgData name="Jayita Chakraborty" userId="86bab1b1-daec-47e1-b802-5e9c550cd0fb" providerId="ADAL" clId="{331CA5ED-93CD-476C-AA73-5F9A51F7A38B}" dt="2024-12-22T22:37:44.408" v="871" actId="1076"/>
          <ac:grpSpMkLst>
            <pc:docMk/>
            <pc:sldMk cId="3550787843" sldId="258"/>
            <ac:grpSpMk id="20" creationId="{8BB1792D-AFCA-5DA3-CB64-6A64C0C99918}"/>
          </ac:grpSpMkLst>
        </pc:grpChg>
        <pc:grpChg chg="add mod ord">
          <ac:chgData name="Jayita Chakraborty" userId="86bab1b1-daec-47e1-b802-5e9c550cd0fb" providerId="ADAL" clId="{331CA5ED-93CD-476C-AA73-5F9A51F7A38B}" dt="2024-12-22T22:36:03.914" v="860" actId="167"/>
          <ac:grpSpMkLst>
            <pc:docMk/>
            <pc:sldMk cId="3550787843" sldId="258"/>
            <ac:grpSpMk id="24" creationId="{0151ED40-7B0D-DF94-CD0F-F486BC783AD8}"/>
          </ac:grpSpMkLst>
        </pc:grpChg>
        <pc:grpChg chg="add mod ord">
          <ac:chgData name="Jayita Chakraborty" userId="86bab1b1-daec-47e1-b802-5e9c550cd0fb" providerId="ADAL" clId="{331CA5ED-93CD-476C-AA73-5F9A51F7A38B}" dt="2024-12-22T22:37:06.251" v="868" actId="167"/>
          <ac:grpSpMkLst>
            <pc:docMk/>
            <pc:sldMk cId="3550787843" sldId="258"/>
            <ac:grpSpMk id="28" creationId="{A998F76D-7B6E-5B00-F4BA-6595F08DD59E}"/>
          </ac:grpSpMkLst>
        </pc:grpChg>
        <pc:graphicFrameChg chg="add mod">
          <ac:chgData name="Jayita Chakraborty" userId="86bab1b1-daec-47e1-b802-5e9c550cd0fb" providerId="ADAL" clId="{331CA5ED-93CD-476C-AA73-5F9A51F7A38B}" dt="2024-12-22T22:30:25.942" v="823"/>
          <ac:graphicFrameMkLst>
            <pc:docMk/>
            <pc:sldMk cId="3550787843" sldId="258"/>
            <ac:graphicFrameMk id="6" creationId="{C7FFDC94-87C7-BFDD-1D9B-EA317F7EC735}"/>
          </ac:graphicFrameMkLst>
        </pc:graphicFrameChg>
        <pc:graphicFrameChg chg="add del mod">
          <ac:chgData name="Jayita Chakraborty" userId="86bab1b1-daec-47e1-b802-5e9c550cd0fb" providerId="ADAL" clId="{331CA5ED-93CD-476C-AA73-5F9A51F7A38B}" dt="2024-12-22T22:36:33.208" v="867" actId="1076"/>
          <ac:graphicFrameMkLst>
            <pc:docMk/>
            <pc:sldMk cId="3550787843" sldId="258"/>
            <ac:graphicFrameMk id="19" creationId="{C7FFDC94-87C7-BFDD-1D9B-EA317F7EC735}"/>
          </ac:graphicFrameMkLst>
        </pc:graphicFrameChg>
      </pc:sldChg>
      <pc:sldChg chg="addSp modSp new mod">
        <pc:chgData name="Jayita Chakraborty" userId="86bab1b1-daec-47e1-b802-5e9c550cd0fb" providerId="ADAL" clId="{331CA5ED-93CD-476C-AA73-5F9A51F7A38B}" dt="2024-12-22T23:17:48.365" v="1854" actId="1037"/>
        <pc:sldMkLst>
          <pc:docMk/>
          <pc:sldMk cId="288950771" sldId="259"/>
        </pc:sldMkLst>
        <pc:spChg chg="add mod">
          <ac:chgData name="Jayita Chakraborty" userId="86bab1b1-daec-47e1-b802-5e9c550cd0fb" providerId="ADAL" clId="{331CA5ED-93CD-476C-AA73-5F9A51F7A38B}" dt="2024-12-22T22:39:04.352" v="873"/>
          <ac:spMkLst>
            <pc:docMk/>
            <pc:sldMk cId="288950771" sldId="259"/>
            <ac:spMk id="2" creationId="{54CDE915-9095-CE30-36AC-9B7F9BB3FC9C}"/>
          </ac:spMkLst>
        </pc:spChg>
        <pc:spChg chg="add mod">
          <ac:chgData name="Jayita Chakraborty" userId="86bab1b1-daec-47e1-b802-5e9c550cd0fb" providerId="ADAL" clId="{331CA5ED-93CD-476C-AA73-5F9A51F7A38B}" dt="2024-12-22T22:39:15.335" v="903" actId="20577"/>
          <ac:spMkLst>
            <pc:docMk/>
            <pc:sldMk cId="288950771" sldId="259"/>
            <ac:spMk id="3" creationId="{FF6B3F76-4583-56F2-8FF2-C34965FEB3DB}"/>
          </ac:spMkLst>
        </pc:spChg>
        <pc:spChg chg="add mod">
          <ac:chgData name="Jayita Chakraborty" userId="86bab1b1-daec-47e1-b802-5e9c550cd0fb" providerId="ADAL" clId="{331CA5ED-93CD-476C-AA73-5F9A51F7A38B}" dt="2024-12-22T22:39:30.954" v="905"/>
          <ac:spMkLst>
            <pc:docMk/>
            <pc:sldMk cId="288950771" sldId="259"/>
            <ac:spMk id="4" creationId="{B7761277-F8A0-0C06-09B5-7E3AB77E59A3}"/>
          </ac:spMkLst>
        </pc:spChg>
        <pc:spChg chg="add mod">
          <ac:chgData name="Jayita Chakraborty" userId="86bab1b1-daec-47e1-b802-5e9c550cd0fb" providerId="ADAL" clId="{331CA5ED-93CD-476C-AA73-5F9A51F7A38B}" dt="2024-12-22T23:14:56.507" v="1821" actId="1076"/>
          <ac:spMkLst>
            <pc:docMk/>
            <pc:sldMk cId="288950771" sldId="259"/>
            <ac:spMk id="6" creationId="{CD025C4E-4142-6A1D-B2DD-B749443926D9}"/>
          </ac:spMkLst>
        </pc:spChg>
        <pc:spChg chg="mod">
          <ac:chgData name="Jayita Chakraborty" userId="86bab1b1-daec-47e1-b802-5e9c550cd0fb" providerId="ADAL" clId="{331CA5ED-93CD-476C-AA73-5F9A51F7A38B}" dt="2024-12-22T23:15:25.627" v="1822"/>
          <ac:spMkLst>
            <pc:docMk/>
            <pc:sldMk cId="288950771" sldId="259"/>
            <ac:spMk id="8" creationId="{84CF5308-A8D8-AD3F-0542-0EBA58ACD093}"/>
          </ac:spMkLst>
        </pc:spChg>
        <pc:spChg chg="mod">
          <ac:chgData name="Jayita Chakraborty" userId="86bab1b1-daec-47e1-b802-5e9c550cd0fb" providerId="ADAL" clId="{331CA5ED-93CD-476C-AA73-5F9A51F7A38B}" dt="2024-12-22T23:15:25.627" v="1822"/>
          <ac:spMkLst>
            <pc:docMk/>
            <pc:sldMk cId="288950771" sldId="259"/>
            <ac:spMk id="9" creationId="{D8D3015C-E8D1-09AC-B7F9-931ED632D49C}"/>
          </ac:spMkLst>
        </pc:spChg>
        <pc:spChg chg="mod">
          <ac:chgData name="Jayita Chakraborty" userId="86bab1b1-daec-47e1-b802-5e9c550cd0fb" providerId="ADAL" clId="{331CA5ED-93CD-476C-AA73-5F9A51F7A38B}" dt="2024-12-22T23:15:25.627" v="1822"/>
          <ac:spMkLst>
            <pc:docMk/>
            <pc:sldMk cId="288950771" sldId="259"/>
            <ac:spMk id="10" creationId="{DAAD0C60-0F0C-0E2A-AF30-417AB5296C05}"/>
          </ac:spMkLst>
        </pc:spChg>
        <pc:spChg chg="mod">
          <ac:chgData name="Jayita Chakraborty" userId="86bab1b1-daec-47e1-b802-5e9c550cd0fb" providerId="ADAL" clId="{331CA5ED-93CD-476C-AA73-5F9A51F7A38B}" dt="2024-12-22T23:16:41.969" v="1832"/>
          <ac:spMkLst>
            <pc:docMk/>
            <pc:sldMk cId="288950771" sldId="259"/>
            <ac:spMk id="12" creationId="{26E70FDA-DBC2-8F5F-9EA5-D13072BC1065}"/>
          </ac:spMkLst>
        </pc:spChg>
        <pc:spChg chg="mod">
          <ac:chgData name="Jayita Chakraborty" userId="86bab1b1-daec-47e1-b802-5e9c550cd0fb" providerId="ADAL" clId="{331CA5ED-93CD-476C-AA73-5F9A51F7A38B}" dt="2024-12-22T23:16:41.969" v="1832"/>
          <ac:spMkLst>
            <pc:docMk/>
            <pc:sldMk cId="288950771" sldId="259"/>
            <ac:spMk id="13" creationId="{36D5250B-9625-DDB7-E0D8-B0D09DD9E071}"/>
          </ac:spMkLst>
        </pc:spChg>
        <pc:spChg chg="mod">
          <ac:chgData name="Jayita Chakraborty" userId="86bab1b1-daec-47e1-b802-5e9c550cd0fb" providerId="ADAL" clId="{331CA5ED-93CD-476C-AA73-5F9A51F7A38B}" dt="2024-12-22T23:16:41.969" v="1832"/>
          <ac:spMkLst>
            <pc:docMk/>
            <pc:sldMk cId="288950771" sldId="259"/>
            <ac:spMk id="14" creationId="{64A3B3CA-9232-49E0-5206-BA153562F596}"/>
          </ac:spMkLst>
        </pc:spChg>
        <pc:spChg chg="mod">
          <ac:chgData name="Jayita Chakraborty" userId="86bab1b1-daec-47e1-b802-5e9c550cd0fb" providerId="ADAL" clId="{331CA5ED-93CD-476C-AA73-5F9A51F7A38B}" dt="2024-12-22T23:17:21.083" v="1846"/>
          <ac:spMkLst>
            <pc:docMk/>
            <pc:sldMk cId="288950771" sldId="259"/>
            <ac:spMk id="16" creationId="{7321DBA8-B21F-7E63-E32D-F53CEED787E5}"/>
          </ac:spMkLst>
        </pc:spChg>
        <pc:spChg chg="mod">
          <ac:chgData name="Jayita Chakraborty" userId="86bab1b1-daec-47e1-b802-5e9c550cd0fb" providerId="ADAL" clId="{331CA5ED-93CD-476C-AA73-5F9A51F7A38B}" dt="2024-12-22T23:17:21.083" v="1846"/>
          <ac:spMkLst>
            <pc:docMk/>
            <pc:sldMk cId="288950771" sldId="259"/>
            <ac:spMk id="17" creationId="{9237D515-EF5A-9867-8147-1A7A7639093D}"/>
          </ac:spMkLst>
        </pc:spChg>
        <pc:spChg chg="mod">
          <ac:chgData name="Jayita Chakraborty" userId="86bab1b1-daec-47e1-b802-5e9c550cd0fb" providerId="ADAL" clId="{331CA5ED-93CD-476C-AA73-5F9A51F7A38B}" dt="2024-12-22T23:17:21.083" v="1846"/>
          <ac:spMkLst>
            <pc:docMk/>
            <pc:sldMk cId="288950771" sldId="259"/>
            <ac:spMk id="18" creationId="{5F13B8AA-5F1C-77CC-E24F-293A1BF96F35}"/>
          </ac:spMkLst>
        </pc:spChg>
        <pc:grpChg chg="add mod ord">
          <ac:chgData name="Jayita Chakraborty" userId="86bab1b1-daec-47e1-b802-5e9c550cd0fb" providerId="ADAL" clId="{331CA5ED-93CD-476C-AA73-5F9A51F7A38B}" dt="2024-12-22T23:16:39.551" v="1831" actId="167"/>
          <ac:grpSpMkLst>
            <pc:docMk/>
            <pc:sldMk cId="288950771" sldId="259"/>
            <ac:grpSpMk id="7" creationId="{C05C49B1-B944-5983-787B-2DC3814BDB6A}"/>
          </ac:grpSpMkLst>
        </pc:grpChg>
        <pc:grpChg chg="add mod ord">
          <ac:chgData name="Jayita Chakraborty" userId="86bab1b1-daec-47e1-b802-5e9c550cd0fb" providerId="ADAL" clId="{331CA5ED-93CD-476C-AA73-5F9A51F7A38B}" dt="2024-12-22T23:17:18.569" v="1845" actId="167"/>
          <ac:grpSpMkLst>
            <pc:docMk/>
            <pc:sldMk cId="288950771" sldId="259"/>
            <ac:grpSpMk id="11" creationId="{B60FBAFD-82DE-904D-7B27-F26BE6DDB925}"/>
          </ac:grpSpMkLst>
        </pc:grpChg>
        <pc:grpChg chg="add mod ord">
          <ac:chgData name="Jayita Chakraborty" userId="86bab1b1-daec-47e1-b802-5e9c550cd0fb" providerId="ADAL" clId="{331CA5ED-93CD-476C-AA73-5F9A51F7A38B}" dt="2024-12-22T23:17:48.365" v="1854" actId="1037"/>
          <ac:grpSpMkLst>
            <pc:docMk/>
            <pc:sldMk cId="288950771" sldId="259"/>
            <ac:grpSpMk id="15" creationId="{AFA5E384-9142-9BC1-0F91-B64957BF174D}"/>
          </ac:grpSpMkLst>
        </pc:grpChg>
        <pc:graphicFrameChg chg="add mod">
          <ac:chgData name="Jayita Chakraborty" userId="86bab1b1-daec-47e1-b802-5e9c550cd0fb" providerId="ADAL" clId="{331CA5ED-93CD-476C-AA73-5F9A51F7A38B}" dt="2024-12-22T22:45:46.605" v="959"/>
          <ac:graphicFrameMkLst>
            <pc:docMk/>
            <pc:sldMk cId="288950771" sldId="259"/>
            <ac:graphicFrameMk id="5" creationId="{C7FFDC94-87C7-BFDD-1D9B-EA317F7EC73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5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6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7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0.21724745762502387</c:v>
                </c:pt>
                <c:pt idx="1">
                  <c:v>0.63055731892687727</c:v>
                </c:pt>
                <c:pt idx="2">
                  <c:v>0.15219522344809891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0.72316996147058288</c:v>
                </c:pt>
                <c:pt idx="1">
                  <c:v>0.15145904716094033</c:v>
                </c:pt>
                <c:pt idx="2">
                  <c:v>0.12537099136847671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0.20883978403874123</c:v>
                </c:pt>
                <c:pt idx="1">
                  <c:v>0.60390951338944421</c:v>
                </c:pt>
                <c:pt idx="2">
                  <c:v>0.18725070257181453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8051830313866"/>
          <c:y val="0.15385289296175861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0.19649733628108168</c:v>
                </c:pt>
                <c:pt idx="1">
                  <c:v>0.57876520395961262</c:v>
                </c:pt>
                <c:pt idx="2">
                  <c:v>0.22473745975930567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0.37758311244614107</c:v>
                </c:pt>
                <c:pt idx="1">
                  <c:v>0.47324522956325987</c:v>
                </c:pt>
                <c:pt idx="2">
                  <c:v>0.14917165799059906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0.45065278452253993</c:v>
                </c:pt>
                <c:pt idx="1">
                  <c:v>0.4072666635464165</c:v>
                </c:pt>
                <c:pt idx="2">
                  <c:v>0.14208055193104352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0.16531631210214653</c:v>
                </c:pt>
                <c:pt idx="1">
                  <c:v>0.65018678409896691</c:v>
                </c:pt>
                <c:pt idx="2">
                  <c:v>0.18449690379888656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0.02174</cdr:x>
      <cdr:y>0.14805</cdr:y>
    </cdr:from>
    <cdr:to>
      <cdr:x>0.19619</cdr:x>
      <cdr:y>0.25196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130610" y="882160"/>
          <a:ext cx="1047829" cy="6192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fld id="{EB0F2719-A0FA-40B3-B43F-BB3680E746D6}" type="VALUE">
            <a:rPr lang="en-US" sz="1600" smtClean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pPr/>
            <a:t>63.06%</a:t>
          </a:fld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0.7985</cdr:x>
      <cdr:y>0.88554</cdr:y>
    </cdr:from>
    <cdr:to>
      <cdr:x>0.97294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4796376" y="5276693"/>
          <a:ext cx="1047828" cy="682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21.72%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0.80095</cdr:x>
      <cdr:y>0.88554</cdr:y>
    </cdr:from>
    <cdr:to>
      <cdr:x>0.97539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811096" y="5276693"/>
          <a:ext cx="1047828" cy="682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0.8544</cdr:x>
      <cdr:y>0.24294</cdr:y>
    </cdr:from>
    <cdr:to>
      <cdr:x>0.99748</cdr:x>
      <cdr:y>0.3574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132139" y="1447637"/>
          <a:ext cx="859481" cy="682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15.22%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0.25428</cdr:x>
      <cdr:y>0.40611</cdr:y>
    </cdr:from>
    <cdr:to>
      <cdr:x>0.71937</cdr:x>
      <cdr:y>0.52057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465776" y="2283086"/>
          <a:ext cx="2680988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0.737639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0.073595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parameter estimate not statistically significant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0.82556</cdr:x>
      <cdr:y>0.13121</cdr:y>
    </cdr:from>
    <cdr:to>
      <cdr:x>1</cdr:x>
      <cdr:y>0.24567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5302940" y="790943"/>
          <a:ext cx="1120506" cy="6899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15.14%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0.01924</cdr:x>
      <cdr:y>0.88554</cdr:y>
    </cdr:from>
    <cdr:to>
      <cdr:x>0.19368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118351" y="4978388"/>
          <a:ext cx="1072950" cy="643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0.02624</cdr:x>
      <cdr:y>0.88897</cdr:y>
    </cdr:from>
    <cdr:to>
      <cdr:x>0.20068</cdr:x>
      <cdr:y>0.99233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168568" y="5358941"/>
          <a:ext cx="1120506" cy="623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72.31%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0.80692</cdr:x>
      <cdr:y>0.57864</cdr:y>
    </cdr:from>
    <cdr:to>
      <cdr:x>0.98136</cdr:x>
      <cdr:y>0.6931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183192" y="3488191"/>
          <a:ext cx="1120506" cy="6899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pPr algn="r"/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12.53%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0.28124</cdr:x>
      <cdr:y>0.4062</cdr:y>
    </cdr:from>
    <cdr:to>
      <cdr:x>0.69529</cdr:x>
      <cdr:y>0.52066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2408235" y="2283606"/>
          <a:ext cx="3545493" cy="643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-0.494763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1.470089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0.03793</cdr:x>
      <cdr:y>0.11894</cdr:y>
    </cdr:from>
    <cdr:to>
      <cdr:x>0.21237</cdr:x>
      <cdr:y>0.2334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222846" y="722713"/>
          <a:ext cx="1024867" cy="6955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60.39%</a:t>
          </a: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4487733" y="4978400"/>
          <a:ext cx="948267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20.88%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809648" y="5029200"/>
          <a:ext cx="1005554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0.85745</cdr:x>
      <cdr:y>0.22554</cdr:y>
    </cdr:from>
    <cdr:to>
      <cdr:x>1</cdr:x>
      <cdr:y>0.34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037676" y="1370438"/>
          <a:ext cx="837506" cy="6955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18.72%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0.25263</cdr:x>
      <cdr:y>0.40441</cdr:y>
    </cdr:from>
    <cdr:to>
      <cdr:x>0.71772</cdr:x>
      <cdr:y>0.51887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456251" y="2273561"/>
          <a:ext cx="2680988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0.487175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-0.173159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parameter estimate not statistically significant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0.19156</cdr:x>
      <cdr:y>0.15031</cdr:y>
    </cdr:from>
    <cdr:to>
      <cdr:x>0.366</cdr:x>
      <cdr:y>0.26477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1512605" y="917626"/>
          <a:ext cx="1377417" cy="6987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57.87%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4487733" y="4978400"/>
          <a:ext cx="948267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19.64%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809648" y="5029200"/>
          <a:ext cx="1005554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0.28333</cdr:y>
    </cdr:from>
    <cdr:to>
      <cdr:x>1</cdr:x>
      <cdr:y>0.39779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4758848" y="1592865"/>
          <a:ext cx="1005554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22.47%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0.30267</cdr:x>
      <cdr:y>0.41649</cdr:y>
    </cdr:from>
    <cdr:to>
      <cdr:x>0.76776</cdr:x>
      <cdr:y>0.53096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2389975" y="2542739"/>
          <a:ext cx="3672456" cy="6987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0.262163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-0.416562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 at 90%CI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0.02529</cdr:x>
      <cdr:y>0.12526</cdr:y>
    </cdr:from>
    <cdr:to>
      <cdr:x>0.19973</cdr:x>
      <cdr:y>0.23972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146647" y="777854"/>
          <a:ext cx="1011574" cy="710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47.32%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0.81143</cdr:x>
      <cdr:y>0.86791</cdr:y>
    </cdr:from>
    <cdr:to>
      <cdr:x>0.98587</cdr:x>
      <cdr:y>0.98237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705474" y="5389503"/>
          <a:ext cx="1011574" cy="710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37.75%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0.26841</cdr:y>
    </cdr:from>
    <cdr:to>
      <cdr:x>1</cdr:x>
      <cdr:y>0.38287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4787407" y="1666753"/>
          <a:ext cx="1011574" cy="710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14.91%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0.24903</cdr:x>
      <cdr:y>0.42742</cdr:y>
    </cdr:from>
    <cdr:to>
      <cdr:x>0.71412</cdr:x>
      <cdr:y>0.54188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444123" y="2654148"/>
          <a:ext cx="2697048" cy="7107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0.470715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0.646415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0.04516</cdr:x>
      <cdr:y>0.12081</cdr:y>
    </cdr:from>
    <cdr:to>
      <cdr:x>0.2196</cdr:x>
      <cdr:y>0.23527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281777" y="724868"/>
          <a:ext cx="1088310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40.72%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0.8066</cdr:x>
      <cdr:y>0.88076</cdr:y>
    </cdr:from>
    <cdr:to>
      <cdr:x>0.98104</cdr:x>
      <cdr:y>0.99522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5032252" y="5284728"/>
          <a:ext cx="1088310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45.06%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0.81</cdr:x>
      <cdr:y>0.88554</cdr:y>
    </cdr:from>
    <cdr:to>
      <cdr:x>0.98444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5053459" y="5313391"/>
          <a:ext cx="1088310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0.87173</cdr:x>
      <cdr:y>0.29571</cdr:y>
    </cdr:from>
    <cdr:to>
      <cdr:x>1</cdr:x>
      <cdr:y>0.41018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438646" y="1774340"/>
          <a:ext cx="800229" cy="686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14.21%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0.2521</cdr:x>
      <cdr:y>0.42747</cdr:y>
    </cdr:from>
    <cdr:to>
      <cdr:x>0.71719</cdr:x>
      <cdr:y>0.54193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572813" y="2564873"/>
          <a:ext cx="2901639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0.369273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0.872025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0.08423</cdr:x>
      <cdr:y>0.12495</cdr:y>
    </cdr:from>
    <cdr:to>
      <cdr:x>0.25867</cdr:x>
      <cdr:y>0.23941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565746" y="767031"/>
          <a:ext cx="117170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55.83%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0.82034</cdr:x>
      <cdr:y>0.85761</cdr:y>
    </cdr:from>
    <cdr:to>
      <cdr:x>0.99478</cdr:x>
      <cdr:y>0.97207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5510148" y="5264561"/>
          <a:ext cx="117170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23.03%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0.80763</cdr:x>
      <cdr:y>0.21717</cdr:y>
    </cdr:from>
    <cdr:to>
      <cdr:x>0.98207</cdr:x>
      <cdr:y>0.33163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424793" y="1333135"/>
          <a:ext cx="117170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21.13%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0.24561</cdr:x>
      <cdr:y>0.43079</cdr:y>
    </cdr:from>
    <cdr:to>
      <cdr:x>0.7107</cdr:x>
      <cdr:y>0.54525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649754" y="2644452"/>
          <a:ext cx="312398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0.287913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-0.196025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parameter estimate not statistically significant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20D-BF31-F891-07E2-7912BF9E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12DB-0D42-0362-71E4-BA241686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43E9-ADC5-593E-7BD8-2052BD4B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00B9-F407-8A8C-6E5B-609061A7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52D2-8D06-7DD9-4ABA-74BFE6F4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9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7D6C-D11C-E00B-CE09-F72F5793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1E8B-F56A-A499-8503-7537AA65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364B-4924-C7CB-1216-B2514EE4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C3D-1DC7-6E99-4BBF-95EA047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1E13-6F5A-924C-28EC-17256758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1686D-24B2-D1A1-C10D-AEB16B84A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C5CFB-CBB4-E00A-F08A-DCEDF8B6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EE85-5DD4-ADDF-B18D-27312A75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CFB5-8E57-3A01-0890-185270F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EBCA-D9EA-F782-1861-24CD0EE4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1380-7B2C-26B2-A75F-C0CFA5CD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1144-42A9-92F3-09AE-1B801092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3563-0736-1747-7EF2-E91D1AFC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3F6A-06F4-1B50-A19A-598D9AF6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923A-678E-A08D-B2FE-FCF28D38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0FE-A841-C7B7-82CD-9368217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A5CC-6D37-C035-A1CD-6B4B7E42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022B-821B-E9CD-FB05-4B3AE11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C1F0-3C06-D1C7-087E-9D2DCBE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B39F-E10A-8C8A-52B7-E7C5197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6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3369-7464-571B-1D8A-E268324F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DF19-EB74-3467-DC17-1D336DEA7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E451-BB1B-B8E8-B964-16588B3B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D760-2E54-1367-3764-536074BB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93E2-0E11-4407-ADFB-DA7DB1FE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EC3AF-7624-F7F6-D73A-1A91FA0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0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5F7F-618D-33BC-3E02-EB7C600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6FD4-04A4-F2B0-3F4D-C8FBFF45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56FE-7006-5F24-F697-4125D6864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472B2-D7E9-1A6C-181C-664B581A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527FD-DB32-D8DD-3B8E-FE8F455C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4D001-5C48-09D2-8FE5-34BABD09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824E5-6A90-E3B3-67EA-FEAF6DDD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9AFFB-8474-8253-0EF1-F8A9E753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B8A8-7125-51B3-45ED-7DFEB587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38D5-87DC-6A52-9BB9-6F03B5F8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D82E4-1F50-A7EA-A888-85852EE8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36E9-57EC-1F1E-1C65-C10BB09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C6C94-824E-A563-CFFF-339896A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01BC9-6D40-6484-6216-C03BB32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403B6-19DB-B7EA-575E-882ADCC2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7AB2-FF28-A33E-F7DD-DCE05AD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B5A9-836A-01A7-C288-5669C272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BD500-E52E-2604-C803-2F17FD24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0FEA6-5C01-60B1-C342-1C17E785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86EB1-774F-9AED-2E34-80B3C140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1C94-D571-6AC1-78E5-929F27D6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FE6F-EB18-417D-0EE8-AECD5391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98000-3CDC-D1AC-6FD4-AF335F287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1BAE9-4363-6786-6F90-850089F1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41F2-06F3-A151-C49A-D6B722FE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6FD2-8A86-DC34-99CA-C4AAF3AD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971E-CB54-54CF-A80A-92E046E9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7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CC155-6B02-7403-21C8-352F82A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F76C-EDF5-2D2B-6A03-55A375D5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53CF-DD83-1656-7869-8FAE89342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6BD1-A334-246C-185D-2586F2F96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E1BB-0931-FC6E-C670-7BB7F514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Pointer">
            <a:extLst>
              <a:ext uri="{FF2B5EF4-FFF2-40B4-BE49-F238E27FC236}">
                <a16:creationId xmlns:a16="http://schemas.microsoft.com/office/drawing/2014/main" id="{543DCCBE-BCE3-ECAE-68CC-FA50F4DAD476}"/>
              </a:ext>
            </a:extLst>
          </p:cNvPr>
          <p:cNvGrpSpPr/>
          <p:nvPr/>
        </p:nvGrpSpPr>
        <p:grpSpPr>
          <a:xfrm rot="16200000" flipH="1" flipV="1">
            <a:off x="11188890" y="366208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8B26B5-44A4-350F-59DF-0FECAF69A9EA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0D17F4-59DC-121A-5159-7DBB60D47A8C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51E7E1-34FB-3A6D-970B-E53A66EC69BA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668B15E-6E89-3DB3-40C8-A56C3CF69C08}"/>
              </a:ext>
            </a:extLst>
          </p:cNvPr>
          <p:cNvSpPr txBox="1"/>
          <p:nvPr/>
        </p:nvSpPr>
        <p:spPr>
          <a:xfrm>
            <a:off x="565746" y="963098"/>
            <a:ext cx="5292000" cy="709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Other people present at the stop</a:t>
            </a:r>
          </a:p>
        </p:txBody>
      </p:sp>
      <p:grpSp>
        <p:nvGrpSpPr>
          <p:cNvPr id="32" name="Pointer">
            <a:extLst>
              <a:ext uri="{FF2B5EF4-FFF2-40B4-BE49-F238E27FC236}">
                <a16:creationId xmlns:a16="http://schemas.microsoft.com/office/drawing/2014/main" id="{04621A0A-8B2C-BE6B-A09B-C1E988B3DF71}"/>
              </a:ext>
            </a:extLst>
          </p:cNvPr>
          <p:cNvGrpSpPr/>
          <p:nvPr/>
        </p:nvGrpSpPr>
        <p:grpSpPr>
          <a:xfrm flipH="1" flipV="1">
            <a:off x="6657684" y="545599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7D2C18-50AA-34E7-EFFA-89521945B169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A6539-4816-3542-5F74-3D127BF7550C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0C9EC0-E84E-E540-6A66-41DD34FE2738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Pointer">
            <a:extLst>
              <a:ext uri="{FF2B5EF4-FFF2-40B4-BE49-F238E27FC236}">
                <a16:creationId xmlns:a16="http://schemas.microsoft.com/office/drawing/2014/main" id="{3F718A33-2CCD-FFC2-078D-E67B1548471B}"/>
              </a:ext>
            </a:extLst>
          </p:cNvPr>
          <p:cNvGrpSpPr/>
          <p:nvPr/>
        </p:nvGrpSpPr>
        <p:grpSpPr>
          <a:xfrm>
            <a:off x="10671772" y="198307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5796AF-1265-1D2D-1A7B-3291CF937E16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BA9F8-B686-E954-CFA4-C8B3BC6C2555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85E111F-41BE-4F9A-C7FB-613067D4C3FF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Pointer">
            <a:extLst>
              <a:ext uri="{FF2B5EF4-FFF2-40B4-BE49-F238E27FC236}">
                <a16:creationId xmlns:a16="http://schemas.microsoft.com/office/drawing/2014/main" id="{07E35ADF-52E9-AD38-18E5-1258A2742D3E}"/>
              </a:ext>
            </a:extLst>
          </p:cNvPr>
          <p:cNvGrpSpPr/>
          <p:nvPr/>
        </p:nvGrpSpPr>
        <p:grpSpPr>
          <a:xfrm rot="16200000" flipV="1">
            <a:off x="4911903" y="2763704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7CCF-A17E-D550-0BB6-5CFF99C5EEA2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CC841B-2FB2-67F7-64D0-5D145D77133B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799303-029F-9A03-D206-6262C6CCB818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Pointer">
            <a:extLst>
              <a:ext uri="{FF2B5EF4-FFF2-40B4-BE49-F238E27FC236}">
                <a16:creationId xmlns:a16="http://schemas.microsoft.com/office/drawing/2014/main" id="{77CD5539-EAF6-91DC-265C-B69555529DE5}"/>
              </a:ext>
            </a:extLst>
          </p:cNvPr>
          <p:cNvGrpSpPr/>
          <p:nvPr/>
        </p:nvGrpSpPr>
        <p:grpSpPr>
          <a:xfrm flipV="1">
            <a:off x="4484270" y="5624019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5BD60D-CFB3-138F-5D2E-5813D6AD5544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40C968-B8D6-A02C-F13D-97645BB19C1E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361ECF-009E-A49E-D2A1-C09198621755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Pointer">
            <a:extLst>
              <a:ext uri="{FF2B5EF4-FFF2-40B4-BE49-F238E27FC236}">
                <a16:creationId xmlns:a16="http://schemas.microsoft.com/office/drawing/2014/main" id="{41C04CB2-12D8-3D4A-473B-334FBCEE3A7C}"/>
              </a:ext>
            </a:extLst>
          </p:cNvPr>
          <p:cNvGrpSpPr/>
          <p:nvPr/>
        </p:nvGrpSpPr>
        <p:grpSpPr>
          <a:xfrm rot="5400000" flipH="1" flipV="1">
            <a:off x="758239" y="2175187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9E0BF-9FAB-8BB2-B594-AA13747A88D9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DABDE8-93F6-F907-C770-ADE204382345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103EB0-4909-B0D1-68F0-8F8C6CA8E6C3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16875"/>
              </p:ext>
            </p:extLst>
          </p:nvPr>
        </p:nvGraphicFramePr>
        <p:xfrm>
          <a:off x="237076" y="994535"/>
          <a:ext cx="6006742" cy="595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B5C5E5B-27AF-953C-E206-B9BC3829D4DE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23085-FA77-7E0D-8CA8-33C4272F8B34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Environment at the stop location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438116"/>
              </p:ext>
            </p:extLst>
          </p:nvPr>
        </p:nvGraphicFramePr>
        <p:xfrm>
          <a:off x="5920954" y="914980"/>
          <a:ext cx="6423446" cy="602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4359E3-011C-6E8E-703D-A39DC914FA9D}"/>
              </a:ext>
            </a:extLst>
          </p:cNvPr>
          <p:cNvSpPr txBox="1"/>
          <p:nvPr/>
        </p:nvSpPr>
        <p:spPr>
          <a:xfrm>
            <a:off x="6218081" y="962025"/>
            <a:ext cx="5293593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Staff/police presence or help booths in public transport stops</a:t>
            </a:r>
          </a:p>
        </p:txBody>
      </p:sp>
    </p:spTree>
    <p:extLst>
      <p:ext uri="{BB962C8B-B14F-4D97-AF65-F5344CB8AC3E}">
        <p14:creationId xmlns:p14="http://schemas.microsoft.com/office/powerpoint/2010/main" val="6578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Pointer">
            <a:extLst>
              <a:ext uri="{FF2B5EF4-FFF2-40B4-BE49-F238E27FC236}">
                <a16:creationId xmlns:a16="http://schemas.microsoft.com/office/drawing/2014/main" id="{4D8029F4-6DF0-3170-55AB-9030575CE2E2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10928904" y="2954513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BEEB35-D8F7-6256-6720-E52A5952A4B1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2ED68E-E0EA-FC61-6571-F29E88FCC1BE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F1C573-1584-E9A4-8906-8A36D4AE5A63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Pointer">
            <a:extLst>
              <a:ext uri="{FF2B5EF4-FFF2-40B4-BE49-F238E27FC236}">
                <a16:creationId xmlns:a16="http://schemas.microsoft.com/office/drawing/2014/main" id="{AE74AE92-FCAD-22E0-DB84-38C5CE94C026}"/>
              </a:ext>
            </a:extLst>
          </p:cNvPr>
          <p:cNvGrpSpPr>
            <a:grpSpLocks/>
          </p:cNvGrpSpPr>
          <p:nvPr/>
        </p:nvGrpSpPr>
        <p:grpSpPr>
          <a:xfrm rot="16200000" flipH="1" flipV="1">
            <a:off x="10579654" y="552671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CB7AF0-BFB2-70A0-E8B6-B2527A087B7B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2EF8D6-A662-F979-7323-E2B3738D3EA5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CD2C2E-011A-36DD-80F0-085F7410E33B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Pointer">
            <a:extLst>
              <a:ext uri="{FF2B5EF4-FFF2-40B4-BE49-F238E27FC236}">
                <a16:creationId xmlns:a16="http://schemas.microsoft.com/office/drawing/2014/main" id="{8E38E413-DA1B-DAFB-6D9C-AB720B98E150}"/>
              </a:ext>
            </a:extLst>
          </p:cNvPr>
          <p:cNvGrpSpPr>
            <a:grpSpLocks/>
          </p:cNvGrpSpPr>
          <p:nvPr/>
        </p:nvGrpSpPr>
        <p:grpSpPr>
          <a:xfrm flipH="1">
            <a:off x="6426524" y="2303937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4B7BF7-9C37-C88F-662E-7BEAC9C422CA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E0E92E-808D-CADF-7FB9-99BA8DBD992E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0FEE24-3CE0-F8BF-3AF2-5E21134C1862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Pointer">
            <a:extLst>
              <a:ext uri="{FF2B5EF4-FFF2-40B4-BE49-F238E27FC236}">
                <a16:creationId xmlns:a16="http://schemas.microsoft.com/office/drawing/2014/main" id="{2CAF5AA9-E29F-FB63-1399-C3ABF755B266}"/>
              </a:ext>
            </a:extLst>
          </p:cNvPr>
          <p:cNvGrpSpPr>
            <a:grpSpLocks/>
          </p:cNvGrpSpPr>
          <p:nvPr/>
        </p:nvGrpSpPr>
        <p:grpSpPr>
          <a:xfrm rot="16200000" flipH="1" flipV="1">
            <a:off x="4704472" y="552671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5FA1EB-F17E-3D90-53A0-038F338BD3F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11CC5-0CB9-E8CD-324D-1A6B9C69F9C7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84B460-B62C-1FBC-BB61-0EC1AEC7F93D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Pointer">
            <a:extLst>
              <a:ext uri="{FF2B5EF4-FFF2-40B4-BE49-F238E27FC236}">
                <a16:creationId xmlns:a16="http://schemas.microsoft.com/office/drawing/2014/main" id="{E68FBD5B-5B1C-C5D6-6F84-967F26DB366B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5170070" y="2584748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D5F78A-5B8A-680B-A20F-B10736A9083D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431837-32A6-30EF-23F4-0A59BE9F4776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EC0F3A-A05F-4BC6-29CD-9878EF67227B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Pointer">
            <a:extLst>
              <a:ext uri="{FF2B5EF4-FFF2-40B4-BE49-F238E27FC236}">
                <a16:creationId xmlns:a16="http://schemas.microsoft.com/office/drawing/2014/main" id="{FBC4746A-F954-B6A6-3233-30E7D33571FC}"/>
              </a:ext>
            </a:extLst>
          </p:cNvPr>
          <p:cNvGrpSpPr>
            <a:grpSpLocks/>
          </p:cNvGrpSpPr>
          <p:nvPr/>
        </p:nvGrpSpPr>
        <p:grpSpPr>
          <a:xfrm flipH="1">
            <a:off x="798095" y="2153281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13FF7-5EBF-3098-A414-155365E4A0EE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A3408-09F2-1E5B-E002-44898F6CFCC6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B75C28-0483-EB92-E4E7-132B480B9B78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FD2939-5ACA-F01E-8C69-DF12E4F6CA6C}"/>
              </a:ext>
            </a:extLst>
          </p:cNvPr>
          <p:cNvSpPr txBox="1"/>
          <p:nvPr/>
        </p:nvSpPr>
        <p:spPr>
          <a:xfrm>
            <a:off x="565746" y="965243"/>
            <a:ext cx="529200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Active and well-lit streets and footpaths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F21C3-BA9D-B6AB-808C-A966B026C214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DA472-95FB-0051-5C28-E17BC6CEC96E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Accessing the stop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20052-31B6-76DB-FB90-E93B82BE5454}"/>
              </a:ext>
            </a:extLst>
          </p:cNvPr>
          <p:cNvSpPr txBox="1"/>
          <p:nvPr/>
        </p:nvSpPr>
        <p:spPr>
          <a:xfrm>
            <a:off x="6218081" y="962025"/>
            <a:ext cx="529359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Clear signages and boards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816890"/>
              </p:ext>
            </p:extLst>
          </p:nvPr>
        </p:nvGraphicFramePr>
        <p:xfrm>
          <a:off x="342900" y="914980"/>
          <a:ext cx="5875182" cy="607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85845"/>
              </p:ext>
            </p:extLst>
          </p:nvPr>
        </p:nvGraphicFramePr>
        <p:xfrm>
          <a:off x="4638675" y="886261"/>
          <a:ext cx="7896225" cy="610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974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ointer">
            <a:extLst>
              <a:ext uri="{FF2B5EF4-FFF2-40B4-BE49-F238E27FC236}">
                <a16:creationId xmlns:a16="http://schemas.microsoft.com/office/drawing/2014/main" id="{A998F76D-7B6E-5B00-F4BA-6595F08DD59E}"/>
              </a:ext>
            </a:extLst>
          </p:cNvPr>
          <p:cNvGrpSpPr>
            <a:grpSpLocks/>
          </p:cNvGrpSpPr>
          <p:nvPr/>
        </p:nvGrpSpPr>
        <p:grpSpPr>
          <a:xfrm flipV="1">
            <a:off x="10385525" y="5627227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461A31-40DB-8C66-4931-F2EF8D36D91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C31492-224A-048F-E7E1-81E4AAACFB79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BA7C1D-A974-9343-1E44-A396B10DCB25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Pointer">
            <a:extLst>
              <a:ext uri="{FF2B5EF4-FFF2-40B4-BE49-F238E27FC236}">
                <a16:creationId xmlns:a16="http://schemas.microsoft.com/office/drawing/2014/main" id="{0151ED40-7B0D-DF94-CD0F-F486BC783AD8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10962722" y="3126090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CA2463-6D8A-9125-7D27-ECF48CBCC84F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1EDDEB-CCBA-FCED-8D54-944896076B94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A45285-E752-5897-C775-48025D1A4B59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Pointer">
            <a:extLst>
              <a:ext uri="{FF2B5EF4-FFF2-40B4-BE49-F238E27FC236}">
                <a16:creationId xmlns:a16="http://schemas.microsoft.com/office/drawing/2014/main" id="{8BB1792D-AFCA-5DA3-CB64-6A64C0C99918}"/>
              </a:ext>
            </a:extLst>
          </p:cNvPr>
          <p:cNvGrpSpPr>
            <a:grpSpLocks/>
          </p:cNvGrpSpPr>
          <p:nvPr/>
        </p:nvGrpSpPr>
        <p:grpSpPr>
          <a:xfrm rot="5400000" flipH="1" flipV="1">
            <a:off x="6643633" y="2082811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2602E9-AEA5-1B45-7737-4DCE710A4B55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222426-C991-F42A-AECB-EA8BF82881F9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C1B08B-2767-31E9-B9D7-BC3B120150C2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Pointer">
            <a:extLst>
              <a:ext uri="{FF2B5EF4-FFF2-40B4-BE49-F238E27FC236}">
                <a16:creationId xmlns:a16="http://schemas.microsoft.com/office/drawing/2014/main" id="{AB6BDAC1-E484-DC79-74B0-52743B84F134}"/>
              </a:ext>
            </a:extLst>
          </p:cNvPr>
          <p:cNvGrpSpPr>
            <a:grpSpLocks/>
          </p:cNvGrpSpPr>
          <p:nvPr/>
        </p:nvGrpSpPr>
        <p:grpSpPr>
          <a:xfrm flipV="1">
            <a:off x="4517018" y="5720283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F22336-4566-F533-8A6F-1C029E105BD1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BA51A5-48F9-FC7D-CCB8-DAF39BBEF623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AC04A7-C7EE-FA88-DE00-647FCEE5D190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Pointer">
            <a:extLst>
              <a:ext uri="{FF2B5EF4-FFF2-40B4-BE49-F238E27FC236}">
                <a16:creationId xmlns:a16="http://schemas.microsoft.com/office/drawing/2014/main" id="{9086603C-7360-228D-C654-E9B287E0AE09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5041332" y="2904101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6BE6A1-BFF7-3F0E-3F15-3F761A2CBA5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D7CC29-7C58-24CD-AE9D-D99327E35380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6F5DE3-DB3F-59AE-9E55-BC42B06CD79A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Pointer">
            <a:extLst>
              <a:ext uri="{FF2B5EF4-FFF2-40B4-BE49-F238E27FC236}">
                <a16:creationId xmlns:a16="http://schemas.microsoft.com/office/drawing/2014/main" id="{D1162DCB-5E59-420D-A80A-6232D8E0378C}"/>
              </a:ext>
            </a:extLst>
          </p:cNvPr>
          <p:cNvGrpSpPr>
            <a:grpSpLocks/>
          </p:cNvGrpSpPr>
          <p:nvPr/>
        </p:nvGrpSpPr>
        <p:grpSpPr>
          <a:xfrm flipH="1">
            <a:off x="779045" y="225129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BB6D6B-01F2-F152-B600-2570A8C03F5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8A2D07-1F94-68E7-2142-5888C843879D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338251-41B7-432E-D685-D25DBB6F46BD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C7CDFC-D556-A7C8-27FF-DFD22819625D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634F1-57E3-23AF-66FB-245B670A2534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Crowding level within the vehicle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2BC46-9D9C-3083-B800-87B899947EC2}"/>
              </a:ext>
            </a:extLst>
          </p:cNvPr>
          <p:cNvSpPr txBox="1"/>
          <p:nvPr/>
        </p:nvSpPr>
        <p:spPr>
          <a:xfrm>
            <a:off x="565746" y="965243"/>
            <a:ext cx="5292000" cy="709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Seating space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20CD-2D92-8A09-405D-DD9C17826A91}"/>
              </a:ext>
            </a:extLst>
          </p:cNvPr>
          <p:cNvSpPr txBox="1"/>
          <p:nvPr/>
        </p:nvSpPr>
        <p:spPr>
          <a:xfrm>
            <a:off x="6218081" y="951012"/>
            <a:ext cx="5293593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Comfortable standing with adequate grab handles for support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018926"/>
              </p:ext>
            </p:extLst>
          </p:nvPr>
        </p:nvGraphicFramePr>
        <p:xfrm>
          <a:off x="419099" y="914980"/>
          <a:ext cx="5798981" cy="620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636"/>
              </p:ext>
            </p:extLst>
          </p:nvPr>
        </p:nvGraphicFramePr>
        <p:xfrm>
          <a:off x="5899647" y="1019755"/>
          <a:ext cx="6238876" cy="600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07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ointer">
            <a:extLst>
              <a:ext uri="{FF2B5EF4-FFF2-40B4-BE49-F238E27FC236}">
                <a16:creationId xmlns:a16="http://schemas.microsoft.com/office/drawing/2014/main" id="{AFA5E384-9142-9BC1-0F91-B64957BF174D}"/>
              </a:ext>
            </a:extLst>
          </p:cNvPr>
          <p:cNvGrpSpPr>
            <a:grpSpLocks/>
          </p:cNvGrpSpPr>
          <p:nvPr/>
        </p:nvGrpSpPr>
        <p:grpSpPr>
          <a:xfrm flipH="1">
            <a:off x="707234" y="230067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21DBA8-B21F-7E63-E32D-F53CEED787E5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7D515-EF5A-9867-8147-1A7A7639093D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13B8AA-5F1C-77CC-E24F-293A1BF96F35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Pointer">
            <a:extLst>
              <a:ext uri="{FF2B5EF4-FFF2-40B4-BE49-F238E27FC236}">
                <a16:creationId xmlns:a16="http://schemas.microsoft.com/office/drawing/2014/main" id="{B60FBAFD-82DE-904D-7B27-F26BE6DDB925}"/>
              </a:ext>
            </a:extLst>
          </p:cNvPr>
          <p:cNvGrpSpPr>
            <a:grpSpLocks/>
          </p:cNvGrpSpPr>
          <p:nvPr/>
        </p:nvGrpSpPr>
        <p:grpSpPr>
          <a:xfrm rot="5400000">
            <a:off x="4936095" y="544981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70FDA-DBC2-8F5F-9EA5-D13072BC1065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5250B-9625-DDB7-E0D8-B0D09DD9E071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A3B3CA-9232-49E0-5206-BA153562F596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Pointer">
            <a:extLst>
              <a:ext uri="{FF2B5EF4-FFF2-40B4-BE49-F238E27FC236}">
                <a16:creationId xmlns:a16="http://schemas.microsoft.com/office/drawing/2014/main" id="{C05C49B1-B944-5983-787B-2DC3814BDB6A}"/>
              </a:ext>
            </a:extLst>
          </p:cNvPr>
          <p:cNvGrpSpPr>
            <a:grpSpLocks/>
          </p:cNvGrpSpPr>
          <p:nvPr/>
        </p:nvGrpSpPr>
        <p:grpSpPr>
          <a:xfrm rot="16200000" flipV="1">
            <a:off x="5246981" y="261258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F5308-A8D8-AD3F-0542-0EBA58ACD093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D3015C-E8D1-09AC-B7F9-931ED632D49C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AD0C60-0F0C-0E2A-AF30-417AB5296C05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CDE915-9095-CE30-36AC-9B7F9BB3FC9C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B3F76-4583-56F2-8FF2-C34965FEB3DB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Boarding/Alighting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61277-F8A0-0C06-09B5-7E3AB77E59A3}"/>
              </a:ext>
            </a:extLst>
          </p:cNvPr>
          <p:cNvSpPr txBox="1"/>
          <p:nvPr/>
        </p:nvSpPr>
        <p:spPr>
          <a:xfrm>
            <a:off x="565746" y="965243"/>
            <a:ext cx="5292000" cy="709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Passengers following queue behaviour while boarding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0883"/>
              </p:ext>
            </p:extLst>
          </p:nvPr>
        </p:nvGraphicFramePr>
        <p:xfrm>
          <a:off x="0" y="976535"/>
          <a:ext cx="6716946" cy="613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025C4E-4142-6A1D-B2DD-B749443926D9}"/>
              </a:ext>
            </a:extLst>
          </p:cNvPr>
          <p:cNvSpPr txBox="1"/>
          <p:nvPr/>
        </p:nvSpPr>
        <p:spPr>
          <a:xfrm>
            <a:off x="6423492" y="964800"/>
            <a:ext cx="5549433" cy="58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Other people present at the stop seems to be preferrable to the respondents compared to waiting alone with more inclination towards metro. Staff/Police presence at bus stops increases the likelihood of choosing bus. The negative sign for metro seems counterintuitive. Need further exploration.</a:t>
            </a:r>
          </a:p>
          <a:p>
            <a:endParaRPr lang="en-GB" sz="1900" dirty="0">
              <a:latin typeface="Gill Sans Nova" panose="020B0602020104020203" pitchFamily="34" charset="0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Active and well-lit access to the stop location is important for both bus and metro. The respondents seem to consider this criteria more important than clear signages.</a:t>
            </a:r>
          </a:p>
          <a:p>
            <a:endParaRPr lang="en-GB" sz="1900" dirty="0">
              <a:latin typeface="Gill Sans Nova" panose="020B0602020104020203" pitchFamily="34" charset="0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Seating space availability increases the likelihood of choosing metro. Comfortable standing space increases the likelihood of choosing bus.</a:t>
            </a:r>
          </a:p>
          <a:p>
            <a:endParaRPr lang="en-GB" sz="1900" dirty="0">
              <a:latin typeface="Gill Sans Nova" panose="020B0602020104020203" pitchFamily="34" charset="0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Passenger boarding in a queue increases the likelihood of choosing metro compared to crowded boarding.</a:t>
            </a:r>
          </a:p>
        </p:txBody>
      </p:sp>
    </p:spTree>
    <p:extLst>
      <p:ext uri="{BB962C8B-B14F-4D97-AF65-F5344CB8AC3E}">
        <p14:creationId xmlns:p14="http://schemas.microsoft.com/office/powerpoint/2010/main" val="2889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372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 Nova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Jayita Chakraborty</dc:creator>
  <cp:lastModifiedBy>Jayita Chakraborty</cp:lastModifiedBy>
  <cp:revision>1</cp:revision>
  <dcterms:created xsi:type="dcterms:W3CDTF">2024-12-22T20:58:19Z</dcterms:created>
  <dcterms:modified xsi:type="dcterms:W3CDTF">2024-12-22T23:27:47Z</dcterms:modified>
</cp:coreProperties>
</file>