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D4C94-C3AF-4957-8B1E-73D1DF728068}" v="6" dt="2025-01-08T13:11:56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30" d="100"/>
          <a:sy n="130" d="100"/>
        </p:scale>
        <p:origin x="61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ita Chakraborty" userId="86bab1b1-daec-47e1-b802-5e9c550cd0fb" providerId="ADAL" clId="{154D4C94-C3AF-4957-8B1E-73D1DF728068}"/>
    <pc:docChg chg="custSel modSld">
      <pc:chgData name="Jayita Chakraborty" userId="86bab1b1-daec-47e1-b802-5e9c550cd0fb" providerId="ADAL" clId="{154D4C94-C3AF-4957-8B1E-73D1DF728068}" dt="2025-01-08T13:12:19.323" v="54" actId="14734"/>
      <pc:docMkLst>
        <pc:docMk/>
      </pc:docMkLst>
      <pc:sldChg chg="modSp mod">
        <pc:chgData name="Jayita Chakraborty" userId="86bab1b1-daec-47e1-b802-5e9c550cd0fb" providerId="ADAL" clId="{154D4C94-C3AF-4957-8B1E-73D1DF728068}" dt="2025-01-08T13:12:19.323" v="54" actId="14734"/>
        <pc:sldMkLst>
          <pc:docMk/>
          <pc:sldMk cId="3723741673" sldId="256"/>
        </pc:sldMkLst>
        <pc:graphicFrameChg chg="mod modGraphic">
          <ac:chgData name="Jayita Chakraborty" userId="86bab1b1-daec-47e1-b802-5e9c550cd0fb" providerId="ADAL" clId="{154D4C94-C3AF-4957-8B1E-73D1DF728068}" dt="2025-01-08T13:12:19.323" v="54" actId="14734"/>
          <ac:graphicFrameMkLst>
            <pc:docMk/>
            <pc:sldMk cId="3723741673" sldId="256"/>
            <ac:graphicFrameMk id="7" creationId="{A6EE54EA-4C1D-22B3-D303-28F222408BF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0A92-3B39-264C-323D-4BDDA075D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F58C6-598E-5384-3420-404B9142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5F59-DAB6-22E0-29E8-5248E7D9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3D9A-BB34-0618-7F3A-4D9AC3F3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6F1A-C421-5212-EB4A-BDA261E5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524D-04C8-4089-D75A-67D89163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DF284-5186-B5E4-95DE-ADE8B671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754-BD31-53AD-F850-4DE115BC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E0D8-632B-A8FE-6BB9-842AFA2C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7A99-2C1B-B920-6E2D-80165237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5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8719A-3ED3-6BAB-2989-33B1E3054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01111-5045-3AB9-E60B-BD18F5B4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7B57-59BE-DA4C-EEA8-0380F89E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01278-CD45-DBF6-CA74-E865B45C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49A3-E409-529A-50C7-E4EB3763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46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A4C9-0854-AE4D-763C-04A32440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54C2-BD7E-E6F0-63E9-84C0252E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5D97-265D-EFA0-02EC-364CC19E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D36F-8A12-25AE-0786-4FFEFE19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F036C-A11A-52A7-92D8-6965CCAF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8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0616-AE95-2EAF-66E3-41912CDF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7D261-EFA5-CC0C-B0D9-06B419FA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1A45-DAE0-574F-AFA6-F4C9A77E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A396-53BE-56D7-DB8B-4E40D7F2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2F00-566B-F114-A6EE-92DE1454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9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44CF-0B42-2903-E841-46CC6383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0E30-17EC-E574-AAE2-FEF80B212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27CC7-78BE-29B5-BA55-F479B6492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0DA3-4A09-9064-A4C2-0D361976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BDFB-30B1-0C0F-DF51-877A6454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E778-5555-EC55-8D52-4A8DDE92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9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92A-3703-AF35-3AF7-3C5E78AD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A0BD-1123-E0D7-22EE-3C21295E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475AC-0E82-1385-3B75-B7E67C486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669A1-DF77-2E5C-901A-769EDFDDE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F3273-233E-6E2D-5B6D-4432F6A52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9AC89-FC66-8A06-930F-3EFFB428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18236-3984-AE76-BEBC-611D5833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6B7AD-C824-6328-7192-8D5E983B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0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780A-9B1D-570D-B278-AB542C32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98484-46FE-3CE3-C483-2475F19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584B4-5749-E312-8BB6-DD5999EE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2AE33-3075-5D5B-5CBD-46AF7CA2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DB65A-992D-AC8E-1BC0-FC4511EE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8A64D-AE46-A766-5D68-F853DA78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1660-525B-38FE-2216-6B2ADCB7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6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6F73-4C74-7EB6-7F90-B846CC66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B0F0-6107-0A62-EF80-885D5715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9A3B9-AB66-1B1B-65FD-22F2A68D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1421E-4AC0-1962-FA44-915EB03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4AF11-F5FB-7FD2-76D1-8E0CADB7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4CB4-45CB-1C1D-FEAC-86B679B4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61F7-8621-04B6-FA5B-3101253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779CE-F67E-EBA8-E20A-55F25B757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26908-F460-4698-5294-3105AC8DD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6DBA0-0E7C-BC43-9869-F0C5608C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3DBCA-4FE3-9C0D-7E9B-6EEA628E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E7F12-62E7-A535-49CB-47605049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0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7DA0F-8E77-E2A1-0B7A-572209E2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FB929-1573-9CAE-A11B-6880C86E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E74A-F86E-4646-1F70-AEED0F8F8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7D7F7-AC86-449E-9F2A-1D69F4ECABB9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F6BD-0E89-7327-4C04-82CB1481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3D7B-5F04-53A2-1039-8C82E0C1C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C51C-E829-462C-A7D8-3FFB0ACB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E54EA-4C1D-22B3-D303-28F22240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28405"/>
              </p:ext>
            </p:extLst>
          </p:nvPr>
        </p:nvGraphicFramePr>
        <p:xfrm>
          <a:off x="685801" y="83970"/>
          <a:ext cx="10532529" cy="66574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46479137"/>
                    </a:ext>
                  </a:extLst>
                </a:gridCol>
                <a:gridCol w="1332895">
                  <a:extLst>
                    <a:ext uri="{9D8B030D-6E8A-4147-A177-3AD203B41FA5}">
                      <a16:colId xmlns:a16="http://schemas.microsoft.com/office/drawing/2014/main" val="3034251307"/>
                    </a:ext>
                  </a:extLst>
                </a:gridCol>
                <a:gridCol w="1504647">
                  <a:extLst>
                    <a:ext uri="{9D8B030D-6E8A-4147-A177-3AD203B41FA5}">
                      <a16:colId xmlns:a16="http://schemas.microsoft.com/office/drawing/2014/main" val="1890912176"/>
                    </a:ext>
                  </a:extLst>
                </a:gridCol>
                <a:gridCol w="1607458">
                  <a:extLst>
                    <a:ext uri="{9D8B030D-6E8A-4147-A177-3AD203B41FA5}">
                      <a16:colId xmlns:a16="http://schemas.microsoft.com/office/drawing/2014/main" val="3861404328"/>
                    </a:ext>
                  </a:extLst>
                </a:gridCol>
                <a:gridCol w="1401836">
                  <a:extLst>
                    <a:ext uri="{9D8B030D-6E8A-4147-A177-3AD203B41FA5}">
                      <a16:colId xmlns:a16="http://schemas.microsoft.com/office/drawing/2014/main" val="1462994678"/>
                    </a:ext>
                  </a:extLst>
                </a:gridCol>
                <a:gridCol w="1504647">
                  <a:extLst>
                    <a:ext uri="{9D8B030D-6E8A-4147-A177-3AD203B41FA5}">
                      <a16:colId xmlns:a16="http://schemas.microsoft.com/office/drawing/2014/main" val="238522377"/>
                    </a:ext>
                  </a:extLst>
                </a:gridCol>
                <a:gridCol w="1504647">
                  <a:extLst>
                    <a:ext uri="{9D8B030D-6E8A-4147-A177-3AD203B41FA5}">
                      <a16:colId xmlns:a16="http://schemas.microsoft.com/office/drawing/2014/main" val="3175223995"/>
                    </a:ext>
                  </a:extLst>
                </a:gridCol>
              </a:tblGrid>
              <a:tr h="229567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 users</a:t>
                      </a: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Non-PT users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3617658506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Estimate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Standard Error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T-ratio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Estimate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Standard Error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T-ratio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2762548155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asc_bus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557667944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asc_metro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0.567137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0.97732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0.5803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1.623351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0.865108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1.8765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1936729142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asc_others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-0.36483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0.91534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-0.39857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0.274224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0.769525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0.3564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3459719637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bAT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0.007557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0.02629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0.28748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0.01711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0.023109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0.7404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2535645554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bWT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-0.0861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0.02602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-3.30924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0.044345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0.025256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1.7558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4077857802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bTT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0.017096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0.01213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1.40972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-0.03021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0.010233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-2.9527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3744288776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bTC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0.084018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0.02534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3.31535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0.109758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0.01965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5.5857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42272574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bCro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-0.52763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0.28254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-1.86748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0.069437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0.240997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0.2881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2991751265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bWaitEnv1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1.21289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solidFill>
                            <a:srgbClr val="FF0000"/>
                          </a:solidFill>
                          <a:effectLst/>
                        </a:rPr>
                        <a:t>0.30229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4.0123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-0.54635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0.241027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-2.2668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199727611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bWaitEnv2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2.900385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0.48647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5.96216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0.532803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0.35381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1.5059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3296247707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bStop1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-1.06594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0.44521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-2.39424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0.121594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0.300288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0.4049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887097869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bStop2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-0.81397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0.39899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-2.04007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-0.60316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0.268486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-2.2465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2686155964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bSafety1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1.49009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0.32652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4.5636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0.205163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0.290803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0.7055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2229970153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bSafety2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1.728077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0.47577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3.63218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0.751753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0.335239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2.2424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2873165097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mAT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-0.02601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0.03002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-0.86647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-0.11017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0.022663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-4.8612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1725466027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mWT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-0.00353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0.05505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-0.06412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0.053247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0.041112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1.2952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312710918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mTT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0.02349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0.01221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1.92364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-0.00795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0.008859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-0.8979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3571314701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mTC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0.030161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0.01202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2.50972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0.025369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0.009371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2.7074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2513428102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mCro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0.290454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0.27234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1.0665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0.561644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0.187494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2.9955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1596118853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mWaitEnv1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0.41724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0.37243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1.12032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0.727487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0.284334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2.5586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120863653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mWaitEnv2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-1.5922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0.28809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-5.52666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-0.04961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0.188188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-0.2636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3350284687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mStop1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1.754865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0.31159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5.63198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-0.38746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0.224968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-1.7223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504642078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mStop2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0.752446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0.23167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3.24789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-0.28367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0.193882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-1.4631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3911932038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mSafety1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0.337843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0.2781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1.21484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0.586051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0.211018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2.7773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674535521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mSafety2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0.616503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0.29012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2.12496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-0.12262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0.214883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-0.5706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859915580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Log-Likelihood</a:t>
                      </a:r>
                    </a:p>
                  </a:txBody>
                  <a:tcPr marL="7050" marR="7050" marT="7050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-1144.85</a:t>
                      </a: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-1280.15</a:t>
                      </a: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0" marR="7050" marT="7050" marB="0" anchor="b"/>
                </a:tc>
                <a:extLst>
                  <a:ext uri="{0D108BD9-81ED-4DB2-BD59-A6C34878D82A}">
                    <a16:rowId xmlns:a16="http://schemas.microsoft.com/office/drawing/2014/main" val="1640901745"/>
                  </a:ext>
                </a:extLst>
              </a:tr>
              <a:tr h="22956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Rho-square</a:t>
                      </a:r>
                    </a:p>
                  </a:txBody>
                  <a:tcPr marL="7050" marR="7050" marT="7050" marB="0" anchor="b"/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0.1908</a:t>
                      </a:r>
                    </a:p>
                  </a:txBody>
                  <a:tcPr marL="7050" marR="7050" marT="70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57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4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237</Words>
  <Application>Microsoft Office PowerPoint</Application>
  <PresentationFormat>Widescreen</PresentationFormat>
  <Paragraphs>189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Jayita Chakraborty</dc:creator>
  <cp:lastModifiedBy>Jayita Chakraborty</cp:lastModifiedBy>
  <cp:revision>1</cp:revision>
  <dcterms:created xsi:type="dcterms:W3CDTF">2025-01-08T13:00:39Z</dcterms:created>
  <dcterms:modified xsi:type="dcterms:W3CDTF">2025-01-08T13:36:54Z</dcterms:modified>
</cp:coreProperties>
</file>