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80C377-2CA1-4672-A0CC-3F0EC0AD5282}" v="32" dt="2023-11-02T00:53:34.5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njal rajwadi" userId="e28826e589b834ce" providerId="LiveId" clId="{FC80C377-2CA1-4672-A0CC-3F0EC0AD5282}"/>
    <pc:docChg chg="undo redo custSel addSld delSld modSld">
      <pc:chgData name="kinjal rajwadi" userId="e28826e589b834ce" providerId="LiveId" clId="{FC80C377-2CA1-4672-A0CC-3F0EC0AD5282}" dt="2023-11-02T01:17:41.270" v="671" actId="20577"/>
      <pc:docMkLst>
        <pc:docMk/>
      </pc:docMkLst>
      <pc:sldChg chg="addSp delSp modSp mod setBg setClrOvrMap">
        <pc:chgData name="kinjal rajwadi" userId="e28826e589b834ce" providerId="LiveId" clId="{FC80C377-2CA1-4672-A0CC-3F0EC0AD5282}" dt="2023-11-02T00:51:18.148" v="583" actId="255"/>
        <pc:sldMkLst>
          <pc:docMk/>
          <pc:sldMk cId="2799776844" sldId="257"/>
        </pc:sldMkLst>
        <pc:spChg chg="mod">
          <ac:chgData name="kinjal rajwadi" userId="e28826e589b834ce" providerId="LiveId" clId="{FC80C377-2CA1-4672-A0CC-3F0EC0AD5282}" dt="2023-11-02T00:45:13.408" v="398" actId="122"/>
          <ac:spMkLst>
            <pc:docMk/>
            <pc:sldMk cId="2799776844" sldId="257"/>
            <ac:spMk id="2" creationId="{C749FB21-3644-59EF-4029-E580412D1080}"/>
          </ac:spMkLst>
        </pc:spChg>
        <pc:spChg chg="mod">
          <ac:chgData name="kinjal rajwadi" userId="e28826e589b834ce" providerId="LiveId" clId="{FC80C377-2CA1-4672-A0CC-3F0EC0AD5282}" dt="2023-11-02T00:51:18.148" v="583" actId="255"/>
          <ac:spMkLst>
            <pc:docMk/>
            <pc:sldMk cId="2799776844" sldId="257"/>
            <ac:spMk id="4" creationId="{F85F21C1-EA0A-987B-2982-A745DA5D4D18}"/>
          </ac:spMkLst>
        </pc:spChg>
        <pc:spChg chg="add del">
          <ac:chgData name="kinjal rajwadi" userId="e28826e589b834ce" providerId="LiveId" clId="{FC80C377-2CA1-4672-A0CC-3F0EC0AD5282}" dt="2023-11-02T00:44:41.029" v="394" actId="26606"/>
          <ac:spMkLst>
            <pc:docMk/>
            <pc:sldMk cId="2799776844" sldId="257"/>
            <ac:spMk id="37" creationId="{CE6C63DC-BAE4-42B6-8FDF-F6467C2D23AC}"/>
          </ac:spMkLst>
        </pc:spChg>
        <pc:spChg chg="add del">
          <ac:chgData name="kinjal rajwadi" userId="e28826e589b834ce" providerId="LiveId" clId="{FC80C377-2CA1-4672-A0CC-3F0EC0AD5282}" dt="2023-11-02T00:44:41.029" v="394" actId="26606"/>
          <ac:spMkLst>
            <pc:docMk/>
            <pc:sldMk cId="2799776844" sldId="257"/>
            <ac:spMk id="39" creationId="{BFE4781A-41C7-4F27-8792-A74EFB8E5CF1}"/>
          </ac:spMkLst>
        </pc:spChg>
        <pc:spChg chg="add del">
          <ac:chgData name="kinjal rajwadi" userId="e28826e589b834ce" providerId="LiveId" clId="{FC80C377-2CA1-4672-A0CC-3F0EC0AD5282}" dt="2023-11-02T00:44:41.029" v="394" actId="26606"/>
          <ac:spMkLst>
            <pc:docMk/>
            <pc:sldMk cId="2799776844" sldId="257"/>
            <ac:spMk id="41" creationId="{0A46F010-D160-4609-8979-FFD8C1EA6C43}"/>
          </ac:spMkLst>
        </pc:spChg>
        <pc:spChg chg="add del">
          <ac:chgData name="kinjal rajwadi" userId="e28826e589b834ce" providerId="LiveId" clId="{FC80C377-2CA1-4672-A0CC-3F0EC0AD5282}" dt="2023-11-02T00:44:41.029" v="394" actId="26606"/>
          <ac:spMkLst>
            <pc:docMk/>
            <pc:sldMk cId="2799776844" sldId="257"/>
            <ac:spMk id="43" creationId="{81B8C4F6-C3AC-4C94-8EC7-E4F7B7E9CDB6}"/>
          </ac:spMkLst>
        </pc:spChg>
        <pc:spChg chg="add del">
          <ac:chgData name="kinjal rajwadi" userId="e28826e589b834ce" providerId="LiveId" clId="{FC80C377-2CA1-4672-A0CC-3F0EC0AD5282}" dt="2023-11-02T00:44:41.029" v="394" actId="26606"/>
          <ac:spMkLst>
            <pc:docMk/>
            <pc:sldMk cId="2799776844" sldId="257"/>
            <ac:spMk id="73" creationId="{91328346-8BAD-4616-B50B-5CFDA5648D6A}"/>
          </ac:spMkLst>
        </pc:spChg>
        <pc:spChg chg="add del">
          <ac:chgData name="kinjal rajwadi" userId="e28826e589b834ce" providerId="LiveId" clId="{FC80C377-2CA1-4672-A0CC-3F0EC0AD5282}" dt="2023-11-02T00:44:31.547" v="391" actId="26606"/>
          <ac:spMkLst>
            <pc:docMk/>
            <pc:sldMk cId="2799776844" sldId="257"/>
            <ac:spMk id="106" creationId="{DE91395A-2D18-4AF6-A0AC-AAA7189FED11}"/>
          </ac:spMkLst>
        </pc:spChg>
        <pc:spChg chg="add del">
          <ac:chgData name="kinjal rajwadi" userId="e28826e589b834ce" providerId="LiveId" clId="{FC80C377-2CA1-4672-A0CC-3F0EC0AD5282}" dt="2023-11-02T00:44:31.547" v="391" actId="26606"/>
          <ac:spMkLst>
            <pc:docMk/>
            <pc:sldMk cId="2799776844" sldId="257"/>
            <ac:spMk id="108" creationId="{A57352BE-A213-4040-BE8E-D4A925AD9DF8}"/>
          </ac:spMkLst>
        </pc:spChg>
        <pc:spChg chg="add del">
          <ac:chgData name="kinjal rajwadi" userId="e28826e589b834ce" providerId="LiveId" clId="{FC80C377-2CA1-4672-A0CC-3F0EC0AD5282}" dt="2023-11-02T00:44:31.547" v="391" actId="26606"/>
          <ac:spMkLst>
            <pc:docMk/>
            <pc:sldMk cId="2799776844" sldId="257"/>
            <ac:spMk id="110" creationId="{23C7736A-5A08-4021-9AB6-390DFF506AA8}"/>
          </ac:spMkLst>
        </pc:spChg>
        <pc:spChg chg="add del">
          <ac:chgData name="kinjal rajwadi" userId="e28826e589b834ce" providerId="LiveId" clId="{FC80C377-2CA1-4672-A0CC-3F0EC0AD5282}" dt="2023-11-02T00:44:31.547" v="391" actId="26606"/>
          <ac:spMkLst>
            <pc:docMk/>
            <pc:sldMk cId="2799776844" sldId="257"/>
            <ac:spMk id="112" creationId="{433DF4D3-8A35-461A-ABE0-F56B78A1371F}"/>
          </ac:spMkLst>
        </pc:spChg>
        <pc:spChg chg="add del">
          <ac:chgData name="kinjal rajwadi" userId="e28826e589b834ce" providerId="LiveId" clId="{FC80C377-2CA1-4672-A0CC-3F0EC0AD5282}" dt="2023-11-02T00:44:40.997" v="393" actId="26606"/>
          <ac:spMkLst>
            <pc:docMk/>
            <pc:sldMk cId="2799776844" sldId="257"/>
            <ac:spMk id="140" creationId="{DE91395A-2D18-4AF6-A0AC-AAA7189FED11}"/>
          </ac:spMkLst>
        </pc:spChg>
        <pc:spChg chg="add del">
          <ac:chgData name="kinjal rajwadi" userId="e28826e589b834ce" providerId="LiveId" clId="{FC80C377-2CA1-4672-A0CC-3F0EC0AD5282}" dt="2023-11-02T00:44:40.997" v="393" actId="26606"/>
          <ac:spMkLst>
            <pc:docMk/>
            <pc:sldMk cId="2799776844" sldId="257"/>
            <ac:spMk id="141" creationId="{A57352BE-A213-4040-BE8E-D4A925AD9DF8}"/>
          </ac:spMkLst>
        </pc:spChg>
        <pc:spChg chg="add del">
          <ac:chgData name="kinjal rajwadi" userId="e28826e589b834ce" providerId="LiveId" clId="{FC80C377-2CA1-4672-A0CC-3F0EC0AD5282}" dt="2023-11-02T00:44:40.997" v="393" actId="26606"/>
          <ac:spMkLst>
            <pc:docMk/>
            <pc:sldMk cId="2799776844" sldId="257"/>
            <ac:spMk id="142" creationId="{35879851-1A1D-4246-AAA1-C484E858337D}"/>
          </ac:spMkLst>
        </pc:spChg>
        <pc:spChg chg="add">
          <ac:chgData name="kinjal rajwadi" userId="e28826e589b834ce" providerId="LiveId" clId="{FC80C377-2CA1-4672-A0CC-3F0EC0AD5282}" dt="2023-11-02T00:44:41.029" v="394" actId="26606"/>
          <ac:spMkLst>
            <pc:docMk/>
            <pc:sldMk cId="2799776844" sldId="257"/>
            <ac:spMk id="146" creationId="{DE91395A-2D18-4AF6-A0AC-AAA7189FED11}"/>
          </ac:spMkLst>
        </pc:spChg>
        <pc:spChg chg="add">
          <ac:chgData name="kinjal rajwadi" userId="e28826e589b834ce" providerId="LiveId" clId="{FC80C377-2CA1-4672-A0CC-3F0EC0AD5282}" dt="2023-11-02T00:44:41.029" v="394" actId="26606"/>
          <ac:spMkLst>
            <pc:docMk/>
            <pc:sldMk cId="2799776844" sldId="257"/>
            <ac:spMk id="147" creationId="{A57352BE-A213-4040-BE8E-D4A925AD9DF8}"/>
          </ac:spMkLst>
        </pc:spChg>
        <pc:spChg chg="add">
          <ac:chgData name="kinjal rajwadi" userId="e28826e589b834ce" providerId="LiveId" clId="{FC80C377-2CA1-4672-A0CC-3F0EC0AD5282}" dt="2023-11-02T00:44:41.029" v="394" actId="26606"/>
          <ac:spMkLst>
            <pc:docMk/>
            <pc:sldMk cId="2799776844" sldId="257"/>
            <ac:spMk id="148" creationId="{23C7736A-5A08-4021-9AB6-390DFF506AA8}"/>
          </ac:spMkLst>
        </pc:spChg>
        <pc:spChg chg="add">
          <ac:chgData name="kinjal rajwadi" userId="e28826e589b834ce" providerId="LiveId" clId="{FC80C377-2CA1-4672-A0CC-3F0EC0AD5282}" dt="2023-11-02T00:44:41.029" v="394" actId="26606"/>
          <ac:spMkLst>
            <pc:docMk/>
            <pc:sldMk cId="2799776844" sldId="257"/>
            <ac:spMk id="149" creationId="{433DF4D3-8A35-461A-ABE0-F56B78A1371F}"/>
          </ac:spMkLst>
        </pc:spChg>
        <pc:grpChg chg="add del">
          <ac:chgData name="kinjal rajwadi" userId="e28826e589b834ce" providerId="LiveId" clId="{FC80C377-2CA1-4672-A0CC-3F0EC0AD5282}" dt="2023-11-02T00:44:41.029" v="394" actId="26606"/>
          <ac:grpSpMkLst>
            <pc:docMk/>
            <pc:sldMk cId="2799776844" sldId="257"/>
            <ac:grpSpMk id="6" creationId="{8CD25866-F15D-40A4-AEC5-47C044637AB7}"/>
          </ac:grpSpMkLst>
        </pc:grpChg>
        <pc:grpChg chg="add del">
          <ac:chgData name="kinjal rajwadi" userId="e28826e589b834ce" providerId="LiveId" clId="{FC80C377-2CA1-4672-A0CC-3F0EC0AD5282}" dt="2023-11-02T00:44:41.029" v="394" actId="26606"/>
          <ac:grpSpMkLst>
            <pc:docMk/>
            <pc:sldMk cId="2799776844" sldId="257"/>
            <ac:grpSpMk id="23" creationId="{0C4A17ED-96AA-44A6-A050-E1A7A1CDD9E7}"/>
          </ac:grpSpMkLst>
        </pc:grpChg>
        <pc:grpChg chg="add del">
          <ac:chgData name="kinjal rajwadi" userId="e28826e589b834ce" providerId="LiveId" clId="{FC80C377-2CA1-4672-A0CC-3F0EC0AD5282}" dt="2023-11-02T00:44:41.029" v="394" actId="26606"/>
          <ac:grpSpMkLst>
            <pc:docMk/>
            <pc:sldMk cId="2799776844" sldId="257"/>
            <ac:grpSpMk id="45" creationId="{0B789310-9859-4942-98C8-3D2F12AAAE73}"/>
          </ac:grpSpMkLst>
        </pc:grpChg>
        <pc:grpChg chg="add del">
          <ac:chgData name="kinjal rajwadi" userId="e28826e589b834ce" providerId="LiveId" clId="{FC80C377-2CA1-4672-A0CC-3F0EC0AD5282}" dt="2023-11-02T00:44:41.029" v="394" actId="26606"/>
          <ac:grpSpMkLst>
            <pc:docMk/>
            <pc:sldMk cId="2799776844" sldId="257"/>
            <ac:grpSpMk id="59" creationId="{6F1CEC7A-E419-4950-AA57-B00546C29CAF}"/>
          </ac:grpSpMkLst>
        </pc:grpChg>
        <pc:grpChg chg="add del">
          <ac:chgData name="kinjal rajwadi" userId="e28826e589b834ce" providerId="LiveId" clId="{FC80C377-2CA1-4672-A0CC-3F0EC0AD5282}" dt="2023-11-02T00:44:31.547" v="391" actId="26606"/>
          <ac:grpSpMkLst>
            <pc:docMk/>
            <pc:sldMk cId="2799776844" sldId="257"/>
            <ac:grpSpMk id="78" creationId="{7398C59F-5A18-487B-91D6-B955AACF2E50}"/>
          </ac:grpSpMkLst>
        </pc:grpChg>
        <pc:grpChg chg="add del">
          <ac:chgData name="kinjal rajwadi" userId="e28826e589b834ce" providerId="LiveId" clId="{FC80C377-2CA1-4672-A0CC-3F0EC0AD5282}" dt="2023-11-02T00:44:31.547" v="391" actId="26606"/>
          <ac:grpSpMkLst>
            <pc:docMk/>
            <pc:sldMk cId="2799776844" sldId="257"/>
            <ac:grpSpMk id="92" creationId="{520234FB-542E-4550-9C2F-1B56FD41A1CA}"/>
          </ac:grpSpMkLst>
        </pc:grpChg>
        <pc:grpChg chg="add del">
          <ac:chgData name="kinjal rajwadi" userId="e28826e589b834ce" providerId="LiveId" clId="{FC80C377-2CA1-4672-A0CC-3F0EC0AD5282}" dt="2023-11-02T00:44:40.997" v="393" actId="26606"/>
          <ac:grpSpMkLst>
            <pc:docMk/>
            <pc:sldMk cId="2799776844" sldId="257"/>
            <ac:grpSpMk id="114" creationId="{7398C59F-5A18-487B-91D6-B955AACF2E50}"/>
          </ac:grpSpMkLst>
        </pc:grpChg>
        <pc:grpChg chg="add del">
          <ac:chgData name="kinjal rajwadi" userId="e28826e589b834ce" providerId="LiveId" clId="{FC80C377-2CA1-4672-A0CC-3F0EC0AD5282}" dt="2023-11-02T00:44:40.997" v="393" actId="26606"/>
          <ac:grpSpMkLst>
            <pc:docMk/>
            <pc:sldMk cId="2799776844" sldId="257"/>
            <ac:grpSpMk id="127" creationId="{520234FB-542E-4550-9C2F-1B56FD41A1CA}"/>
          </ac:grpSpMkLst>
        </pc:grpChg>
        <pc:grpChg chg="add">
          <ac:chgData name="kinjal rajwadi" userId="e28826e589b834ce" providerId="LiveId" clId="{FC80C377-2CA1-4672-A0CC-3F0EC0AD5282}" dt="2023-11-02T00:44:41.029" v="394" actId="26606"/>
          <ac:grpSpMkLst>
            <pc:docMk/>
            <pc:sldMk cId="2799776844" sldId="257"/>
            <ac:grpSpMk id="144" creationId="{7398C59F-5A18-487B-91D6-B955AACF2E50}"/>
          </ac:grpSpMkLst>
        </pc:grpChg>
        <pc:grpChg chg="add">
          <ac:chgData name="kinjal rajwadi" userId="e28826e589b834ce" providerId="LiveId" clId="{FC80C377-2CA1-4672-A0CC-3F0EC0AD5282}" dt="2023-11-02T00:44:41.029" v="394" actId="26606"/>
          <ac:grpSpMkLst>
            <pc:docMk/>
            <pc:sldMk cId="2799776844" sldId="257"/>
            <ac:grpSpMk id="145" creationId="{520234FB-542E-4550-9C2F-1B56FD41A1CA}"/>
          </ac:grpSpMkLst>
        </pc:grpChg>
        <pc:picChg chg="add del">
          <ac:chgData name="kinjal rajwadi" userId="e28826e589b834ce" providerId="LiveId" clId="{FC80C377-2CA1-4672-A0CC-3F0EC0AD5282}" dt="2023-11-02T00:44:21.780" v="388" actId="478"/>
          <ac:picMkLst>
            <pc:docMk/>
            <pc:sldMk cId="2799776844" sldId="257"/>
            <ac:picMk id="5" creationId="{1191A5B6-E29F-858F-A1E4-88E7BE5D1FC8}"/>
          </ac:picMkLst>
        </pc:picChg>
        <pc:picChg chg="add mod ord">
          <ac:chgData name="kinjal rajwadi" userId="e28826e589b834ce" providerId="LiveId" clId="{FC80C377-2CA1-4672-A0CC-3F0EC0AD5282}" dt="2023-11-02T00:44:44.536" v="395" actId="14100"/>
          <ac:picMkLst>
            <pc:docMk/>
            <pc:sldMk cId="2799776844" sldId="257"/>
            <ac:picMk id="11" creationId="{D45D71E6-A2B0-961A-C8E1-1CCB2D5ADEBE}"/>
          </ac:picMkLst>
        </pc:picChg>
      </pc:sldChg>
      <pc:sldChg chg="addSp delSp modSp mod setBg addAnim delAnim setClrOvrMap">
        <pc:chgData name="kinjal rajwadi" userId="e28826e589b834ce" providerId="LiveId" clId="{FC80C377-2CA1-4672-A0CC-3F0EC0AD5282}" dt="2023-11-02T01:17:13.133" v="668" actId="14100"/>
        <pc:sldMkLst>
          <pc:docMk/>
          <pc:sldMk cId="2423800346" sldId="258"/>
        </pc:sldMkLst>
        <pc:spChg chg="mod ord">
          <ac:chgData name="kinjal rajwadi" userId="e28826e589b834ce" providerId="LiveId" clId="{FC80C377-2CA1-4672-A0CC-3F0EC0AD5282}" dt="2023-11-02T00:38:36.277" v="386" actId="14100"/>
          <ac:spMkLst>
            <pc:docMk/>
            <pc:sldMk cId="2423800346" sldId="258"/>
            <ac:spMk id="2" creationId="{4F26F61A-6910-F6FC-2025-7CAA1F3C5271}"/>
          </ac:spMkLst>
        </pc:spChg>
        <pc:spChg chg="del">
          <ac:chgData name="kinjal rajwadi" userId="e28826e589b834ce" providerId="LiveId" clId="{FC80C377-2CA1-4672-A0CC-3F0EC0AD5282}" dt="2023-11-02T00:32:14.463" v="368" actId="478"/>
          <ac:spMkLst>
            <pc:docMk/>
            <pc:sldMk cId="2423800346" sldId="258"/>
            <ac:spMk id="3" creationId="{E3243CF5-6523-5E55-C566-9518256650E8}"/>
          </ac:spMkLst>
        </pc:spChg>
        <pc:spChg chg="add del">
          <ac:chgData name="kinjal rajwadi" userId="e28826e589b834ce" providerId="LiveId" clId="{FC80C377-2CA1-4672-A0CC-3F0EC0AD5282}" dt="2023-11-02T00:37:27.558" v="376" actId="26606"/>
          <ac:spMkLst>
            <pc:docMk/>
            <pc:sldMk cId="2423800346" sldId="258"/>
            <ac:spMk id="10" creationId="{95FFA5E0-4C70-431D-A19D-18415F6C4009}"/>
          </ac:spMkLst>
        </pc:spChg>
        <pc:spChg chg="add del">
          <ac:chgData name="kinjal rajwadi" userId="e28826e589b834ce" providerId="LiveId" clId="{FC80C377-2CA1-4672-A0CC-3F0EC0AD5282}" dt="2023-11-02T00:37:27.558" v="376" actId="26606"/>
          <ac:spMkLst>
            <pc:docMk/>
            <pc:sldMk cId="2423800346" sldId="258"/>
            <ac:spMk id="12" creationId="{BBE55C11-4C41-45E4-A00F-83DEE6BB51A8}"/>
          </ac:spMkLst>
        </pc:spChg>
        <pc:spChg chg="add">
          <ac:chgData name="kinjal rajwadi" userId="e28826e589b834ce" providerId="LiveId" clId="{FC80C377-2CA1-4672-A0CC-3F0EC0AD5282}" dt="2023-11-02T00:37:27.668" v="377" actId="26606"/>
          <ac:spMkLst>
            <pc:docMk/>
            <pc:sldMk cId="2423800346" sldId="258"/>
            <ac:spMk id="14" creationId="{1EDF7896-F56A-49DA-90F3-F5CE8B9833AD}"/>
          </ac:spMkLst>
        </pc:spChg>
        <pc:spChg chg="add">
          <ac:chgData name="kinjal rajwadi" userId="e28826e589b834ce" providerId="LiveId" clId="{FC80C377-2CA1-4672-A0CC-3F0EC0AD5282}" dt="2023-11-02T00:37:27.668" v="377" actId="26606"/>
          <ac:spMkLst>
            <pc:docMk/>
            <pc:sldMk cId="2423800346" sldId="258"/>
            <ac:spMk id="15" creationId="{1FF9CEF5-A50D-4B8B-9852-D76F7037867E}"/>
          </ac:spMkLst>
        </pc:spChg>
        <pc:spChg chg="add">
          <ac:chgData name="kinjal rajwadi" userId="e28826e589b834ce" providerId="LiveId" clId="{FC80C377-2CA1-4672-A0CC-3F0EC0AD5282}" dt="2023-11-02T00:37:27.668" v="377" actId="26606"/>
          <ac:spMkLst>
            <pc:docMk/>
            <pc:sldMk cId="2423800346" sldId="258"/>
            <ac:spMk id="16" creationId="{30684D86-C9D1-40C3-A9B6-EC935C7312E3}"/>
          </ac:spMkLst>
        </pc:spChg>
        <pc:picChg chg="add mod">
          <ac:chgData name="kinjal rajwadi" userId="e28826e589b834ce" providerId="LiveId" clId="{FC80C377-2CA1-4672-A0CC-3F0EC0AD5282}" dt="2023-11-02T01:17:13.133" v="668" actId="14100"/>
          <ac:picMkLst>
            <pc:docMk/>
            <pc:sldMk cId="2423800346" sldId="258"/>
            <ac:picMk id="5" creationId="{D17BA0D2-63B9-281D-5D7C-A18A19BB5A36}"/>
          </ac:picMkLst>
        </pc:picChg>
      </pc:sldChg>
      <pc:sldChg chg="addSp delSp modSp mod">
        <pc:chgData name="kinjal rajwadi" userId="e28826e589b834ce" providerId="LiveId" clId="{FC80C377-2CA1-4672-A0CC-3F0EC0AD5282}" dt="2023-11-02T01:10:31.666" v="606" actId="478"/>
        <pc:sldMkLst>
          <pc:docMk/>
          <pc:sldMk cId="3544710102" sldId="259"/>
        </pc:sldMkLst>
        <pc:spChg chg="mod">
          <ac:chgData name="kinjal rajwadi" userId="e28826e589b834ce" providerId="LiveId" clId="{FC80C377-2CA1-4672-A0CC-3F0EC0AD5282}" dt="2023-11-02T00:45:02.242" v="396" actId="2711"/>
          <ac:spMkLst>
            <pc:docMk/>
            <pc:sldMk cId="3544710102" sldId="259"/>
            <ac:spMk id="2" creationId="{D79DCAD8-223A-10EF-0D51-AD5253E31866}"/>
          </ac:spMkLst>
        </pc:spChg>
        <pc:spChg chg="mod">
          <ac:chgData name="kinjal rajwadi" userId="e28826e589b834ce" providerId="LiveId" clId="{FC80C377-2CA1-4672-A0CC-3F0EC0AD5282}" dt="2023-11-02T00:31:24.602" v="363" actId="12"/>
          <ac:spMkLst>
            <pc:docMk/>
            <pc:sldMk cId="3544710102" sldId="259"/>
            <ac:spMk id="4" creationId="{B5F2CE12-389A-E27D-BAF9-3C998360ADAC}"/>
          </ac:spMkLst>
        </pc:spChg>
        <pc:graphicFrameChg chg="mod">
          <ac:chgData name="kinjal rajwadi" userId="e28826e589b834ce" providerId="LiveId" clId="{FC80C377-2CA1-4672-A0CC-3F0EC0AD5282}" dt="2023-11-02T00:30:52.030" v="358" actId="1076"/>
          <ac:graphicFrameMkLst>
            <pc:docMk/>
            <pc:sldMk cId="3544710102" sldId="259"/>
            <ac:graphicFrameMk id="5" creationId="{D79476FA-3C8F-82BF-A2FA-B1B98A245EE1}"/>
          </ac:graphicFrameMkLst>
        </pc:graphicFrameChg>
        <pc:picChg chg="mod">
          <ac:chgData name="kinjal rajwadi" userId="e28826e589b834ce" providerId="LiveId" clId="{FC80C377-2CA1-4672-A0CC-3F0EC0AD5282}" dt="2023-11-02T00:30:44.438" v="355" actId="1076"/>
          <ac:picMkLst>
            <pc:docMk/>
            <pc:sldMk cId="3544710102" sldId="259"/>
            <ac:picMk id="6" creationId="{248D6548-56BE-1FA7-CEBF-341D3FC9876B}"/>
          </ac:picMkLst>
        </pc:picChg>
        <pc:picChg chg="add del">
          <ac:chgData name="kinjal rajwadi" userId="e28826e589b834ce" providerId="LiveId" clId="{FC80C377-2CA1-4672-A0CC-3F0EC0AD5282}" dt="2023-11-02T00:52:46.447" v="585" actId="478"/>
          <ac:picMkLst>
            <pc:docMk/>
            <pc:sldMk cId="3544710102" sldId="259"/>
            <ac:picMk id="7" creationId="{A1C87668-56FB-B9BC-1969-43C2A5788DEB}"/>
          </ac:picMkLst>
        </pc:picChg>
        <pc:picChg chg="add del mod">
          <ac:chgData name="kinjal rajwadi" userId="e28826e589b834ce" providerId="LiveId" clId="{FC80C377-2CA1-4672-A0CC-3F0EC0AD5282}" dt="2023-11-02T00:53:05.045" v="587" actId="478"/>
          <ac:picMkLst>
            <pc:docMk/>
            <pc:sldMk cId="3544710102" sldId="259"/>
            <ac:picMk id="8" creationId="{3261B7E4-04C3-4337-B964-7AC0C27B1CF3}"/>
          </ac:picMkLst>
        </pc:picChg>
        <pc:picChg chg="add del mod">
          <ac:chgData name="kinjal rajwadi" userId="e28826e589b834ce" providerId="LiveId" clId="{FC80C377-2CA1-4672-A0CC-3F0EC0AD5282}" dt="2023-11-02T00:53:25.119" v="589"/>
          <ac:picMkLst>
            <pc:docMk/>
            <pc:sldMk cId="3544710102" sldId="259"/>
            <ac:picMk id="9" creationId="{A987F0FF-134C-4479-DBB7-9E94F9A61FE2}"/>
          </ac:picMkLst>
        </pc:picChg>
        <pc:picChg chg="add del mod ord">
          <ac:chgData name="kinjal rajwadi" userId="e28826e589b834ce" providerId="LiveId" clId="{FC80C377-2CA1-4672-A0CC-3F0EC0AD5282}" dt="2023-11-02T01:10:31.666" v="606" actId="478"/>
          <ac:picMkLst>
            <pc:docMk/>
            <pc:sldMk cId="3544710102" sldId="259"/>
            <ac:picMk id="11" creationId="{C6139A8C-5D61-E454-F575-BAA604A84F0F}"/>
          </ac:picMkLst>
        </pc:picChg>
      </pc:sldChg>
      <pc:sldChg chg="addSp delSp modSp mod">
        <pc:chgData name="kinjal rajwadi" userId="e28826e589b834ce" providerId="LiveId" clId="{FC80C377-2CA1-4672-A0CC-3F0EC0AD5282}" dt="2023-11-02T01:10:37.892" v="608" actId="478"/>
        <pc:sldMkLst>
          <pc:docMk/>
          <pc:sldMk cId="1305127872" sldId="260"/>
        </pc:sldMkLst>
        <pc:spChg chg="mod">
          <ac:chgData name="kinjal rajwadi" userId="e28826e589b834ce" providerId="LiveId" clId="{FC80C377-2CA1-4672-A0CC-3F0EC0AD5282}" dt="2023-11-02T00:31:45.384" v="364" actId="2711"/>
          <ac:spMkLst>
            <pc:docMk/>
            <pc:sldMk cId="1305127872" sldId="260"/>
            <ac:spMk id="8" creationId="{BE72B039-4B8E-A21A-3D06-E2B8A9440DAA}"/>
          </ac:spMkLst>
        </pc:spChg>
        <pc:graphicFrameChg chg="mod">
          <ac:chgData name="kinjal rajwadi" userId="e28826e589b834ce" providerId="LiveId" clId="{FC80C377-2CA1-4672-A0CC-3F0EC0AD5282}" dt="2023-11-02T00:32:01.799" v="367" actId="1076"/>
          <ac:graphicFrameMkLst>
            <pc:docMk/>
            <pc:sldMk cId="1305127872" sldId="260"/>
            <ac:graphicFrameMk id="4" creationId="{7029EEA2-8EAD-25F1-EBF7-1EF81766D899}"/>
          </ac:graphicFrameMkLst>
        </pc:graphicFrameChg>
        <pc:picChg chg="add del">
          <ac:chgData name="kinjal rajwadi" userId="e28826e589b834ce" providerId="LiveId" clId="{FC80C377-2CA1-4672-A0CC-3F0EC0AD5282}" dt="2023-11-02T01:10:37.892" v="608" actId="478"/>
          <ac:picMkLst>
            <pc:docMk/>
            <pc:sldMk cId="1305127872" sldId="260"/>
            <ac:picMk id="3" creationId="{95CFE53B-A2A9-EA66-CA55-7CEB014A6DF5}"/>
          </ac:picMkLst>
        </pc:picChg>
        <pc:picChg chg="mod">
          <ac:chgData name="kinjal rajwadi" userId="e28826e589b834ce" providerId="LiveId" clId="{FC80C377-2CA1-4672-A0CC-3F0EC0AD5282}" dt="2023-11-02T00:31:53.622" v="366" actId="1076"/>
          <ac:picMkLst>
            <pc:docMk/>
            <pc:sldMk cId="1305127872" sldId="260"/>
            <ac:picMk id="14" creationId="{767D1467-2379-490A-B573-A19E84E3450E}"/>
          </ac:picMkLst>
        </pc:picChg>
      </pc:sldChg>
      <pc:sldChg chg="addSp delSp modSp new mod setBg">
        <pc:chgData name="kinjal rajwadi" userId="e28826e589b834ce" providerId="LiveId" clId="{FC80C377-2CA1-4672-A0CC-3F0EC0AD5282}" dt="2023-11-02T00:29:23.669" v="354" actId="14100"/>
        <pc:sldMkLst>
          <pc:docMk/>
          <pc:sldMk cId="1426529967" sldId="262"/>
        </pc:sldMkLst>
        <pc:spChg chg="mod">
          <ac:chgData name="kinjal rajwadi" userId="e28826e589b834ce" providerId="LiveId" clId="{FC80C377-2CA1-4672-A0CC-3F0EC0AD5282}" dt="2023-11-01T23:42:04.330" v="24" actId="14100"/>
          <ac:spMkLst>
            <pc:docMk/>
            <pc:sldMk cId="1426529967" sldId="262"/>
            <ac:spMk id="2" creationId="{6B75E346-14CD-2697-87A3-79E03E34A38D}"/>
          </ac:spMkLst>
        </pc:spChg>
        <pc:spChg chg="del">
          <ac:chgData name="kinjal rajwadi" userId="e28826e589b834ce" providerId="LiveId" clId="{FC80C377-2CA1-4672-A0CC-3F0EC0AD5282}" dt="2023-11-01T23:38:52.837" v="2" actId="26606"/>
          <ac:spMkLst>
            <pc:docMk/>
            <pc:sldMk cId="1426529967" sldId="262"/>
            <ac:spMk id="3" creationId="{ACF7A239-9F88-B897-18B1-B2E24BB2E9C3}"/>
          </ac:spMkLst>
        </pc:spChg>
        <pc:spChg chg="add mod">
          <ac:chgData name="kinjal rajwadi" userId="e28826e589b834ce" providerId="LiveId" clId="{FC80C377-2CA1-4672-A0CC-3F0EC0AD5282}" dt="2023-11-02T00:29:04.460" v="351" actId="1076"/>
          <ac:spMkLst>
            <pc:docMk/>
            <pc:sldMk cId="1426529967" sldId="262"/>
            <ac:spMk id="6" creationId="{274F11E8-2E57-81C1-119C-22BF1C44DF94}"/>
          </ac:spMkLst>
        </pc:spChg>
        <pc:spChg chg="add">
          <ac:chgData name="kinjal rajwadi" userId="e28826e589b834ce" providerId="LiveId" clId="{FC80C377-2CA1-4672-A0CC-3F0EC0AD5282}" dt="2023-11-01T23:38:52.837" v="2" actId="26606"/>
          <ac:spMkLst>
            <pc:docMk/>
            <pc:sldMk cId="1426529967" sldId="262"/>
            <ac:spMk id="10" creationId="{175CD74B-9CE8-4F20-A3E4-A22A7F036042}"/>
          </ac:spMkLst>
        </pc:spChg>
        <pc:spChg chg="add">
          <ac:chgData name="kinjal rajwadi" userId="e28826e589b834ce" providerId="LiveId" clId="{FC80C377-2CA1-4672-A0CC-3F0EC0AD5282}" dt="2023-11-01T23:38:52.837" v="2" actId="26606"/>
          <ac:spMkLst>
            <pc:docMk/>
            <pc:sldMk cId="1426529967" sldId="262"/>
            <ac:spMk id="12" creationId="{99C44665-BECF-4482-A00C-E4BE2A87DC7B}"/>
          </ac:spMkLst>
        </pc:spChg>
        <pc:spChg chg="add">
          <ac:chgData name="kinjal rajwadi" userId="e28826e589b834ce" providerId="LiveId" clId="{FC80C377-2CA1-4672-A0CC-3F0EC0AD5282}" dt="2023-11-01T23:38:52.837" v="2" actId="26606"/>
          <ac:spMkLst>
            <pc:docMk/>
            <pc:sldMk cId="1426529967" sldId="262"/>
            <ac:spMk id="14" creationId="{20398C1D-D011-4BA8-AC81-E829677B87FF}"/>
          </ac:spMkLst>
        </pc:spChg>
        <pc:graphicFrameChg chg="add del mod">
          <ac:chgData name="kinjal rajwadi" userId="e28826e589b834ce" providerId="LiveId" clId="{FC80C377-2CA1-4672-A0CC-3F0EC0AD5282}" dt="2023-11-01T23:38:52.837" v="2" actId="26606"/>
          <ac:graphicFrameMkLst>
            <pc:docMk/>
            <pc:sldMk cId="1426529967" sldId="262"/>
            <ac:graphicFrameMk id="4" creationId="{319E6D4B-34AE-7018-7F37-03D1BF282D91}"/>
          </ac:graphicFrameMkLst>
        </pc:graphicFrameChg>
        <pc:graphicFrameChg chg="add mod">
          <ac:chgData name="kinjal rajwadi" userId="e28826e589b834ce" providerId="LiveId" clId="{FC80C377-2CA1-4672-A0CC-3F0EC0AD5282}" dt="2023-11-02T00:29:23.669" v="354" actId="14100"/>
          <ac:graphicFrameMkLst>
            <pc:docMk/>
            <pc:sldMk cId="1426529967" sldId="262"/>
            <ac:graphicFrameMk id="7" creationId="{319E6D4B-34AE-7018-7F37-03D1BF282D91}"/>
          </ac:graphicFrameMkLst>
        </pc:graphicFrameChg>
        <pc:picChg chg="add mod">
          <ac:chgData name="kinjal rajwadi" userId="e28826e589b834ce" providerId="LiveId" clId="{FC80C377-2CA1-4672-A0CC-3F0EC0AD5282}" dt="2023-11-02T00:29:13.723" v="352" actId="1076"/>
          <ac:picMkLst>
            <pc:docMk/>
            <pc:sldMk cId="1426529967" sldId="262"/>
            <ac:picMk id="5" creationId="{B3F8B265-C2CA-F535-2D13-C6D3F6C5BC98}"/>
          </ac:picMkLst>
        </pc:picChg>
      </pc:sldChg>
      <pc:sldChg chg="addSp delSp modSp new mod modClrScheme chgLayout">
        <pc:chgData name="kinjal rajwadi" userId="e28826e589b834ce" providerId="LiveId" clId="{FC80C377-2CA1-4672-A0CC-3F0EC0AD5282}" dt="2023-11-01T23:50:46.937" v="114" actId="27636"/>
        <pc:sldMkLst>
          <pc:docMk/>
          <pc:sldMk cId="2912940160" sldId="263"/>
        </pc:sldMkLst>
        <pc:spChg chg="del mod ord">
          <ac:chgData name="kinjal rajwadi" userId="e28826e589b834ce" providerId="LiveId" clId="{FC80C377-2CA1-4672-A0CC-3F0EC0AD5282}" dt="2023-11-01T23:46:28.089" v="59" actId="700"/>
          <ac:spMkLst>
            <pc:docMk/>
            <pc:sldMk cId="2912940160" sldId="263"/>
            <ac:spMk id="2" creationId="{F6C16E7E-BD46-D70E-A85C-8CF7390C3B1B}"/>
          </ac:spMkLst>
        </pc:spChg>
        <pc:spChg chg="del">
          <ac:chgData name="kinjal rajwadi" userId="e28826e589b834ce" providerId="LiveId" clId="{FC80C377-2CA1-4672-A0CC-3F0EC0AD5282}" dt="2023-11-01T23:45:22.444" v="46" actId="22"/>
          <ac:spMkLst>
            <pc:docMk/>
            <pc:sldMk cId="2912940160" sldId="263"/>
            <ac:spMk id="3" creationId="{3F0949D8-B555-7CD6-73AB-91924110ED62}"/>
          </ac:spMkLst>
        </pc:spChg>
        <pc:spChg chg="add del mod ord">
          <ac:chgData name="kinjal rajwadi" userId="e28826e589b834ce" providerId="LiveId" clId="{FC80C377-2CA1-4672-A0CC-3F0EC0AD5282}" dt="2023-11-01T23:46:28.089" v="59" actId="700"/>
          <ac:spMkLst>
            <pc:docMk/>
            <pc:sldMk cId="2912940160" sldId="263"/>
            <ac:spMk id="8" creationId="{D2806517-23FE-811E-AE6E-9BDF2ECE0A81}"/>
          </ac:spMkLst>
        </pc:spChg>
        <pc:spChg chg="add mod ord">
          <ac:chgData name="kinjal rajwadi" userId="e28826e589b834ce" providerId="LiveId" clId="{FC80C377-2CA1-4672-A0CC-3F0EC0AD5282}" dt="2023-11-01T23:48:36.876" v="84" actId="122"/>
          <ac:spMkLst>
            <pc:docMk/>
            <pc:sldMk cId="2912940160" sldId="263"/>
            <ac:spMk id="9" creationId="{035238FF-F8E0-2459-DB5E-34EB0FE255ED}"/>
          </ac:spMkLst>
        </pc:spChg>
        <pc:spChg chg="add del mod ord">
          <ac:chgData name="kinjal rajwadi" userId="e28826e589b834ce" providerId="LiveId" clId="{FC80C377-2CA1-4672-A0CC-3F0EC0AD5282}" dt="2023-11-01T23:47:24.865" v="69" actId="22"/>
          <ac:spMkLst>
            <pc:docMk/>
            <pc:sldMk cId="2912940160" sldId="263"/>
            <ac:spMk id="10" creationId="{B3D951FC-2EA5-788E-79B2-7A351D1E637C}"/>
          </ac:spMkLst>
        </pc:spChg>
        <pc:spChg chg="add mod ord">
          <ac:chgData name="kinjal rajwadi" userId="e28826e589b834ce" providerId="LiveId" clId="{FC80C377-2CA1-4672-A0CC-3F0EC0AD5282}" dt="2023-11-01T23:50:46.937" v="114" actId="27636"/>
          <ac:spMkLst>
            <pc:docMk/>
            <pc:sldMk cId="2912940160" sldId="263"/>
            <ac:spMk id="11" creationId="{D986193A-BEB3-C5A4-F782-F254F22AC2D7}"/>
          </ac:spMkLst>
        </pc:spChg>
        <pc:graphicFrameChg chg="add mod">
          <ac:chgData name="kinjal rajwadi" userId="e28826e589b834ce" providerId="LiveId" clId="{FC80C377-2CA1-4672-A0CC-3F0EC0AD5282}" dt="2023-11-01T23:48:04.460" v="73" actId="6549"/>
          <ac:graphicFrameMkLst>
            <pc:docMk/>
            <pc:sldMk cId="2912940160" sldId="263"/>
            <ac:graphicFrameMk id="4" creationId="{B8292407-3D94-C9BA-183B-12150EF99E55}"/>
          </ac:graphicFrameMkLst>
        </pc:graphicFrameChg>
        <pc:picChg chg="add del mod ord">
          <ac:chgData name="kinjal rajwadi" userId="e28826e589b834ce" providerId="LiveId" clId="{FC80C377-2CA1-4672-A0CC-3F0EC0AD5282}" dt="2023-11-01T23:45:39.387" v="52" actId="21"/>
          <ac:picMkLst>
            <pc:docMk/>
            <pc:sldMk cId="2912940160" sldId="263"/>
            <ac:picMk id="6" creationId="{E6B07855-E03F-9D32-496E-ECFF4E2800EA}"/>
          </ac:picMkLst>
        </pc:picChg>
        <pc:picChg chg="add del mod ord">
          <ac:chgData name="kinjal rajwadi" userId="e28826e589b834ce" providerId="LiveId" clId="{FC80C377-2CA1-4672-A0CC-3F0EC0AD5282}" dt="2023-11-01T23:47:24.865" v="69" actId="22"/>
          <ac:picMkLst>
            <pc:docMk/>
            <pc:sldMk cId="2912940160" sldId="263"/>
            <ac:picMk id="13" creationId="{01097420-A3C5-DB4E-14A8-0EC40E99827F}"/>
          </ac:picMkLst>
        </pc:picChg>
        <pc:picChg chg="add mod">
          <ac:chgData name="kinjal rajwadi" userId="e28826e589b834ce" providerId="LiveId" clId="{FC80C377-2CA1-4672-A0CC-3F0EC0AD5282}" dt="2023-11-01T23:47:51.416" v="72" actId="14100"/>
          <ac:picMkLst>
            <pc:docMk/>
            <pc:sldMk cId="2912940160" sldId="263"/>
            <ac:picMk id="15" creationId="{9F8AF182-2AE3-CB42-267C-54C914B4190B}"/>
          </ac:picMkLst>
        </pc:picChg>
      </pc:sldChg>
      <pc:sldChg chg="addSp delSp modSp new mod">
        <pc:chgData name="kinjal rajwadi" userId="e28826e589b834ce" providerId="LiveId" clId="{FC80C377-2CA1-4672-A0CC-3F0EC0AD5282}" dt="2023-11-02T01:17:41.270" v="671" actId="20577"/>
        <pc:sldMkLst>
          <pc:docMk/>
          <pc:sldMk cId="795693380" sldId="264"/>
        </pc:sldMkLst>
        <pc:spChg chg="mod">
          <ac:chgData name="kinjal rajwadi" userId="e28826e589b834ce" providerId="LiveId" clId="{FC80C377-2CA1-4672-A0CC-3F0EC0AD5282}" dt="2023-11-02T01:17:41.270" v="671" actId="20577"/>
          <ac:spMkLst>
            <pc:docMk/>
            <pc:sldMk cId="795693380" sldId="264"/>
            <ac:spMk id="2" creationId="{FEB71A54-59A1-F494-8D52-6E7092681A77}"/>
          </ac:spMkLst>
        </pc:spChg>
        <pc:spChg chg="mod">
          <ac:chgData name="kinjal rajwadi" userId="e28826e589b834ce" providerId="LiveId" clId="{FC80C377-2CA1-4672-A0CC-3F0EC0AD5282}" dt="2023-11-02T00:28:03.732" v="349" actId="2711"/>
          <ac:spMkLst>
            <pc:docMk/>
            <pc:sldMk cId="795693380" sldId="264"/>
            <ac:spMk id="3" creationId="{39A07748-2F7B-07B3-DC43-9FCDBF0E0354}"/>
          </ac:spMkLst>
        </pc:spChg>
        <pc:spChg chg="del mod">
          <ac:chgData name="kinjal rajwadi" userId="e28826e589b834ce" providerId="LiveId" clId="{FC80C377-2CA1-4672-A0CC-3F0EC0AD5282}" dt="2023-11-01T23:51:32.729" v="118" actId="478"/>
          <ac:spMkLst>
            <pc:docMk/>
            <pc:sldMk cId="795693380" sldId="264"/>
            <ac:spMk id="4" creationId="{8AAFC7EB-73A4-B6E7-AA04-877F235833F3}"/>
          </ac:spMkLst>
        </pc:spChg>
        <pc:graphicFrameChg chg="add mod">
          <ac:chgData name="kinjal rajwadi" userId="e28826e589b834ce" providerId="LiveId" clId="{FC80C377-2CA1-4672-A0CC-3F0EC0AD5282}" dt="2023-11-01T23:51:48.654" v="121" actId="14100"/>
          <ac:graphicFrameMkLst>
            <pc:docMk/>
            <pc:sldMk cId="795693380" sldId="264"/>
            <ac:graphicFrameMk id="5" creationId="{A1BF0387-9674-A5A6-B45D-17AFCC70D712}"/>
          </ac:graphicFrameMkLst>
        </pc:graphicFrameChg>
        <pc:picChg chg="add mod">
          <ac:chgData name="kinjal rajwadi" userId="e28826e589b834ce" providerId="LiveId" clId="{FC80C377-2CA1-4672-A0CC-3F0EC0AD5282}" dt="2023-11-01T23:53:03.950" v="139" actId="14100"/>
          <ac:picMkLst>
            <pc:docMk/>
            <pc:sldMk cId="795693380" sldId="264"/>
            <ac:picMk id="7" creationId="{6B241E7E-DB02-AD24-A4B2-61F6DDFE53EA}"/>
          </ac:picMkLst>
        </pc:picChg>
      </pc:sldChg>
      <pc:sldChg chg="addSp delSp modSp new mod">
        <pc:chgData name="kinjal rajwadi" userId="e28826e589b834ce" providerId="LiveId" clId="{FC80C377-2CA1-4672-A0CC-3F0EC0AD5282}" dt="2023-11-02T00:27:48.143" v="348" actId="2711"/>
        <pc:sldMkLst>
          <pc:docMk/>
          <pc:sldMk cId="583023835" sldId="265"/>
        </pc:sldMkLst>
        <pc:spChg chg="mod">
          <ac:chgData name="kinjal rajwadi" userId="e28826e589b834ce" providerId="LiveId" clId="{FC80C377-2CA1-4672-A0CC-3F0EC0AD5282}" dt="2023-11-02T00:01:18.682" v="205" actId="122"/>
          <ac:spMkLst>
            <pc:docMk/>
            <pc:sldMk cId="583023835" sldId="265"/>
            <ac:spMk id="2" creationId="{26ABDC86-3B33-B12F-C235-F5105C2A8393}"/>
          </ac:spMkLst>
        </pc:spChg>
        <pc:spChg chg="mod">
          <ac:chgData name="kinjal rajwadi" userId="e28826e589b834ce" providerId="LiveId" clId="{FC80C377-2CA1-4672-A0CC-3F0EC0AD5282}" dt="2023-11-02T00:00:37.206" v="200" actId="14100"/>
          <ac:spMkLst>
            <pc:docMk/>
            <pc:sldMk cId="583023835" sldId="265"/>
            <ac:spMk id="3" creationId="{2C6F36FF-44E6-E6A4-67CE-7F51C7C38078}"/>
          </ac:spMkLst>
        </pc:spChg>
        <pc:spChg chg="mod">
          <ac:chgData name="kinjal rajwadi" userId="e28826e589b834ce" providerId="LiveId" clId="{FC80C377-2CA1-4672-A0CC-3F0EC0AD5282}" dt="2023-11-02T00:27:48.143" v="348" actId="2711"/>
          <ac:spMkLst>
            <pc:docMk/>
            <pc:sldMk cId="583023835" sldId="265"/>
            <ac:spMk id="4" creationId="{E7A734A2-D4ED-4C8F-E050-C76A8DF7B7DE}"/>
          </ac:spMkLst>
        </pc:spChg>
        <pc:graphicFrameChg chg="add del mod">
          <ac:chgData name="kinjal rajwadi" userId="e28826e589b834ce" providerId="LiveId" clId="{FC80C377-2CA1-4672-A0CC-3F0EC0AD5282}" dt="2023-11-01T23:56:35.109" v="184" actId="478"/>
          <ac:graphicFrameMkLst>
            <pc:docMk/>
            <pc:sldMk cId="583023835" sldId="265"/>
            <ac:graphicFrameMk id="5" creationId="{B119FBB6-FD66-F359-15A7-3F7E8DD021C5}"/>
          </ac:graphicFrameMkLst>
        </pc:graphicFrameChg>
        <pc:graphicFrameChg chg="add mod">
          <ac:chgData name="kinjal rajwadi" userId="e28826e589b834ce" providerId="LiveId" clId="{FC80C377-2CA1-4672-A0CC-3F0EC0AD5282}" dt="2023-11-02T00:02:43.996" v="210" actId="14100"/>
          <ac:graphicFrameMkLst>
            <pc:docMk/>
            <pc:sldMk cId="583023835" sldId="265"/>
            <ac:graphicFrameMk id="6" creationId="{B119FBB6-FD66-F359-15A7-3F7E8DD021C5}"/>
          </ac:graphicFrameMkLst>
        </pc:graphicFrameChg>
        <pc:picChg chg="add mod">
          <ac:chgData name="kinjal rajwadi" userId="e28826e589b834ce" providerId="LiveId" clId="{FC80C377-2CA1-4672-A0CC-3F0EC0AD5282}" dt="2023-11-02T00:02:39.035" v="209" actId="14100"/>
          <ac:picMkLst>
            <pc:docMk/>
            <pc:sldMk cId="583023835" sldId="265"/>
            <ac:picMk id="8" creationId="{D9AB55C1-F0C6-25EF-E13F-F61A2AAE066F}"/>
          </ac:picMkLst>
        </pc:picChg>
      </pc:sldChg>
      <pc:sldChg chg="new del">
        <pc:chgData name="kinjal rajwadi" userId="e28826e589b834ce" providerId="LiveId" clId="{FC80C377-2CA1-4672-A0CC-3F0EC0AD5282}" dt="2023-11-02T00:06:39.980" v="255" actId="47"/>
        <pc:sldMkLst>
          <pc:docMk/>
          <pc:sldMk cId="563256854" sldId="266"/>
        </pc:sldMkLst>
      </pc:sldChg>
      <pc:sldChg chg="new del">
        <pc:chgData name="kinjal rajwadi" userId="e28826e589b834ce" providerId="LiveId" clId="{FC80C377-2CA1-4672-A0CC-3F0EC0AD5282}" dt="2023-11-01T23:56:12.757" v="182" actId="47"/>
        <pc:sldMkLst>
          <pc:docMk/>
          <pc:sldMk cId="1424368163" sldId="266"/>
        </pc:sldMkLst>
      </pc:sldChg>
      <pc:sldChg chg="addSp delSp modSp new mod setBg setClrOvrMap">
        <pc:chgData name="kinjal rajwadi" userId="e28826e589b834ce" providerId="LiveId" clId="{FC80C377-2CA1-4672-A0CC-3F0EC0AD5282}" dt="2023-11-02T01:16:51.372" v="665" actId="14100"/>
        <pc:sldMkLst>
          <pc:docMk/>
          <pc:sldMk cId="4195075086" sldId="267"/>
        </pc:sldMkLst>
        <pc:spChg chg="mod">
          <ac:chgData name="kinjal rajwadi" userId="e28826e589b834ce" providerId="LiveId" clId="{FC80C377-2CA1-4672-A0CC-3F0EC0AD5282}" dt="2023-11-02T01:12:32.898" v="619" actId="122"/>
          <ac:spMkLst>
            <pc:docMk/>
            <pc:sldMk cId="4195075086" sldId="267"/>
            <ac:spMk id="2" creationId="{239D3A16-0DFC-DDC7-CC61-E7900A6C0E3A}"/>
          </ac:spMkLst>
        </pc:spChg>
        <pc:spChg chg="mod">
          <ac:chgData name="kinjal rajwadi" userId="e28826e589b834ce" providerId="LiveId" clId="{FC80C377-2CA1-4672-A0CC-3F0EC0AD5282}" dt="2023-11-02T01:16:36.211" v="663" actId="255"/>
          <ac:spMkLst>
            <pc:docMk/>
            <pc:sldMk cId="4195075086" sldId="267"/>
            <ac:spMk id="3" creationId="{8FF0D013-42EA-B5D3-4946-18F2B4626469}"/>
          </ac:spMkLst>
        </pc:spChg>
        <pc:spChg chg="add del">
          <ac:chgData name="kinjal rajwadi" userId="e28826e589b834ce" providerId="LiveId" clId="{FC80C377-2CA1-4672-A0CC-3F0EC0AD5282}" dt="2023-11-02T01:11:54.821" v="615" actId="26606"/>
          <ac:spMkLst>
            <pc:docMk/>
            <pc:sldMk cId="4195075086" sldId="267"/>
            <ac:spMk id="10" creationId="{35879851-1A1D-4246-AAA1-C484E858337D}"/>
          </ac:spMkLst>
        </pc:spChg>
        <pc:spChg chg="add">
          <ac:chgData name="kinjal rajwadi" userId="e28826e589b834ce" providerId="LiveId" clId="{FC80C377-2CA1-4672-A0CC-3F0EC0AD5282}" dt="2023-11-02T01:11:54.821" v="615" actId="26606"/>
          <ac:spMkLst>
            <pc:docMk/>
            <pc:sldMk cId="4195075086" sldId="267"/>
            <ac:spMk id="15" creationId="{1A44C337-3893-4B29-A265-B1329150B6AA}"/>
          </ac:spMkLst>
        </pc:spChg>
        <pc:spChg chg="add">
          <ac:chgData name="kinjal rajwadi" userId="e28826e589b834ce" providerId="LiveId" clId="{FC80C377-2CA1-4672-A0CC-3F0EC0AD5282}" dt="2023-11-02T01:11:54.821" v="615" actId="26606"/>
          <ac:spMkLst>
            <pc:docMk/>
            <pc:sldMk cId="4195075086" sldId="267"/>
            <ac:spMk id="45" creationId="{AA5CD610-ED7C-4CED-A9A1-174432C88AF8}"/>
          </ac:spMkLst>
        </pc:spChg>
        <pc:spChg chg="add">
          <ac:chgData name="kinjal rajwadi" userId="e28826e589b834ce" providerId="LiveId" clId="{FC80C377-2CA1-4672-A0CC-3F0EC0AD5282}" dt="2023-11-02T01:11:54.821" v="615" actId="26606"/>
          <ac:spMkLst>
            <pc:docMk/>
            <pc:sldMk cId="4195075086" sldId="267"/>
            <ac:spMk id="47" creationId="{0C4379BF-8C7A-480A-BC36-DA55D92A9356}"/>
          </ac:spMkLst>
        </pc:spChg>
        <pc:grpChg chg="add">
          <ac:chgData name="kinjal rajwadi" userId="e28826e589b834ce" providerId="LiveId" clId="{FC80C377-2CA1-4672-A0CC-3F0EC0AD5282}" dt="2023-11-02T01:11:54.821" v="615" actId="26606"/>
          <ac:grpSpMkLst>
            <pc:docMk/>
            <pc:sldMk cId="4195075086" sldId="267"/>
            <ac:grpSpMk id="17" creationId="{81E0B358-1267-4844-8B3D-B7A279B4175A}"/>
          </ac:grpSpMkLst>
        </pc:grpChg>
        <pc:grpChg chg="add">
          <ac:chgData name="kinjal rajwadi" userId="e28826e589b834ce" providerId="LiveId" clId="{FC80C377-2CA1-4672-A0CC-3F0EC0AD5282}" dt="2023-11-02T01:11:54.821" v="615" actId="26606"/>
          <ac:grpSpMkLst>
            <pc:docMk/>
            <pc:sldMk cId="4195075086" sldId="267"/>
            <ac:grpSpMk id="31" creationId="{AF44CA9C-80E8-44E1-A79C-D6EBFC73BCA0}"/>
          </ac:grpSpMkLst>
        </pc:grpChg>
        <pc:picChg chg="add mod ord">
          <ac:chgData name="kinjal rajwadi" userId="e28826e589b834ce" providerId="LiveId" clId="{FC80C377-2CA1-4672-A0CC-3F0EC0AD5282}" dt="2023-11-02T01:16:51.372" v="665" actId="14100"/>
          <ac:picMkLst>
            <pc:docMk/>
            <pc:sldMk cId="4195075086" sldId="267"/>
            <ac:picMk id="5" creationId="{F8919FF5-5AE6-BFB4-9624-9FDDE50EA5DF}"/>
          </ac:picMkLst>
        </pc:picChg>
      </pc:sldChg>
      <pc:sldChg chg="addSp delSp add del setBg delDesignElem">
        <pc:chgData name="kinjal rajwadi" userId="e28826e589b834ce" providerId="LiveId" clId="{FC80C377-2CA1-4672-A0CC-3F0EC0AD5282}" dt="2023-11-02T00:53:34.523" v="592"/>
        <pc:sldMkLst>
          <pc:docMk/>
          <pc:sldMk cId="1397429527" sldId="268"/>
        </pc:sldMkLst>
        <pc:spChg chg="add del">
          <ac:chgData name="kinjal rajwadi" userId="e28826e589b834ce" providerId="LiveId" clId="{FC80C377-2CA1-4672-A0CC-3F0EC0AD5282}" dt="2023-11-02T00:53:34.523" v="592"/>
          <ac:spMkLst>
            <pc:docMk/>
            <pc:sldMk cId="1397429527" sldId="268"/>
            <ac:spMk id="10" creationId="{175CD74B-9CE8-4F20-A3E4-A22A7F036042}"/>
          </ac:spMkLst>
        </pc:spChg>
        <pc:spChg chg="add del">
          <ac:chgData name="kinjal rajwadi" userId="e28826e589b834ce" providerId="LiveId" clId="{FC80C377-2CA1-4672-A0CC-3F0EC0AD5282}" dt="2023-11-02T00:53:34.523" v="592"/>
          <ac:spMkLst>
            <pc:docMk/>
            <pc:sldMk cId="1397429527" sldId="268"/>
            <ac:spMk id="12" creationId="{99C44665-BECF-4482-A00C-E4BE2A87DC7B}"/>
          </ac:spMkLst>
        </pc:spChg>
        <pc:spChg chg="add del">
          <ac:chgData name="kinjal rajwadi" userId="e28826e589b834ce" providerId="LiveId" clId="{FC80C377-2CA1-4672-A0CC-3F0EC0AD5282}" dt="2023-11-02T00:53:34.523" v="592"/>
          <ac:spMkLst>
            <pc:docMk/>
            <pc:sldMk cId="1397429527" sldId="268"/>
            <ac:spMk id="14" creationId="{20398C1D-D011-4BA8-AC81-E829677B87FF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28826e589b834ce/Desktop/Data%20Science/SQL%20Project%20Jay/Superstore%20Final%20Outpu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28826e589b834ce/Desktop/Data%20Science/SQL%20Project%20Jay/Superstore%20Final%20Outpu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28826e589b834ce/Desktop/Data%20Science/SQL%20Project%20Jay/Superstore%20Final%20Outpu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28826e589b834ce/Desktop/Data%20Science/SQL%20Project%20Jay/Superstore%20Final%20Outpu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28826e589b834ce/Desktop/Data%20Science/SQL%20Project%20Jay/Superstore%20Final%20Outpu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28826e589b834ce/Desktop/Data%20Science/SQL%20Project%20Jay/Superstore%20Final%20Outpu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28826e589b834ce/Desktop/Data%20Science/SQL%20Project%20Jay/Superstore%20Final%20Outpu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DBC-45C6-901F-66A10ED472FC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DBC-45C6-901F-66A10ED472F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'[Superstore Final Output.xlsx]Sales and Profit'!$A$1:$B$1</c:f>
              <c:strCache>
                <c:ptCount val="2"/>
                <c:pt idx="0">
                  <c:v>Total_sales</c:v>
                </c:pt>
                <c:pt idx="1">
                  <c:v>Total_Profit</c:v>
                </c:pt>
              </c:strCache>
            </c:strRef>
          </c:cat>
          <c:val>
            <c:numRef>
              <c:f>'[Superstore Final Output.xlsx]Sales and Profit'!$A$2:$B$2</c:f>
              <c:numCache>
                <c:formatCode>_-"$"* #,##0_-;\-"$"* #,##0_-;_-"$"* "-"??_-;_-@_-</c:formatCode>
                <c:ptCount val="2"/>
                <c:pt idx="0">
                  <c:v>2270658</c:v>
                </c:pt>
                <c:pt idx="1">
                  <c:v>282393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DBC-45C6-901F-66A10ED472F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Total</a:t>
            </a:r>
            <a:r>
              <a:rPr lang="en-US" baseline="0"/>
              <a:t> </a:t>
            </a:r>
            <a:r>
              <a:rPr lang="en-US"/>
              <a:t>Profit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'[Superstore Final Output.xlsx]Profit by Year'!$B$1</c:f>
              <c:strCache>
                <c:ptCount val="1"/>
                <c:pt idx="0">
                  <c:v>Total_Profit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'[Superstore Final Output.xlsx]Profit by Year'!$A$2:$A$5</c:f>
              <c:numCache>
                <c:formatCode>General</c:formatCod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numCache>
            </c:numRef>
          </c:cat>
          <c:val>
            <c:numRef>
              <c:f>'[Superstore Final Output.xlsx]Profit by Year'!$B$2:$B$5</c:f>
              <c:numCache>
                <c:formatCode>_-"$"* #,##0_-;\-"$"* #,##0_-;_-"$"* "-"??_-;_-@_-</c:formatCode>
                <c:ptCount val="4"/>
                <c:pt idx="0">
                  <c:v>48921</c:v>
                </c:pt>
                <c:pt idx="1">
                  <c:v>60892</c:v>
                </c:pt>
                <c:pt idx="2">
                  <c:v>79989</c:v>
                </c:pt>
                <c:pt idx="3">
                  <c:v>92591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DA-4AEE-8EBC-29D51A7B229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762716927"/>
        <c:axId val="761110799"/>
      </c:barChart>
      <c:catAx>
        <c:axId val="7627169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1110799"/>
        <c:crosses val="autoZero"/>
        <c:auto val="1"/>
        <c:lblAlgn val="ctr"/>
        <c:lblOffset val="100"/>
        <c:noMultiLvlLbl val="0"/>
      </c:catAx>
      <c:valAx>
        <c:axId val="7611107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-&quot;$&quot;* #,##0_-;\-&quot;$&quot;* #,##0_-;_-&quot;$&quot;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27169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solidFill>
          <a:schemeClr val="bg2">
            <a:lumMod val="75000"/>
            <a:alpha val="27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'[Superstore Final Output.xlsx]Profit by Region'!$B$1</c:f>
              <c:strCache>
                <c:ptCount val="1"/>
                <c:pt idx="0">
                  <c:v>Total_sales</c:v>
                </c:pt>
              </c:strCache>
            </c:strRef>
          </c:tx>
          <c:spPr>
            <a:solidFill>
              <a:schemeClr val="accent5">
                <a:shade val="76000"/>
                <a:alpha val="88000"/>
              </a:schemeClr>
            </a:solidFill>
            <a:ln>
              <a:solidFill>
                <a:schemeClr val="accent5">
                  <a:shade val="76000"/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5">
                  <a:shade val="76000"/>
                  <a:lumMod val="50000"/>
                </a:schemeClr>
              </a:contourClr>
            </a:sp3d>
          </c:spPr>
          <c:invertIfNegative val="0"/>
          <c:dLbls>
            <c:spPr>
              <a:solidFill>
                <a:schemeClr val="accent5">
                  <a:shade val="76000"/>
                  <a:alpha val="30000"/>
                </a:schemeClr>
              </a:solidFill>
              <a:ln>
                <a:solidFill>
                  <a:schemeClr val="lt1">
                    <a:alpha val="50000"/>
                  </a:scheme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'[Superstore Final Output.xlsx]Profit by Region'!$A$2:$A$5</c:f>
              <c:strCache>
                <c:ptCount val="4"/>
                <c:pt idx="0">
                  <c:v>South</c:v>
                </c:pt>
                <c:pt idx="1">
                  <c:v>West</c:v>
                </c:pt>
                <c:pt idx="2">
                  <c:v>Central</c:v>
                </c:pt>
                <c:pt idx="3">
                  <c:v>East</c:v>
                </c:pt>
              </c:strCache>
            </c:strRef>
          </c:cat>
          <c:val>
            <c:numRef>
              <c:f>'[Superstore Final Output.xlsx]Profit by Region'!$B$2:$B$5</c:f>
              <c:numCache>
                <c:formatCode>_-"$"* #,##0_-;\-"$"* #,##0_-;_-"$"* "-"??_-;_-@_-</c:formatCode>
                <c:ptCount val="4"/>
                <c:pt idx="0">
                  <c:v>388309</c:v>
                </c:pt>
                <c:pt idx="1">
                  <c:v>713525</c:v>
                </c:pt>
                <c:pt idx="2">
                  <c:v>496701</c:v>
                </c:pt>
                <c:pt idx="3">
                  <c:v>672123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D6-439D-8CAF-05DA8209DEDF}"/>
            </c:ext>
          </c:extLst>
        </c:ser>
        <c:ser>
          <c:idx val="1"/>
          <c:order val="1"/>
          <c:tx>
            <c:strRef>
              <c:f>'[Superstore Final Output.xlsx]Profit by Region'!$C$1</c:f>
              <c:strCache>
                <c:ptCount val="1"/>
                <c:pt idx="0">
                  <c:v>Total_Profit</c:v>
                </c:pt>
              </c:strCache>
            </c:strRef>
          </c:tx>
          <c:spPr>
            <a:solidFill>
              <a:schemeClr val="accent5">
                <a:tint val="77000"/>
                <a:alpha val="88000"/>
              </a:schemeClr>
            </a:solidFill>
            <a:ln>
              <a:solidFill>
                <a:schemeClr val="accent5">
                  <a:tint val="77000"/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5">
                  <a:tint val="77000"/>
                  <a:lumMod val="50000"/>
                </a:schemeClr>
              </a:contourClr>
            </a:sp3d>
          </c:spPr>
          <c:invertIfNegative val="0"/>
          <c:dLbls>
            <c:spPr>
              <a:solidFill>
                <a:schemeClr val="accent5">
                  <a:tint val="77000"/>
                  <a:alpha val="30000"/>
                </a:schemeClr>
              </a:solidFill>
              <a:ln>
                <a:solidFill>
                  <a:schemeClr val="lt1">
                    <a:alpha val="50000"/>
                  </a:scheme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'[Superstore Final Output.xlsx]Profit by Region'!$A$2:$A$5</c:f>
              <c:strCache>
                <c:ptCount val="4"/>
                <c:pt idx="0">
                  <c:v>South</c:v>
                </c:pt>
                <c:pt idx="1">
                  <c:v>West</c:v>
                </c:pt>
                <c:pt idx="2">
                  <c:v>Central</c:v>
                </c:pt>
                <c:pt idx="3">
                  <c:v>East</c:v>
                </c:pt>
              </c:strCache>
            </c:strRef>
          </c:cat>
          <c:val>
            <c:numRef>
              <c:f>'[Superstore Final Output.xlsx]Profit by Region'!$C$2:$C$5</c:f>
              <c:numCache>
                <c:formatCode>_-"$"* #,##0_-;\-"$"* #,##0_-;_-"$"* "-"??_-;_-@_-</c:formatCode>
                <c:ptCount val="4"/>
                <c:pt idx="0">
                  <c:v>45878</c:v>
                </c:pt>
                <c:pt idx="1">
                  <c:v>105983</c:v>
                </c:pt>
                <c:pt idx="2">
                  <c:v>39885</c:v>
                </c:pt>
                <c:pt idx="3">
                  <c:v>90647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5D6-439D-8CAF-05DA8209DED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4"/>
        <c:gapDepth val="53"/>
        <c:shape val="box"/>
        <c:axId val="788372975"/>
        <c:axId val="907864879"/>
        <c:axId val="0"/>
      </c:bar3DChart>
      <c:catAx>
        <c:axId val="788372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7864879"/>
        <c:crosses val="autoZero"/>
        <c:auto val="1"/>
        <c:lblAlgn val="ctr"/>
        <c:lblOffset val="100"/>
        <c:noMultiLvlLbl val="0"/>
      </c:catAx>
      <c:valAx>
        <c:axId val="907864879"/>
        <c:scaling>
          <c:orientation val="minMax"/>
        </c:scaling>
        <c:delete val="1"/>
        <c:axPos val="l"/>
        <c:majorGridlines>
          <c:spPr>
            <a:ln w="9525">
              <a:solidFill>
                <a:schemeClr val="lt1">
                  <a:lumMod val="50000"/>
                </a:schemeClr>
              </a:solidFill>
            </a:ln>
            <a:effectLst/>
          </c:spPr>
        </c:majorGridlines>
        <c:numFmt formatCode="_-&quot;$&quot;* #,##0_-;\-&quot;$&quot;* #,##0_-;_-&quot;$&quot;* &quot;-&quot;??_-;_-@_-" sourceLinked="1"/>
        <c:majorTickMark val="out"/>
        <c:minorTickMark val="none"/>
        <c:tickLblPos val="nextTo"/>
        <c:crossAx val="788372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6350" cap="flat" cmpd="sng" algn="ctr">
      <a:solidFill>
        <a:schemeClr val="dk1">
          <a:tint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solidFill>
          <a:schemeClr val="bg2">
            <a:lumMod val="75000"/>
            <a:alpha val="27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'[Superstore Final Output.xlsx]Sales &amp; Profit by Segment'!$B$1</c:f>
              <c:strCache>
                <c:ptCount val="1"/>
                <c:pt idx="0">
                  <c:v>Total_sales</c:v>
                </c:pt>
              </c:strCache>
            </c:strRef>
          </c:tx>
          <c:spPr>
            <a:solidFill>
              <a:schemeClr val="accent1">
                <a:alpha val="88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1">
                  <a:lumMod val="50000"/>
                </a:schemeClr>
              </a:contourClr>
            </a:sp3d>
          </c:spPr>
          <c:invertIfNegative val="0"/>
          <c:dLbls>
            <c:spPr>
              <a:solidFill>
                <a:schemeClr val="accent1">
                  <a:alpha val="30000"/>
                </a:schemeClr>
              </a:solidFill>
              <a:ln>
                <a:solidFill>
                  <a:schemeClr val="lt1">
                    <a:alpha val="50000"/>
                  </a:scheme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'[Superstore Final Output.xlsx]Sales &amp; Profit by Segment'!$A$2:$A$4</c:f>
              <c:strCache>
                <c:ptCount val="3"/>
                <c:pt idx="0">
                  <c:v>Consumer</c:v>
                </c:pt>
                <c:pt idx="1">
                  <c:v>Corporate</c:v>
                </c:pt>
                <c:pt idx="2">
                  <c:v>Home Office</c:v>
                </c:pt>
              </c:strCache>
            </c:strRef>
          </c:cat>
          <c:val>
            <c:numRef>
              <c:f>'[Superstore Final Output.xlsx]Sales &amp; Profit by Segment'!$B$2:$B$4</c:f>
              <c:numCache>
                <c:formatCode>_-"$"* #,##0_-;\-"$"* #,##0_-;_-"$"* "-"??_-;_-@_-</c:formatCode>
                <c:ptCount val="3"/>
                <c:pt idx="0">
                  <c:v>1149958</c:v>
                </c:pt>
                <c:pt idx="1">
                  <c:v>696229</c:v>
                </c:pt>
                <c:pt idx="2">
                  <c:v>424471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A8-4B19-ADE2-9F1178925922}"/>
            </c:ext>
          </c:extLst>
        </c:ser>
        <c:ser>
          <c:idx val="1"/>
          <c:order val="1"/>
          <c:tx>
            <c:strRef>
              <c:f>'[Superstore Final Output.xlsx]Sales &amp; Profit by Segment'!$C$1</c:f>
              <c:strCache>
                <c:ptCount val="1"/>
                <c:pt idx="0">
                  <c:v>Total_Profit</c:v>
                </c:pt>
              </c:strCache>
            </c:strRef>
          </c:tx>
          <c:spPr>
            <a:solidFill>
              <a:schemeClr val="accent2">
                <a:alpha val="88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2">
                  <a:lumMod val="50000"/>
                </a:schemeClr>
              </a:contourClr>
            </a:sp3d>
          </c:spPr>
          <c:invertIfNegative val="0"/>
          <c:dLbls>
            <c:spPr>
              <a:solidFill>
                <a:schemeClr val="accent2">
                  <a:alpha val="30000"/>
                </a:schemeClr>
              </a:solidFill>
              <a:ln>
                <a:solidFill>
                  <a:schemeClr val="lt1">
                    <a:alpha val="50000"/>
                  </a:scheme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'[Superstore Final Output.xlsx]Sales &amp; Profit by Segment'!$A$2:$A$4</c:f>
              <c:strCache>
                <c:ptCount val="3"/>
                <c:pt idx="0">
                  <c:v>Consumer</c:v>
                </c:pt>
                <c:pt idx="1">
                  <c:v>Corporate</c:v>
                </c:pt>
                <c:pt idx="2">
                  <c:v>Home Office</c:v>
                </c:pt>
              </c:strCache>
            </c:strRef>
          </c:cat>
          <c:val>
            <c:numRef>
              <c:f>'[Superstore Final Output.xlsx]Sales &amp; Profit by Segment'!$C$2:$C$4</c:f>
              <c:numCache>
                <c:formatCode>_-"$"* #,##0_-;\-"$"* #,##0_-;_-"$"* "-"??_-;_-@_-</c:formatCode>
                <c:ptCount val="3"/>
                <c:pt idx="0">
                  <c:v>132556</c:v>
                </c:pt>
                <c:pt idx="1">
                  <c:v>90277</c:v>
                </c:pt>
                <c:pt idx="2">
                  <c:v>59560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DA8-4B19-ADE2-9F117892592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4"/>
        <c:gapDepth val="53"/>
        <c:shape val="box"/>
        <c:axId val="952814991"/>
        <c:axId val="918200511"/>
        <c:axId val="0"/>
      </c:bar3DChart>
      <c:catAx>
        <c:axId val="95281499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8200511"/>
        <c:crosses val="autoZero"/>
        <c:auto val="1"/>
        <c:lblAlgn val="ctr"/>
        <c:lblOffset val="100"/>
        <c:noMultiLvlLbl val="0"/>
      </c:catAx>
      <c:valAx>
        <c:axId val="918200511"/>
        <c:scaling>
          <c:orientation val="minMax"/>
        </c:scaling>
        <c:delete val="1"/>
        <c:axPos val="b"/>
        <c:numFmt formatCode="_-&quot;$&quot;* #,##0_-;\-&quot;$&quot;* #,##0_-;_-&quot;$&quot;* &quot;-&quot;??_-;_-@_-" sourceLinked="1"/>
        <c:majorTickMark val="out"/>
        <c:minorTickMark val="none"/>
        <c:tickLblPos val="nextTo"/>
        <c:crossAx val="9528149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6350" cap="flat" cmpd="sng" algn="ctr">
      <a:solidFill>
        <a:schemeClr val="dk1">
          <a:tint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'[Superstore Final Output.xlsx]Profit by Category'!$B$1</c:f>
              <c:strCache>
                <c:ptCount val="1"/>
                <c:pt idx="0">
                  <c:v>Total_sales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'[Superstore Final Output.xlsx]Profit by Category'!$A$2:$A$4</c:f>
              <c:strCache>
                <c:ptCount val="3"/>
                <c:pt idx="0">
                  <c:v>Furniture</c:v>
                </c:pt>
                <c:pt idx="1">
                  <c:v>Office Supplies</c:v>
                </c:pt>
                <c:pt idx="2">
                  <c:v>Technology</c:v>
                </c:pt>
              </c:strCache>
            </c:strRef>
          </c:cat>
          <c:val>
            <c:numRef>
              <c:f>'[Superstore Final Output.xlsx]Profit by Category'!$B$2:$B$4</c:f>
              <c:numCache>
                <c:formatCode>_-"$"* #,##0_-;\-"$"* #,##0_-;_-"$"* "-"??_-;_-@_-</c:formatCode>
                <c:ptCount val="3"/>
                <c:pt idx="0">
                  <c:v>733051</c:v>
                </c:pt>
                <c:pt idx="1">
                  <c:v>703571</c:v>
                </c:pt>
                <c:pt idx="2">
                  <c:v>834036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A3-4389-B92E-F0770F9ECEB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52818351"/>
        <c:axId val="907869839"/>
      </c:barChart>
      <c:lineChart>
        <c:grouping val="standard"/>
        <c:varyColors val="0"/>
        <c:ser>
          <c:idx val="1"/>
          <c:order val="1"/>
          <c:tx>
            <c:strRef>
              <c:f>'[Superstore Final Output.xlsx]Profit by Category'!$C$1</c:f>
              <c:strCache>
                <c:ptCount val="1"/>
                <c:pt idx="0">
                  <c:v>Total_Profit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'[Superstore Final Output.xlsx]Profit by Category'!$A$2:$A$4</c:f>
              <c:strCache>
                <c:ptCount val="3"/>
                <c:pt idx="0">
                  <c:v>Furniture</c:v>
                </c:pt>
                <c:pt idx="1">
                  <c:v>Office Supplies</c:v>
                </c:pt>
                <c:pt idx="2">
                  <c:v>Technology</c:v>
                </c:pt>
              </c:strCache>
            </c:strRef>
          </c:cat>
          <c:val>
            <c:numRef>
              <c:f>'[Superstore Final Output.xlsx]Profit by Category'!$C$2:$C$4</c:f>
              <c:numCache>
                <c:formatCode>_-"$"* #,##0_-;\-"$"* #,##0_-;_-"$"* "-"??_-;_-@_-</c:formatCode>
                <c:ptCount val="3"/>
                <c:pt idx="0">
                  <c:v>16975</c:v>
                </c:pt>
                <c:pt idx="1">
                  <c:v>120473</c:v>
                </c:pt>
                <c:pt idx="2">
                  <c:v>144945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4A3-4389-B92E-F0770F9ECEB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952810671"/>
        <c:axId val="907886207"/>
      </c:lineChart>
      <c:catAx>
        <c:axId val="952818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7869839"/>
        <c:crosses val="autoZero"/>
        <c:auto val="1"/>
        <c:lblAlgn val="ctr"/>
        <c:lblOffset val="100"/>
        <c:noMultiLvlLbl val="0"/>
      </c:catAx>
      <c:valAx>
        <c:axId val="9078698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-&quot;$&quot;* #,##0_-;\-&quot;$&quot;* #,##0_-;_-&quot;$&quot;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2818351"/>
        <c:crosses val="autoZero"/>
        <c:crossBetween val="between"/>
      </c:valAx>
      <c:valAx>
        <c:axId val="907886207"/>
        <c:scaling>
          <c:orientation val="minMax"/>
        </c:scaling>
        <c:delete val="0"/>
        <c:axPos val="r"/>
        <c:numFmt formatCode="_-&quot;$&quot;* #,##0_-;\-&quot;$&quot;* #,##0_-;_-&quot;$&quot;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2810671"/>
        <c:crosses val="max"/>
        <c:crossBetween val="between"/>
      </c:valAx>
      <c:catAx>
        <c:axId val="95281067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0788620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[Superstore Final Output.xlsx]Profit by Sub Category!PivotTable4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CA" dirty="0"/>
              <a:t>Sales</a:t>
            </a:r>
            <a:r>
              <a:rPr lang="en-CA" baseline="0" dirty="0"/>
              <a:t> and Profit by </a:t>
            </a:r>
            <a:r>
              <a:rPr lang="en-CA" baseline="0" dirty="0" err="1"/>
              <a:t>SubCategory</a:t>
            </a:r>
            <a:endParaRPr lang="en-CA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8000"/>
                  <a:lumMod val="94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'Profit by Sub Category'!$H$4</c:f>
              <c:strCache>
                <c:ptCount val="1"/>
                <c:pt idx="0">
                  <c:v>Sum of Total_sales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'Profit by Sub Category'!$G$5:$G$22</c:f>
              <c:strCache>
                <c:ptCount val="17"/>
                <c:pt idx="0">
                  <c:v>Accessories</c:v>
                </c:pt>
                <c:pt idx="1">
                  <c:v>Appliances</c:v>
                </c:pt>
                <c:pt idx="2">
                  <c:v>Art</c:v>
                </c:pt>
                <c:pt idx="3">
                  <c:v>Binders</c:v>
                </c:pt>
                <c:pt idx="4">
                  <c:v>Bookcases</c:v>
                </c:pt>
                <c:pt idx="5">
                  <c:v>Chairs</c:v>
                </c:pt>
                <c:pt idx="6">
                  <c:v>Copiers</c:v>
                </c:pt>
                <c:pt idx="7">
                  <c:v>Envelopes</c:v>
                </c:pt>
                <c:pt idx="8">
                  <c:v>Fasteners</c:v>
                </c:pt>
                <c:pt idx="9">
                  <c:v>Furnishings</c:v>
                </c:pt>
                <c:pt idx="10">
                  <c:v>Labels</c:v>
                </c:pt>
                <c:pt idx="11">
                  <c:v>Machines</c:v>
                </c:pt>
                <c:pt idx="12">
                  <c:v>Paper</c:v>
                </c:pt>
                <c:pt idx="13">
                  <c:v>Phones</c:v>
                </c:pt>
                <c:pt idx="14">
                  <c:v>Storage</c:v>
                </c:pt>
                <c:pt idx="15">
                  <c:v>Supplies</c:v>
                </c:pt>
                <c:pt idx="16">
                  <c:v>Tables</c:v>
                </c:pt>
              </c:strCache>
            </c:strRef>
          </c:cat>
          <c:val>
            <c:numRef>
              <c:f>'Profit by Sub Category'!$H$5:$H$22</c:f>
              <c:numCache>
                <c:formatCode>_-"$"* #,##0_-;\-"$"* #,##0_-;_-"$"* "-"??_-;_-@_-</c:formatCode>
                <c:ptCount val="17"/>
                <c:pt idx="0">
                  <c:v>75347</c:v>
                </c:pt>
                <c:pt idx="1">
                  <c:v>107537</c:v>
                </c:pt>
                <c:pt idx="2">
                  <c:v>15340</c:v>
                </c:pt>
                <c:pt idx="3">
                  <c:v>165472</c:v>
                </c:pt>
                <c:pt idx="4">
                  <c:v>114879</c:v>
                </c:pt>
                <c:pt idx="5">
                  <c:v>328453</c:v>
                </c:pt>
                <c:pt idx="6">
                  <c:v>149530</c:v>
                </c:pt>
                <c:pt idx="7">
                  <c:v>27136</c:v>
                </c:pt>
                <c:pt idx="8">
                  <c:v>3009</c:v>
                </c:pt>
                <c:pt idx="9">
                  <c:v>82752</c:v>
                </c:pt>
                <c:pt idx="10">
                  <c:v>12505</c:v>
                </c:pt>
                <c:pt idx="11">
                  <c:v>189242</c:v>
                </c:pt>
                <c:pt idx="12">
                  <c:v>199919</c:v>
                </c:pt>
                <c:pt idx="13">
                  <c:v>329792</c:v>
                </c:pt>
                <c:pt idx="14">
                  <c:v>216820</c:v>
                </c:pt>
                <c:pt idx="15">
                  <c:v>45958</c:v>
                </c:pt>
                <c:pt idx="16">
                  <c:v>206967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4F-44C0-AE3A-C0ACE851E7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0301007"/>
        <c:axId val="1721927776"/>
      </c:barChart>
      <c:lineChart>
        <c:grouping val="standard"/>
        <c:varyColors val="0"/>
        <c:ser>
          <c:idx val="1"/>
          <c:order val="1"/>
          <c:tx>
            <c:strRef>
              <c:f>'Profit by Sub Category'!$I$4</c:f>
              <c:strCache>
                <c:ptCount val="1"/>
                <c:pt idx="0">
                  <c:v>Sum of Total_Profit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'Profit by Sub Category'!$G$5:$G$22</c:f>
              <c:strCache>
                <c:ptCount val="17"/>
                <c:pt idx="0">
                  <c:v>Accessories</c:v>
                </c:pt>
                <c:pt idx="1">
                  <c:v>Appliances</c:v>
                </c:pt>
                <c:pt idx="2">
                  <c:v>Art</c:v>
                </c:pt>
                <c:pt idx="3">
                  <c:v>Binders</c:v>
                </c:pt>
                <c:pt idx="4">
                  <c:v>Bookcases</c:v>
                </c:pt>
                <c:pt idx="5">
                  <c:v>Chairs</c:v>
                </c:pt>
                <c:pt idx="6">
                  <c:v>Copiers</c:v>
                </c:pt>
                <c:pt idx="7">
                  <c:v>Envelopes</c:v>
                </c:pt>
                <c:pt idx="8">
                  <c:v>Fasteners</c:v>
                </c:pt>
                <c:pt idx="9">
                  <c:v>Furnishings</c:v>
                </c:pt>
                <c:pt idx="10">
                  <c:v>Labels</c:v>
                </c:pt>
                <c:pt idx="11">
                  <c:v>Machines</c:v>
                </c:pt>
                <c:pt idx="12">
                  <c:v>Paper</c:v>
                </c:pt>
                <c:pt idx="13">
                  <c:v>Phones</c:v>
                </c:pt>
                <c:pt idx="14">
                  <c:v>Storage</c:v>
                </c:pt>
                <c:pt idx="15">
                  <c:v>Supplies</c:v>
                </c:pt>
                <c:pt idx="16">
                  <c:v>Tables</c:v>
                </c:pt>
              </c:strCache>
            </c:strRef>
          </c:cat>
          <c:val>
            <c:numRef>
              <c:f>'Profit by Sub Category'!$I$5:$I$22</c:f>
              <c:numCache>
                <c:formatCode>_-"$"* #,##0_-;\-"$"* #,##0_-;_-"$"* "-"??_-;_-@_-</c:formatCode>
                <c:ptCount val="17"/>
                <c:pt idx="0">
                  <c:v>32706</c:v>
                </c:pt>
                <c:pt idx="1">
                  <c:v>18132</c:v>
                </c:pt>
                <c:pt idx="2">
                  <c:v>6453</c:v>
                </c:pt>
                <c:pt idx="3">
                  <c:v>41518</c:v>
                </c:pt>
                <c:pt idx="4">
                  <c:v>-3479</c:v>
                </c:pt>
                <c:pt idx="5">
                  <c:v>26586</c:v>
                </c:pt>
                <c:pt idx="6">
                  <c:v>55618</c:v>
                </c:pt>
                <c:pt idx="7">
                  <c:v>6529</c:v>
                </c:pt>
                <c:pt idx="8">
                  <c:v>945</c:v>
                </c:pt>
                <c:pt idx="9">
                  <c:v>11601</c:v>
                </c:pt>
                <c:pt idx="10">
                  <c:v>5558</c:v>
                </c:pt>
                <c:pt idx="11">
                  <c:v>3387</c:v>
                </c:pt>
                <c:pt idx="12">
                  <c:v>29966</c:v>
                </c:pt>
                <c:pt idx="13">
                  <c:v>44422</c:v>
                </c:pt>
                <c:pt idx="14">
                  <c:v>21530</c:v>
                </c:pt>
                <c:pt idx="15">
                  <c:v>-1346</c:v>
                </c:pt>
                <c:pt idx="16">
                  <c:v>-17733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24F-44C0-AE3A-C0ACE851E7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59918255"/>
        <c:axId val="1721929264"/>
      </c:lineChart>
      <c:catAx>
        <c:axId val="3603010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1927776"/>
        <c:crosses val="autoZero"/>
        <c:auto val="1"/>
        <c:lblAlgn val="ctr"/>
        <c:lblOffset val="100"/>
        <c:noMultiLvlLbl val="0"/>
      </c:catAx>
      <c:valAx>
        <c:axId val="1721927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-&quot;$&quot;* #,##0_-;\-&quot;$&quot;* #,##0_-;_-&quot;$&quot;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0301007"/>
        <c:crosses val="autoZero"/>
        <c:crossBetween val="between"/>
      </c:valAx>
      <c:valAx>
        <c:axId val="1721929264"/>
        <c:scaling>
          <c:orientation val="minMax"/>
        </c:scaling>
        <c:delete val="0"/>
        <c:axPos val="r"/>
        <c:numFmt formatCode="_-&quot;$&quot;* #,##0_-;\-&quot;$&quot;* #,##0_-;_-&quot;$&quot;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9918255"/>
        <c:crosses val="max"/>
        <c:crossBetween val="between"/>
      </c:valAx>
      <c:catAx>
        <c:axId val="35991825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72192926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CA" dirty="0"/>
              <a:t>Sales &amp; Profit by Quantity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'[Superstore Final Output.xlsx]Sales &amp; Profit by Quantity'!$B$1</c:f>
              <c:strCache>
                <c:ptCount val="1"/>
                <c:pt idx="0">
                  <c:v>Quantity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'[Superstore Final Output.xlsx]Sales &amp; Profit by Quantity'!$A$2:$A$18</c:f>
              <c:strCache>
                <c:ptCount val="17"/>
                <c:pt idx="0">
                  <c:v>Tables</c:v>
                </c:pt>
                <c:pt idx="1">
                  <c:v>Bookcases</c:v>
                </c:pt>
                <c:pt idx="2">
                  <c:v>Supplies</c:v>
                </c:pt>
                <c:pt idx="3">
                  <c:v>Fasteners</c:v>
                </c:pt>
                <c:pt idx="4">
                  <c:v>Machines</c:v>
                </c:pt>
                <c:pt idx="5">
                  <c:v>Labels</c:v>
                </c:pt>
                <c:pt idx="6">
                  <c:v>Art</c:v>
                </c:pt>
                <c:pt idx="7">
                  <c:v>Envelopes</c:v>
                </c:pt>
                <c:pt idx="8">
                  <c:v>Furnishings</c:v>
                </c:pt>
                <c:pt idx="9">
                  <c:v>Appliances</c:v>
                </c:pt>
                <c:pt idx="10">
                  <c:v>Storage</c:v>
                </c:pt>
                <c:pt idx="11">
                  <c:v>Chairs</c:v>
                </c:pt>
                <c:pt idx="12">
                  <c:v>Paper</c:v>
                </c:pt>
                <c:pt idx="13">
                  <c:v>Accessories</c:v>
                </c:pt>
                <c:pt idx="14">
                  <c:v>Binders</c:v>
                </c:pt>
                <c:pt idx="15">
                  <c:v>Phones</c:v>
                </c:pt>
                <c:pt idx="16">
                  <c:v>Copiers</c:v>
                </c:pt>
              </c:strCache>
            </c:strRef>
          </c:cat>
          <c:val>
            <c:numRef>
              <c:f>'[Superstore Final Output.xlsx]Sales &amp; Profit by Quantity'!$B$2:$B$18</c:f>
              <c:numCache>
                <c:formatCode>General</c:formatCode>
                <c:ptCount val="17"/>
                <c:pt idx="0">
                  <c:v>5</c:v>
                </c:pt>
                <c:pt idx="1">
                  <c:v>2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2</c:v>
                </c:pt>
                <c:pt idx="6">
                  <c:v>4</c:v>
                </c:pt>
                <c:pt idx="7">
                  <c:v>2</c:v>
                </c:pt>
                <c:pt idx="8">
                  <c:v>7</c:v>
                </c:pt>
                <c:pt idx="9">
                  <c:v>5</c:v>
                </c:pt>
                <c:pt idx="10">
                  <c:v>2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6</c:v>
                </c:pt>
                <c:pt idx="1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8C-4B48-B546-F2F5C858C77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32361039"/>
        <c:axId val="953171023"/>
      </c:barChart>
      <c:lineChart>
        <c:grouping val="standard"/>
        <c:varyColors val="0"/>
        <c:ser>
          <c:idx val="1"/>
          <c:order val="1"/>
          <c:tx>
            <c:strRef>
              <c:f>'[Superstore Final Output.xlsx]Sales &amp; Profit by Quantity'!$C$1</c:f>
              <c:strCache>
                <c:ptCount val="1"/>
                <c:pt idx="0">
                  <c:v>Total_Profit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'[Superstore Final Output.xlsx]Sales &amp; Profit by Quantity'!$A$2:$A$18</c:f>
              <c:strCache>
                <c:ptCount val="17"/>
                <c:pt idx="0">
                  <c:v>Tables</c:v>
                </c:pt>
                <c:pt idx="1">
                  <c:v>Bookcases</c:v>
                </c:pt>
                <c:pt idx="2">
                  <c:v>Supplies</c:v>
                </c:pt>
                <c:pt idx="3">
                  <c:v>Fasteners</c:v>
                </c:pt>
                <c:pt idx="4">
                  <c:v>Machines</c:v>
                </c:pt>
                <c:pt idx="5">
                  <c:v>Labels</c:v>
                </c:pt>
                <c:pt idx="6">
                  <c:v>Art</c:v>
                </c:pt>
                <c:pt idx="7">
                  <c:v>Envelopes</c:v>
                </c:pt>
                <c:pt idx="8">
                  <c:v>Furnishings</c:v>
                </c:pt>
                <c:pt idx="9">
                  <c:v>Appliances</c:v>
                </c:pt>
                <c:pt idx="10">
                  <c:v>Storage</c:v>
                </c:pt>
                <c:pt idx="11">
                  <c:v>Chairs</c:v>
                </c:pt>
                <c:pt idx="12">
                  <c:v>Paper</c:v>
                </c:pt>
                <c:pt idx="13">
                  <c:v>Accessories</c:v>
                </c:pt>
                <c:pt idx="14">
                  <c:v>Binders</c:v>
                </c:pt>
                <c:pt idx="15">
                  <c:v>Phones</c:v>
                </c:pt>
                <c:pt idx="16">
                  <c:v>Copiers</c:v>
                </c:pt>
              </c:strCache>
            </c:strRef>
          </c:cat>
          <c:val>
            <c:numRef>
              <c:f>'[Superstore Final Output.xlsx]Sales &amp; Profit by Quantity'!$C$2:$C$18</c:f>
              <c:numCache>
                <c:formatCode>_-"$"* #,##0_-;\-"$"* #,##0_-;_-"$"* "-"??_-;_-@_-</c:formatCode>
                <c:ptCount val="17"/>
                <c:pt idx="0">
                  <c:v>-17733</c:v>
                </c:pt>
                <c:pt idx="1">
                  <c:v>-3479</c:v>
                </c:pt>
                <c:pt idx="2">
                  <c:v>-1346</c:v>
                </c:pt>
                <c:pt idx="3">
                  <c:v>945</c:v>
                </c:pt>
                <c:pt idx="4">
                  <c:v>3387</c:v>
                </c:pt>
                <c:pt idx="5">
                  <c:v>5558</c:v>
                </c:pt>
                <c:pt idx="6">
                  <c:v>6453</c:v>
                </c:pt>
                <c:pt idx="7">
                  <c:v>6529</c:v>
                </c:pt>
                <c:pt idx="8">
                  <c:v>11601</c:v>
                </c:pt>
                <c:pt idx="9">
                  <c:v>18132</c:v>
                </c:pt>
                <c:pt idx="10">
                  <c:v>21530</c:v>
                </c:pt>
                <c:pt idx="11">
                  <c:v>26586</c:v>
                </c:pt>
                <c:pt idx="12">
                  <c:v>29966</c:v>
                </c:pt>
                <c:pt idx="13">
                  <c:v>32706</c:v>
                </c:pt>
                <c:pt idx="14">
                  <c:v>41518</c:v>
                </c:pt>
                <c:pt idx="15">
                  <c:v>44422</c:v>
                </c:pt>
                <c:pt idx="16">
                  <c:v>55618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28C-4B48-B546-F2F5C858C77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32369471"/>
        <c:axId val="953156143"/>
      </c:lineChart>
      <c:catAx>
        <c:axId val="20323610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3171023"/>
        <c:crosses val="autoZero"/>
        <c:auto val="1"/>
        <c:lblAlgn val="ctr"/>
        <c:lblOffset val="100"/>
        <c:noMultiLvlLbl val="0"/>
      </c:catAx>
      <c:valAx>
        <c:axId val="9531710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2361039"/>
        <c:crosses val="autoZero"/>
        <c:crossBetween val="between"/>
      </c:valAx>
      <c:valAx>
        <c:axId val="953156143"/>
        <c:scaling>
          <c:orientation val="minMax"/>
        </c:scaling>
        <c:delete val="0"/>
        <c:axPos val="r"/>
        <c:numFmt formatCode="_-&quot;$&quot;* #,##0_-;\-&quot;$&quot;* #,##0_-;_-&quot;$&quot;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2369471"/>
        <c:crosses val="max"/>
        <c:crossBetween val="between"/>
      </c:valAx>
      <c:catAx>
        <c:axId val="203236947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5315614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7">
  <a:schemeClr val="accent5"/>
  <a:schemeClr val="accent5"/>
  <a:schemeClr val="accent5"/>
  <a:schemeClr val="accent5"/>
  <a:schemeClr val="accent5"/>
  <a:schemeClr val="accent5"/>
</cs:colorStyle>
</file>

<file path=ppt/charts/colors3.xml><?xml version="1.0" encoding="utf-8"?>
<cs:colorStyle xmlns:cs="http://schemas.microsoft.com/office/drawing/2012/chartStyle" xmlns:a="http://schemas.openxmlformats.org/drawingml/2006/main" meth="withinLinear" id="7">
  <a:schemeClr val="accent5"/>
  <a:schemeClr val="accent5"/>
  <a:schemeClr val="accent5"/>
  <a:schemeClr val="accent5"/>
  <a:schemeClr val="accent5"/>
  <a:schemeClr val="accent5"/>
</cs:colorStyle>
</file>

<file path=ppt/charts/colors4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91">
  <cs:axisTitle>
    <cs:lnRef idx="0"/>
    <cs:fillRef idx="0"/>
    <cs:effectRef idx="0"/>
    <cs:fontRef idx="minor">
      <a:schemeClr val="lt1">
        <a:lumMod val="75000"/>
      </a:schemeClr>
    </cs:fontRef>
    <cs:defRPr sz="900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6350" cap="flat" cmpd="sng" algn="ctr">
        <a:solidFill>
          <a:schemeClr val="dk1">
            <a:tint val="75000"/>
          </a:schemeClr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900" b="1" i="0" u="none" strike="noStrike" kern="1200" baseline="0"/>
  </cs:dataLabel>
  <cs:dataLabelCallout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9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  <a:scene3d>
        <a:camera prst="orthographicFront"/>
        <a:lightRig rig="threePt" dir="t"/>
      </a:scene3d>
      <a:sp3d prstMaterial="flat"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dk1">
            <a:lumMod val="75000"/>
            <a:lumOff val="25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bg2">
          <a:lumMod val="75000"/>
          <a:alpha val="27000"/>
        </a:schemeClr>
      </a:solidFill>
      <a:sp3d/>
    </cs:spPr>
  </cs:floor>
  <cs:gridlineMajor>
    <cs:lnRef idx="0"/>
    <cs:fillRef idx="0"/>
    <cs:effectRef idx="0"/>
    <cs:fontRef idx="minor">
      <a:schemeClr val="tx1"/>
    </cs:fontRef>
    <cs:spPr>
      <a:ln w="9525">
        <a:solidFill>
          <a:schemeClr val="lt1">
            <a:lumMod val="50000"/>
          </a:schemeClr>
        </a:solidFill>
      </a:ln>
    </cs:spPr>
  </cs:gridlineMajor>
  <cs:gridlineMinor>
    <cs:lnRef idx="0"/>
    <cs:fillRef idx="0"/>
    <cs:effectRef idx="0"/>
    <cs:fontRef idx="minor">
      <a:schemeClr val="tx1"/>
    </cs:fontRef>
    <cs:spPr>
      <a:ln w="9525">
        <a:solidFill>
          <a:schemeClr val="lt1">
            <a:lumMod val="40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/>
    </cs:fontRef>
    <cs:defRPr sz="1800" b="0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sp3d/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1">
  <cs:axisTitle>
    <cs:lnRef idx="0"/>
    <cs:fillRef idx="0"/>
    <cs:effectRef idx="0"/>
    <cs:fontRef idx="minor">
      <a:schemeClr val="lt1">
        <a:lumMod val="75000"/>
      </a:schemeClr>
    </cs:fontRef>
    <cs:defRPr sz="900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6350" cap="flat" cmpd="sng" algn="ctr">
        <a:solidFill>
          <a:schemeClr val="dk1">
            <a:tint val="75000"/>
          </a:schemeClr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900" b="1" i="0" u="none" strike="noStrike" kern="1200" baseline="0"/>
  </cs:dataLabel>
  <cs:dataLabelCallout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9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  <a:scene3d>
        <a:camera prst="orthographicFront"/>
        <a:lightRig rig="threePt" dir="t"/>
      </a:scene3d>
      <a:sp3d prstMaterial="flat"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dk1">
            <a:lumMod val="75000"/>
            <a:lumOff val="25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bg2">
          <a:lumMod val="75000"/>
          <a:alpha val="27000"/>
        </a:schemeClr>
      </a:solidFill>
      <a:sp3d/>
    </cs:spPr>
  </cs:floor>
  <cs:gridlineMajor>
    <cs:lnRef idx="0"/>
    <cs:fillRef idx="0"/>
    <cs:effectRef idx="0"/>
    <cs:fontRef idx="minor">
      <a:schemeClr val="tx1"/>
    </cs:fontRef>
    <cs:spPr>
      <a:ln w="9525">
        <a:solidFill>
          <a:schemeClr val="lt1">
            <a:lumMod val="50000"/>
          </a:schemeClr>
        </a:solidFill>
      </a:ln>
    </cs:spPr>
  </cs:gridlineMajor>
  <cs:gridlineMinor>
    <cs:lnRef idx="0"/>
    <cs:fillRef idx="0"/>
    <cs:effectRef idx="0"/>
    <cs:fontRef idx="minor">
      <a:schemeClr val="tx1"/>
    </cs:fontRef>
    <cs:spPr>
      <a:ln w="9525">
        <a:solidFill>
          <a:schemeClr val="lt1">
            <a:lumMod val="40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/>
    </cs:fontRef>
    <cs:defRPr sz="1800" b="0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sp3d/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022C6-BEAB-48B3-AFBA-439493BEC39D}" type="datetimeFigureOut">
              <a:rPr lang="en-CA" smtClean="0"/>
              <a:t>2023-11-01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1407CA1-6BE6-43B9-ADD7-86120E0DAA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944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022C6-BEAB-48B3-AFBA-439493BEC39D}" type="datetimeFigureOut">
              <a:rPr lang="en-CA" smtClean="0"/>
              <a:t>2023-11-01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407CA1-6BE6-43B9-ADD7-86120E0DAA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0146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022C6-BEAB-48B3-AFBA-439493BEC39D}" type="datetimeFigureOut">
              <a:rPr lang="en-CA" smtClean="0"/>
              <a:t>2023-11-01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407CA1-6BE6-43B9-ADD7-86120E0DAA67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5386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022C6-BEAB-48B3-AFBA-439493BEC39D}" type="datetimeFigureOut">
              <a:rPr lang="en-CA" smtClean="0"/>
              <a:t>2023-11-01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407CA1-6BE6-43B9-ADD7-86120E0DAA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5123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022C6-BEAB-48B3-AFBA-439493BEC39D}" type="datetimeFigureOut">
              <a:rPr lang="en-CA" smtClean="0"/>
              <a:t>2023-11-01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407CA1-6BE6-43B9-ADD7-86120E0DAA67}" type="slidenum">
              <a:rPr lang="en-CA" smtClean="0"/>
              <a:t>‹#›</a:t>
            </a:fld>
            <a:endParaRPr lang="en-CA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78965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022C6-BEAB-48B3-AFBA-439493BEC39D}" type="datetimeFigureOut">
              <a:rPr lang="en-CA" smtClean="0"/>
              <a:t>2023-11-01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407CA1-6BE6-43B9-ADD7-86120E0DAA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03281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022C6-BEAB-48B3-AFBA-439493BEC39D}" type="datetimeFigureOut">
              <a:rPr lang="en-CA" smtClean="0"/>
              <a:t>2023-11-01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07CA1-6BE6-43B9-ADD7-86120E0DAA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2734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022C6-BEAB-48B3-AFBA-439493BEC39D}" type="datetimeFigureOut">
              <a:rPr lang="en-CA" smtClean="0"/>
              <a:t>2023-11-01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07CA1-6BE6-43B9-ADD7-86120E0DAA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8473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022C6-BEAB-48B3-AFBA-439493BEC39D}" type="datetimeFigureOut">
              <a:rPr lang="en-CA" smtClean="0"/>
              <a:t>2023-11-01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07CA1-6BE6-43B9-ADD7-86120E0DAA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336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022C6-BEAB-48B3-AFBA-439493BEC39D}" type="datetimeFigureOut">
              <a:rPr lang="en-CA" smtClean="0"/>
              <a:t>2023-11-01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407CA1-6BE6-43B9-ADD7-86120E0DAA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5138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022C6-BEAB-48B3-AFBA-439493BEC39D}" type="datetimeFigureOut">
              <a:rPr lang="en-CA" smtClean="0"/>
              <a:t>2023-11-01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407CA1-6BE6-43B9-ADD7-86120E0DAA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6412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022C6-BEAB-48B3-AFBA-439493BEC39D}" type="datetimeFigureOut">
              <a:rPr lang="en-CA" smtClean="0"/>
              <a:t>2023-11-01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407CA1-6BE6-43B9-ADD7-86120E0DAA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591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022C6-BEAB-48B3-AFBA-439493BEC39D}" type="datetimeFigureOut">
              <a:rPr lang="en-CA" smtClean="0"/>
              <a:t>2023-11-01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07CA1-6BE6-43B9-ADD7-86120E0DAA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7562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022C6-BEAB-48B3-AFBA-439493BEC39D}" type="datetimeFigureOut">
              <a:rPr lang="en-CA" smtClean="0"/>
              <a:t>2023-11-01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07CA1-6BE6-43B9-ADD7-86120E0DAA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0709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022C6-BEAB-48B3-AFBA-439493BEC39D}" type="datetimeFigureOut">
              <a:rPr lang="en-CA" smtClean="0"/>
              <a:t>2023-11-01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07CA1-6BE6-43B9-ADD7-86120E0DAA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3427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022C6-BEAB-48B3-AFBA-439493BEC39D}" type="datetimeFigureOut">
              <a:rPr lang="en-CA" smtClean="0"/>
              <a:t>2023-11-01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407CA1-6BE6-43B9-ADD7-86120E0DAA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2698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022C6-BEAB-48B3-AFBA-439493BEC39D}" type="datetimeFigureOut">
              <a:rPr lang="en-CA" smtClean="0"/>
              <a:t>2023-11-01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407CA1-6BE6-43B9-ADD7-86120E0DAA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952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FF9CEF5-A50D-4B8B-9852-D76F70378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7BA0D2-63B9-281D-5D7C-A18A19BB5A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2598"/>
          <a:stretch/>
        </p:blipFill>
        <p:spPr>
          <a:xfrm>
            <a:off x="0" y="43969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26F61A-6910-F6FC-2025-7CAA1F3C5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2694" y="4217437"/>
            <a:ext cx="6326155" cy="1063690"/>
          </a:xfrm>
        </p:spPr>
        <p:txBody>
          <a:bodyPr>
            <a:noAutofit/>
          </a:bodyPr>
          <a:lstStyle/>
          <a:p>
            <a:r>
              <a:rPr lang="en-CA" sz="7200" b="1" dirty="0">
                <a:solidFill>
                  <a:schemeClr val="tx1"/>
                </a:solidFill>
              </a:rPr>
              <a:t>SUPER STORE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684D86-C9D1-40C3-A9B6-EC935C731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4" name="Freeform 33">
            <a:extLst>
              <a:ext uri="{FF2B5EF4-FFF2-40B4-BE49-F238E27FC236}">
                <a16:creationId xmlns:a16="http://schemas.microsoft.com/office/drawing/2014/main" id="{1EDF7896-F56A-49DA-90F3-F5CE8B98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38003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A44C337-3893-4B29-A265-B1329150B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1E0B358-1267-4844-8B3D-B7A279B41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36169" y="228600"/>
            <a:ext cx="2851523" cy="6638625"/>
            <a:chOff x="2487613" y="285750"/>
            <a:chExt cx="2428875" cy="5654676"/>
          </a:xfrm>
        </p:grpSpPr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B24AA06A-F1A5-4BB3-9486-9AE7A53B3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BDF97590-C600-44CB-9303-4A3679F51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9BBE156-3FFA-4DC4-8468-35BD28DDC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F7960DE5-3810-4B1E-B1E2-3BAFEA91E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359E957C-CE11-446F-8AA7-B3E98390B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A3E9FE34-CA9E-4443-BEBF-D1B9A1C6C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4F39D814-8A48-4509-BDEB-826F1065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8C6D08C0-8C49-4B87-9CF4-A1F08714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308C612B-4C0D-4863-B9CD-F86ABAA1B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600B1EC8-1B55-4390-A183-C33B5E227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1790A225-91E1-4BE5-A801-5F1E32721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DFFC46A2-6BBF-47FD-BC17-5EE1DF7CB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F44CA9C-80E8-44E1-A79C-D6EBFC73B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77117" y="-786"/>
            <a:ext cx="2356675" cy="6854040"/>
            <a:chOff x="6627813" y="194833"/>
            <a:chExt cx="1952625" cy="5678918"/>
          </a:xfrm>
        </p:grpSpPr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8CB9417F-98D9-4998-B00B-A5932E4C7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FA79AA3D-583E-4A1E-AF7E-CBD980F59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D80C9F17-A6B2-4A12-BC77-F84264A66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949C9A53-ED97-44CE-BDD5-ED24892116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0F9FDAE7-225B-4072-8907-6EAA06174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9D49818B-8EA3-4B41-9783-EFE0C618C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8" name="Freeform 33">
              <a:extLst>
                <a:ext uri="{FF2B5EF4-FFF2-40B4-BE49-F238E27FC236}">
                  <a16:creationId xmlns:a16="http://schemas.microsoft.com/office/drawing/2014/main" id="{01903E65-D822-4457-B0A5-2F4168224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A5CF9DAB-75BF-43D9-B1E7-817D1FAA0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BB22916D-4BCF-4A4C-8714-A2564D34C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4CD9F734-569E-44E7-BD53-6214E0F18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7A5DAACB-2F42-40C8-BF6A-75B79299F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AD78E0F9-8568-4672-A22F-4ED5B1A96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39D3A16-0DFC-DDC7-CC61-E7900A6C0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3096" y="624110"/>
            <a:ext cx="5021516" cy="1280890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Conclusion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A5CD610-ED7C-4CED-A9A1-174432C88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704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47" name="Freeform 11">
            <a:extLst>
              <a:ext uri="{FF2B5EF4-FFF2-40B4-BE49-F238E27FC236}">
                <a16:creationId xmlns:a16="http://schemas.microsoft.com/office/drawing/2014/main" id="{0C4379BF-8C7A-480A-BC36-DA55D92A9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4645704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919FF5-5AE6-BFB4-9624-9FDDE50EA5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38" r="24146" b="-1"/>
          <a:stretch/>
        </p:blipFill>
        <p:spPr>
          <a:xfrm>
            <a:off x="-1555" y="1731"/>
            <a:ext cx="481637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0D013-42EA-B5D3-4946-18F2B4626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1347" y="1289197"/>
            <a:ext cx="6548490" cy="531114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Clr>
                <a:srgbClr val="9D4260"/>
              </a:buClr>
            </a:pPr>
            <a:endParaRPr lang="en-US" sz="1000" dirty="0"/>
          </a:p>
          <a:p>
            <a:pPr>
              <a:lnSpc>
                <a:spcPct val="90000"/>
              </a:lnSpc>
              <a:buClr>
                <a:srgbClr val="9D4260"/>
              </a:buClr>
            </a:pPr>
            <a:r>
              <a:rPr lang="en-US" sz="2000" b="0" i="0" dirty="0">
                <a:solidFill>
                  <a:srgbClr val="374151"/>
                </a:solidFill>
                <a:effectLst/>
                <a:latin typeface="+mj-lt"/>
              </a:rPr>
              <a:t>Total sales have shown consistent growth over time, indicating a positive market response.</a:t>
            </a:r>
          </a:p>
          <a:p>
            <a:pPr>
              <a:lnSpc>
                <a:spcPct val="90000"/>
              </a:lnSpc>
              <a:buClr>
                <a:srgbClr val="9D4260"/>
              </a:buClr>
            </a:pPr>
            <a:r>
              <a:rPr lang="en-US" sz="2000" dirty="0"/>
              <a:t>Focus on high-performing categories and subcategories to sustain and improve profitability.</a:t>
            </a:r>
          </a:p>
          <a:p>
            <a:pPr>
              <a:lnSpc>
                <a:spcPct val="90000"/>
              </a:lnSpc>
              <a:buClr>
                <a:srgbClr val="9D4260"/>
              </a:buClr>
            </a:pPr>
            <a:r>
              <a:rPr lang="en-US" sz="2000" dirty="0"/>
              <a:t>Categories like Machines and Labels offer opportunities for optimizing profit margins.</a:t>
            </a:r>
          </a:p>
          <a:p>
            <a:pPr>
              <a:lnSpc>
                <a:spcPct val="90000"/>
              </a:lnSpc>
              <a:buClr>
                <a:srgbClr val="9D4260"/>
              </a:buClr>
            </a:pPr>
            <a:r>
              <a:rPr lang="en-US" sz="2000" dirty="0"/>
              <a:t>Sales quantity alone does not guarantee higher profits; profit margins and pricing strategies matter.</a:t>
            </a:r>
          </a:p>
          <a:p>
            <a:pPr>
              <a:lnSpc>
                <a:spcPct val="90000"/>
              </a:lnSpc>
              <a:buClr>
                <a:srgbClr val="9D4260"/>
              </a:buClr>
            </a:pPr>
            <a:r>
              <a:rPr lang="en-US" sz="2000" dirty="0"/>
              <a:t>Tables and Bookcases consistently report negative profits, requiring cost and pricing strategy attention.</a:t>
            </a:r>
          </a:p>
        </p:txBody>
      </p:sp>
    </p:spTree>
    <p:extLst>
      <p:ext uri="{BB962C8B-B14F-4D97-AF65-F5344CB8AC3E}">
        <p14:creationId xmlns:p14="http://schemas.microsoft.com/office/powerpoint/2010/main" val="4195075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roup 143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79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0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1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2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3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4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5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6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7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8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9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0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93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4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5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6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7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8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9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00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01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02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03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04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47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CA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5D71E6-A2B0-961A-C8E1-1CCB2D5ADE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39" r="20966" b="1"/>
          <a:stretch/>
        </p:blipFill>
        <p:spPr>
          <a:xfrm>
            <a:off x="4581331" y="10"/>
            <a:ext cx="7610669" cy="6857990"/>
          </a:xfrm>
          <a:prstGeom prst="rect">
            <a:avLst/>
          </a:prstGeom>
        </p:spPr>
      </p:pic>
      <p:sp useBgFill="1">
        <p:nvSpPr>
          <p:cNvPr id="148" name="Freeform: Shape 147">
            <a:extLst>
              <a:ext uri="{FF2B5EF4-FFF2-40B4-BE49-F238E27FC236}">
                <a16:creationId xmlns:a16="http://schemas.microsoft.com/office/drawing/2014/main" id="{23C7736A-5A08-4021-9AB6-390DFF50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8170246" cy="6858000"/>
          </a:xfrm>
          <a:custGeom>
            <a:avLst/>
            <a:gdLst>
              <a:gd name="connsiteX0" fmla="*/ 4738960 w 8170246"/>
              <a:gd name="connsiteY0" fmla="*/ 0 h 6858000"/>
              <a:gd name="connsiteX1" fmla="*/ 4862151 w 8170246"/>
              <a:gd name="connsiteY1" fmla="*/ 0 h 6858000"/>
              <a:gd name="connsiteX2" fmla="*/ 8088169 w 8170246"/>
              <a:gd name="connsiteY2" fmla="*/ 3226735 h 6858000"/>
              <a:gd name="connsiteX3" fmla="*/ 8088169 w 8170246"/>
              <a:gd name="connsiteY3" fmla="*/ 3626507 h 6858000"/>
              <a:gd name="connsiteX4" fmla="*/ 4857393 w 8170246"/>
              <a:gd name="connsiteY4" fmla="*/ 6858000 h 6858000"/>
              <a:gd name="connsiteX5" fmla="*/ 4783581 w 8170246"/>
              <a:gd name="connsiteY5" fmla="*/ 6858000 h 6858000"/>
              <a:gd name="connsiteX6" fmla="*/ 4734202 w 8170246"/>
              <a:gd name="connsiteY6" fmla="*/ 6858000 h 6858000"/>
              <a:gd name="connsiteX7" fmla="*/ 7964978 w 8170246"/>
              <a:gd name="connsiteY7" fmla="*/ 3626507 h 6858000"/>
              <a:gd name="connsiteX8" fmla="*/ 7964978 w 8170246"/>
              <a:gd name="connsiteY8" fmla="*/ 3226735 h 6858000"/>
              <a:gd name="connsiteX9" fmla="*/ 4738960 w 8170246"/>
              <a:gd name="connsiteY9" fmla="*/ 0 h 6858000"/>
              <a:gd name="connsiteX10" fmla="*/ 0 w 8170246"/>
              <a:gd name="connsiteY10" fmla="*/ 0 h 6858000"/>
              <a:gd name="connsiteX11" fmla="*/ 98791 w 8170246"/>
              <a:gd name="connsiteY11" fmla="*/ 0 h 6858000"/>
              <a:gd name="connsiteX12" fmla="*/ 4456718 w 8170246"/>
              <a:gd name="connsiteY12" fmla="*/ 0 h 6858000"/>
              <a:gd name="connsiteX13" fmla="*/ 4603489 w 8170246"/>
              <a:gd name="connsiteY13" fmla="*/ 0 h 6858000"/>
              <a:gd name="connsiteX14" fmla="*/ 7829507 w 8170246"/>
              <a:gd name="connsiteY14" fmla="*/ 3226735 h 6858000"/>
              <a:gd name="connsiteX15" fmla="*/ 7829507 w 8170246"/>
              <a:gd name="connsiteY15" fmla="*/ 3626507 h 6858000"/>
              <a:gd name="connsiteX16" fmla="*/ 4598731 w 8170246"/>
              <a:gd name="connsiteY16" fmla="*/ 6858000 h 6858000"/>
              <a:gd name="connsiteX17" fmla="*/ 4540663 w 8170246"/>
              <a:gd name="connsiteY17" fmla="*/ 6858000 h 6858000"/>
              <a:gd name="connsiteX18" fmla="*/ 133398 w 8170246"/>
              <a:gd name="connsiteY18" fmla="*/ 6858000 h 6858000"/>
              <a:gd name="connsiteX19" fmla="*/ 0 w 8170246"/>
              <a:gd name="connsiteY1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170246" h="6858000">
                <a:moveTo>
                  <a:pt x="4738960" y="0"/>
                </a:moveTo>
                <a:lnTo>
                  <a:pt x="4862151" y="0"/>
                </a:lnTo>
                <a:cubicBezTo>
                  <a:pt x="4862151" y="0"/>
                  <a:pt x="4862151" y="0"/>
                  <a:pt x="8088169" y="3226735"/>
                </a:cubicBezTo>
                <a:cubicBezTo>
                  <a:pt x="8197606" y="3336196"/>
                  <a:pt x="8197606" y="3517045"/>
                  <a:pt x="8088169" y="3626507"/>
                </a:cubicBezTo>
                <a:cubicBezTo>
                  <a:pt x="8088169" y="3626507"/>
                  <a:pt x="8088169" y="3626507"/>
                  <a:pt x="4857393" y="6858000"/>
                </a:cubicBezTo>
                <a:cubicBezTo>
                  <a:pt x="4857393" y="6858000"/>
                  <a:pt x="4857393" y="6858000"/>
                  <a:pt x="4783581" y="6858000"/>
                </a:cubicBezTo>
                <a:lnTo>
                  <a:pt x="4734202" y="6858000"/>
                </a:lnTo>
                <a:cubicBezTo>
                  <a:pt x="7964978" y="3626507"/>
                  <a:pt x="7964978" y="3626507"/>
                  <a:pt x="7964978" y="3626507"/>
                </a:cubicBezTo>
                <a:cubicBezTo>
                  <a:pt x="8074415" y="3517045"/>
                  <a:pt x="8074415" y="3336196"/>
                  <a:pt x="7964978" y="3226735"/>
                </a:cubicBezTo>
                <a:cubicBezTo>
                  <a:pt x="4738960" y="0"/>
                  <a:pt x="4738960" y="0"/>
                  <a:pt x="4738960" y="0"/>
                </a:cubicBezTo>
                <a:close/>
                <a:moveTo>
                  <a:pt x="0" y="0"/>
                </a:moveTo>
                <a:lnTo>
                  <a:pt x="98791" y="0"/>
                </a:lnTo>
                <a:cubicBezTo>
                  <a:pt x="1075904" y="0"/>
                  <a:pt x="2469401" y="0"/>
                  <a:pt x="4456718" y="0"/>
                </a:cubicBezTo>
                <a:lnTo>
                  <a:pt x="4603489" y="0"/>
                </a:lnTo>
                <a:cubicBezTo>
                  <a:pt x="4603489" y="0"/>
                  <a:pt x="4603489" y="0"/>
                  <a:pt x="7829507" y="3226735"/>
                </a:cubicBezTo>
                <a:cubicBezTo>
                  <a:pt x="7938944" y="3336196"/>
                  <a:pt x="7938944" y="3517045"/>
                  <a:pt x="7829507" y="3626507"/>
                </a:cubicBezTo>
                <a:cubicBezTo>
                  <a:pt x="7829507" y="3626507"/>
                  <a:pt x="7829507" y="3626507"/>
                  <a:pt x="4598731" y="6858000"/>
                </a:cubicBezTo>
                <a:lnTo>
                  <a:pt x="4540663" y="6858000"/>
                </a:lnTo>
                <a:cubicBezTo>
                  <a:pt x="4077749" y="6858000"/>
                  <a:pt x="2938270" y="6858000"/>
                  <a:pt x="133398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49FB21-3644-59EF-4029-E580412D1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525" y="624110"/>
            <a:ext cx="4623955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600" dirty="0"/>
              <a:t>INTRODUCTION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433DF4D3-8A35-461A-ABE0-F56B78A13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5F21C1-EA0A-987B-2982-A745DA5D4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3598" y="1410942"/>
            <a:ext cx="4625882" cy="448622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Wingdings 3" charset="2"/>
              <a:buChar char=""/>
            </a:pPr>
            <a:r>
              <a:rPr lang="en-US" sz="1600" dirty="0"/>
              <a:t>The report extensively analyzes sales and profit data across various product categories. </a:t>
            </a:r>
          </a:p>
          <a:p>
            <a:endParaRPr lang="en-US" sz="1600" dirty="0"/>
          </a:p>
          <a:p>
            <a:pPr indent="-228600">
              <a:buFont typeface="Wingdings 3" charset="2"/>
              <a:buChar char=""/>
            </a:pPr>
            <a:r>
              <a:rPr lang="en-US" sz="1600" dirty="0"/>
              <a:t>The data highlights variations in financial performance among categories, including profitable and challenging segments.</a:t>
            </a:r>
          </a:p>
          <a:p>
            <a:endParaRPr lang="en-US" sz="1600" dirty="0"/>
          </a:p>
          <a:p>
            <a:pPr indent="-228600">
              <a:buFont typeface="Wingdings 3" charset="2"/>
              <a:buChar char=""/>
            </a:pPr>
            <a:r>
              <a:rPr lang="en-US" sz="1600" dirty="0"/>
              <a:t>The analysis delves into profit-influencing factors, emphasizing significant contributors and areas needing improvement.</a:t>
            </a:r>
          </a:p>
          <a:p>
            <a:endParaRPr lang="en-US" sz="1600" dirty="0"/>
          </a:p>
          <a:p>
            <a:pPr indent="-228600">
              <a:buFont typeface="Wingdings 3" charset="2"/>
              <a:buChar char=""/>
            </a:pPr>
            <a:r>
              <a:rPr lang="en-US" sz="1600" dirty="0"/>
              <a:t>The data informs strategic decisions for improved profitability and strategy.</a:t>
            </a:r>
          </a:p>
          <a:p>
            <a:pPr indent="-228600">
              <a:buFont typeface="Wingdings 3" charset="2"/>
              <a:buChar char="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776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DCAD8-223A-10EF-0D51-AD5253E31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0866" y="93306"/>
            <a:ext cx="4784959" cy="690465"/>
          </a:xfrm>
        </p:spPr>
        <p:txBody>
          <a:bodyPr/>
          <a:lstStyle/>
          <a:p>
            <a:pPr algn="ctr"/>
            <a:r>
              <a:rPr lang="en-CA" dirty="0"/>
              <a:t>Total Sales and Profit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79476FA-3C8F-82BF-A2FA-B1B98A245E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4324271"/>
              </p:ext>
            </p:extLst>
          </p:nvPr>
        </p:nvGraphicFramePr>
        <p:xfrm>
          <a:off x="7081935" y="2316410"/>
          <a:ext cx="4422678" cy="4120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F2CE12-389A-E27D-BAF9-3C998360ADA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1894114" y="783771"/>
            <a:ext cx="9610499" cy="123164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374151"/>
                </a:solidFill>
                <a:latin typeface="+mj-lt"/>
              </a:rPr>
              <a:t>Superstore’s</a:t>
            </a:r>
            <a:r>
              <a:rPr lang="en-US" b="0" i="0" dirty="0">
                <a:solidFill>
                  <a:srgbClr val="374151"/>
                </a:solidFill>
                <a:effectLst/>
                <a:latin typeface="+mj-lt"/>
              </a:rPr>
              <a:t> revenue over the four-year period from 2014 to 2017 reached $2,270,658, while it generated a profit of $282,393.</a:t>
            </a:r>
            <a:endParaRPr lang="en-CA" dirty="0">
              <a:latin typeface="+mj-lt"/>
            </a:endParaRPr>
          </a:p>
        </p:txBody>
      </p:sp>
      <p:pic>
        <p:nvPicPr>
          <p:cNvPr id="6" name="chart">
            <a:extLst>
              <a:ext uri="{FF2B5EF4-FFF2-40B4-BE49-F238E27FC236}">
                <a16:creationId xmlns:a16="http://schemas.microsoft.com/office/drawing/2014/main" id="{248D6548-56BE-1FA7-CEBF-341D3FC98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482" y="2316410"/>
            <a:ext cx="5181600" cy="111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710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0F30B9-47B5-40E7-A5DB-1E1DF2DC5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371A26E-4EC7-451A-B258-5E3891B1F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280A43-068C-4313-B62F-79F0C1790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0424"/>
            <a:ext cx="12192000" cy="2307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02EA7C10-D784-46D0-9433-3C30171C6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5019122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CA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029EEA2-8EAD-25F1-EBF7-1EF81766D8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0424020"/>
              </p:ext>
            </p:extLst>
          </p:nvPr>
        </p:nvGraphicFramePr>
        <p:xfrm>
          <a:off x="6096000" y="1004270"/>
          <a:ext cx="5961728" cy="3270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8D3D0A29-2DDE-81A6-082A-C59D5BD0D671}"/>
              </a:ext>
            </a:extLst>
          </p:cNvPr>
          <p:cNvSpPr txBox="1">
            <a:spLocks/>
          </p:cNvSpPr>
          <p:nvPr/>
        </p:nvSpPr>
        <p:spPr>
          <a:xfrm>
            <a:off x="3720866" y="93306"/>
            <a:ext cx="4784959" cy="6904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CA" dirty="0"/>
              <a:t>Profit Over Years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72B039-4B8E-A21A-3D06-E2B8A9440DAA}"/>
              </a:ext>
            </a:extLst>
          </p:cNvPr>
          <p:cNvSpPr txBox="1"/>
          <p:nvPr/>
        </p:nvSpPr>
        <p:spPr>
          <a:xfrm>
            <a:off x="1940767" y="4861249"/>
            <a:ext cx="100117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+mj-lt"/>
              </a:rPr>
              <a:t>Profit steadily increased each year from 2014 to 2017: $48,921, $60,892, $79,989, and $92,591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+mj-lt"/>
              </a:rPr>
              <a:t>Superstore’s</a:t>
            </a:r>
            <a:r>
              <a:rPr lang="en-US" b="0" i="0" dirty="0">
                <a:solidFill>
                  <a:schemeClr val="bg1"/>
                </a:solidFill>
                <a:effectLst/>
                <a:latin typeface="+mj-lt"/>
              </a:rPr>
              <a:t> total profit experienced substantial growth, rising by $43,670 over this four-year period, reflecting a consistent upward trend.</a:t>
            </a:r>
            <a:endParaRPr lang="en-US" sz="1800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67D1467-2379-490A-B573-A19E84E34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79" y="1004270"/>
            <a:ext cx="5057192" cy="157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127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CA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D9743B66-4A34-3EDC-75EC-C94E12C71A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4003263"/>
              </p:ext>
            </p:extLst>
          </p:nvPr>
        </p:nvGraphicFramePr>
        <p:xfrm>
          <a:off x="4716816" y="2777522"/>
          <a:ext cx="6832212" cy="36764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8B072E30-5DBE-7479-17E5-6DF0895BBF72}"/>
              </a:ext>
            </a:extLst>
          </p:cNvPr>
          <p:cNvSpPr txBox="1">
            <a:spLocks/>
          </p:cNvSpPr>
          <p:nvPr/>
        </p:nvSpPr>
        <p:spPr>
          <a:xfrm>
            <a:off x="4716816" y="93306"/>
            <a:ext cx="6832212" cy="6904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CA" dirty="0"/>
              <a:t>Sales and Profit by Region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190DCAF-87D6-EC2C-E40F-0023A896B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736" y="877077"/>
            <a:ext cx="6753292" cy="129695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B7F8897-CC99-31AF-CD64-10009B304D19}"/>
              </a:ext>
            </a:extLst>
          </p:cNvPr>
          <p:cNvSpPr txBox="1"/>
          <p:nvPr/>
        </p:nvSpPr>
        <p:spPr>
          <a:xfrm>
            <a:off x="1098035" y="447869"/>
            <a:ext cx="283015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+mj-lt"/>
              </a:rPr>
              <a:t>The South region generated $388,309 in sales with a corresponding profit of $45,878.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+mj-lt"/>
              </a:rPr>
              <a:t>The West region achieved $713,525 in sales and a profit of $105,983.</a:t>
            </a:r>
          </a:p>
          <a:p>
            <a:endParaRPr lang="en-US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+mj-lt"/>
              </a:rPr>
              <a:t>The Central region reported $496,701 in sales and $39,885 in profit.</a:t>
            </a:r>
          </a:p>
          <a:p>
            <a:endParaRPr lang="en-US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+mj-lt"/>
              </a:rPr>
              <a:t>The East region had sales of $672,123 and a profit of $90,647.</a:t>
            </a:r>
            <a:endParaRPr lang="en-CA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46835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75CD74B-9CE8-4F20-A3E4-A22A7F036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75E346-14CD-2697-87A3-79E03E34A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871017"/>
          </a:xfrm>
        </p:spPr>
        <p:txBody>
          <a:bodyPr>
            <a:normAutofit fontScale="90000"/>
          </a:bodyPr>
          <a:lstStyle/>
          <a:p>
            <a:pPr algn="ctr"/>
            <a:r>
              <a:rPr lang="en-CA" dirty="0"/>
              <a:t>Sales &amp; Profit by Segment</a:t>
            </a:r>
            <a:br>
              <a:rPr lang="en-CA" dirty="0"/>
            </a:br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C44665-BECF-4482-A00C-E4BE2A87D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20398C1D-D011-4BA8-AC81-E829677B8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CA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319E6D4B-34AE-7018-7F37-03D1BF282D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7774740"/>
              </p:ext>
            </p:extLst>
          </p:nvPr>
        </p:nvGraphicFramePr>
        <p:xfrm>
          <a:off x="790074" y="3228392"/>
          <a:ext cx="4400550" cy="3109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chart">
            <a:extLst>
              <a:ext uri="{FF2B5EF4-FFF2-40B4-BE49-F238E27FC236}">
                <a16:creationId xmlns:a16="http://schemas.microsoft.com/office/drawing/2014/main" id="{B3F8B265-C2CA-F535-2D13-C6D3F6C5B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074" y="1805086"/>
            <a:ext cx="4400550" cy="12095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4F11E8-2E57-81C1-119C-22BF1C44DF94}"/>
              </a:ext>
            </a:extLst>
          </p:cNvPr>
          <p:cNvSpPr txBox="1"/>
          <p:nvPr/>
        </p:nvSpPr>
        <p:spPr>
          <a:xfrm>
            <a:off x="6096000" y="1805086"/>
            <a:ext cx="530592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+mj-lt"/>
              </a:rPr>
              <a:t>The Consumer segment achieved $1,149,958 in sales with a corresponding profit of $132,556.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+mj-lt"/>
              </a:rPr>
              <a:t>The Corporate segment reported sales of $696,229 and a profit of $90,277.</a:t>
            </a:r>
            <a:endParaRPr lang="en-US" dirty="0">
              <a:solidFill>
                <a:srgbClr val="37415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+mj-lt"/>
              </a:rPr>
              <a:t>The Home Office segment generated $424,471 in sales and $59,560 in profit.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37415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37415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+mj-lt"/>
              </a:rPr>
              <a:t>The Consumer segment led in both sales and profit, followed by the Corporate segment, while the Home Office segment contributed with slightly lower sales and profit figures.</a:t>
            </a:r>
            <a:endParaRPr lang="en-CA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6529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35238FF-F8E0-2459-DB5E-34EB0FE25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446088"/>
            <a:ext cx="8915400" cy="976312"/>
          </a:xfrm>
        </p:spPr>
        <p:txBody>
          <a:bodyPr/>
          <a:lstStyle/>
          <a:p>
            <a:pPr algn="ctr"/>
            <a:r>
              <a:rPr lang="en-CA" sz="3200" dirty="0"/>
              <a:t>Sales &amp; Profit by Segment</a:t>
            </a:r>
            <a:br>
              <a:rPr lang="en-CA" dirty="0"/>
            </a:br>
            <a:endParaRPr lang="en-CA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3D951FC-2EA5-788E-79B2-7A351D1E6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3012" y="1598613"/>
            <a:ext cx="5181600" cy="4262438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986193A-BEB3-C5A4-F782-F254F22AC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Furniture category achieved $733,051 in sales with a corresponding profit of $16,975.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Office Supplies reported sales of $703,571 and a profit of $120,473.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Technology category generated $834,036 in sales and $144,945 in profit.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Technology category led in both sales and profit, followed by the Office Supplies category, while the Furniture category contributed with slightly lower sales and profit figures.</a:t>
            </a:r>
            <a:endParaRPr lang="en-CA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8292407-3D94-C9BA-183B-12150EF99E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2673889"/>
              </p:ext>
            </p:extLst>
          </p:nvPr>
        </p:nvGraphicFramePr>
        <p:xfrm>
          <a:off x="6323012" y="1598613"/>
          <a:ext cx="5181600" cy="26374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9F8AF182-2AE3-CB42-267C-54C914B41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013" y="4480767"/>
            <a:ext cx="51816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940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1A54-59A1-F494-8D52-6E7092681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446088"/>
            <a:ext cx="8915400" cy="976312"/>
          </a:xfrm>
        </p:spPr>
        <p:txBody>
          <a:bodyPr/>
          <a:lstStyle/>
          <a:p>
            <a:pPr algn="ctr"/>
            <a:r>
              <a:rPr lang="en-CA" sz="3200" dirty="0"/>
              <a:t>Sales</a:t>
            </a:r>
            <a:r>
              <a:rPr lang="en-CA" sz="3200" baseline="0" dirty="0"/>
              <a:t> and Profit by Sub</a:t>
            </a:r>
            <a:r>
              <a:rPr lang="en-CA" sz="3200" dirty="0"/>
              <a:t>-</a:t>
            </a:r>
            <a:r>
              <a:rPr lang="en-CA" sz="3200" baseline="0" dirty="0"/>
              <a:t>Category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07748-2F7B-07B3-DC43-9FCDBF0E0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3012" y="1525554"/>
            <a:ext cx="5181600" cy="4791269"/>
          </a:xfrm>
        </p:spPr>
        <p:txBody>
          <a:bodyPr/>
          <a:lstStyle/>
          <a:p>
            <a:r>
              <a:rPr lang="en-US" dirty="0">
                <a:latin typeface="+mj-lt"/>
              </a:rPr>
              <a:t>The Copiers category recorded the highest sales, reaching $149,530, and the highest profit, totaling $55,618.</a:t>
            </a:r>
          </a:p>
          <a:p>
            <a:r>
              <a:rPr lang="en-US" dirty="0">
                <a:latin typeface="+mj-lt"/>
              </a:rPr>
              <a:t>The Tables and Bookcases categories reported negative profits, indicating losses of -$17,733 and -$3,479, respectively.</a:t>
            </a:r>
          </a:p>
          <a:p>
            <a:r>
              <a:rPr lang="en-US" dirty="0">
                <a:latin typeface="+mj-lt"/>
              </a:rPr>
              <a:t>While Copiers and Phones categories led in terms of profit, the Tables and Bookcases categories showed losses. Other categories demonstrated varying levels of sales and profit performance.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1BF0387-9674-A5A6-B45D-17AFCC70D7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6789588"/>
              </p:ext>
            </p:extLst>
          </p:nvPr>
        </p:nvGraphicFramePr>
        <p:xfrm>
          <a:off x="1440023" y="1525555"/>
          <a:ext cx="4654387" cy="284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6B241E7E-DB02-AD24-A4B2-61F6DDFE5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023" y="4656169"/>
            <a:ext cx="4654387" cy="166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693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BDC86-3B33-B12F-C235-F5105C2A8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490681"/>
            <a:ext cx="8915400" cy="976312"/>
          </a:xfrm>
        </p:spPr>
        <p:txBody>
          <a:bodyPr/>
          <a:lstStyle/>
          <a:p>
            <a:pPr algn="ctr"/>
            <a:r>
              <a:rPr lang="en-CA" sz="3200" dirty="0"/>
              <a:t>Sales &amp; Profit by Quantity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F36FF-44E6-E6A4-67CE-7F51C7C38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3012" y="1598612"/>
            <a:ext cx="5181600" cy="4262439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A734A2-D4ED-4C8F-E050-C76A8DF7B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35494" y="1598613"/>
            <a:ext cx="3713583" cy="476870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subcategories, such as Copiers and Phones, demonstrate strong </a:t>
            </a:r>
            <a:r>
              <a:rPr lang="en-US" dirty="0">
                <a:latin typeface="+mj-lt"/>
              </a:rPr>
              <a:t>profitability</a:t>
            </a:r>
            <a:r>
              <a:rPr lang="en-US" dirty="0"/>
              <a:t>, with earnings of $55,618 and $44,422, respectively.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Conversely, Tables and Bookcases subcategories face challenges, reporting negative profits of -$17,733 and -$3,479, indicating areas that require improvement.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profit performance of subcategories is not solely dependent on quantity sold. Some subcategories, despite lower quantities, manage to generate positive profits, while others with higher quantities face profit challenges.</a:t>
            </a:r>
            <a:endParaRPr lang="en-CA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119FBB6-FD66-F359-15A7-3F7E8DD021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9750117"/>
              </p:ext>
            </p:extLst>
          </p:nvPr>
        </p:nvGraphicFramePr>
        <p:xfrm>
          <a:off x="5561045" y="1598612"/>
          <a:ext cx="5943567" cy="32499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D9AB55C1-F0C6-25EF-E13F-F61A2AAE0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045" y="4931311"/>
            <a:ext cx="5943567" cy="143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02383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2863</TotalTime>
  <Words>609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Söhne</vt:lpstr>
      <vt:lpstr>Wingdings 3</vt:lpstr>
      <vt:lpstr>Wisp</vt:lpstr>
      <vt:lpstr>SUPER STORE</vt:lpstr>
      <vt:lpstr>INTRODUCTION</vt:lpstr>
      <vt:lpstr>Total Sales and Profit </vt:lpstr>
      <vt:lpstr>PowerPoint Presentation</vt:lpstr>
      <vt:lpstr>PowerPoint Presentation</vt:lpstr>
      <vt:lpstr>Sales &amp; Profit by Segment </vt:lpstr>
      <vt:lpstr>Sales &amp; Profit by Segment </vt:lpstr>
      <vt:lpstr>Sales and Profit by Sub-Category </vt:lpstr>
      <vt:lpstr>Sales &amp; Profit by Quantity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STORE</dc:title>
  <dc:creator>kinjal rajwadi</dc:creator>
  <cp:lastModifiedBy>kinjal rajwadi</cp:lastModifiedBy>
  <cp:revision>1</cp:revision>
  <dcterms:created xsi:type="dcterms:W3CDTF">2023-10-31T01:21:47Z</dcterms:created>
  <dcterms:modified xsi:type="dcterms:W3CDTF">2023-11-02T01:17:47Z</dcterms:modified>
</cp:coreProperties>
</file>