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66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449116"/>
            <a:ext cx="4869061" cy="33312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2051209"/>
            <a:ext cx="7415927" cy="19359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21"/>
              </a:lnSpc>
              <a:buNone/>
            </a:pPr>
            <a:r>
              <a:rPr lang="en-US" sz="6097" b="1" kern="0" spc="-6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N-Queen Visualizer</a:t>
            </a:r>
            <a:endParaRPr lang="en-US" sz="6097" dirty="0"/>
          </a:p>
        </p:txBody>
      </p:sp>
      <p:sp>
        <p:nvSpPr>
          <p:cNvPr id="7" name="Text 3"/>
          <p:cNvSpPr/>
          <p:nvPr/>
        </p:nvSpPr>
        <p:spPr>
          <a:xfrm>
            <a:off x="6350437" y="4357449"/>
            <a:ext cx="7415927" cy="1111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Welcome to the N-Queen Visualizer project. This presentation will explore the fascinating N-Queens problem, its solution, and how we can visualize it through an interactive tool.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576476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057" y="5772388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868716" y="5746313"/>
            <a:ext cx="1361599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Reaper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93" y="2310051"/>
            <a:ext cx="4910614" cy="36093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92215" y="633532"/>
            <a:ext cx="7532370" cy="13080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51"/>
              </a:lnSpc>
              <a:buNone/>
            </a:pPr>
            <a:r>
              <a:rPr lang="en-US" sz="4121" b="1" kern="0" spc="-4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the N-Queen Problem</a:t>
            </a:r>
            <a:endParaRPr lang="en-US" sz="4121" dirty="0"/>
          </a:p>
        </p:txBody>
      </p:sp>
      <p:sp>
        <p:nvSpPr>
          <p:cNvPr id="7" name="Shape 3"/>
          <p:cNvSpPr/>
          <p:nvPr/>
        </p:nvSpPr>
        <p:spPr>
          <a:xfrm>
            <a:off x="6292215" y="2286833"/>
            <a:ext cx="7532370" cy="1616273"/>
          </a:xfrm>
          <a:prstGeom prst="roundRect">
            <a:avLst>
              <a:gd name="adj" fmla="val 8548"/>
            </a:avLst>
          </a:prstGeom>
          <a:solidFill>
            <a:srgbClr val="EDEDED"/>
          </a:solidFill>
          <a:ln/>
        </p:spPr>
      </p:sp>
      <p:sp>
        <p:nvSpPr>
          <p:cNvPr id="8" name="Text 4"/>
          <p:cNvSpPr/>
          <p:nvPr/>
        </p:nvSpPr>
        <p:spPr>
          <a:xfrm>
            <a:off x="6522363" y="2516981"/>
            <a:ext cx="2616518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b="1" kern="0" spc="-2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Challenge</a:t>
            </a:r>
            <a:endParaRPr lang="en-US" sz="2060" dirty="0"/>
          </a:p>
        </p:txBody>
      </p:sp>
      <p:sp>
        <p:nvSpPr>
          <p:cNvPr id="9" name="Text 5"/>
          <p:cNvSpPr/>
          <p:nvPr/>
        </p:nvSpPr>
        <p:spPr>
          <a:xfrm>
            <a:off x="6522363" y="2982158"/>
            <a:ext cx="7072074" cy="6908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0"/>
              </a:lnSpc>
              <a:buNone/>
            </a:pPr>
            <a:r>
              <a:rPr lang="en-US" sz="1813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N-Queens problem involves placing N chess queens on an N x N chessboard so that no two queens threaten each other.</a:t>
            </a:r>
            <a:endParaRPr lang="en-US" sz="1813" dirty="0"/>
          </a:p>
        </p:txBody>
      </p:sp>
      <p:sp>
        <p:nvSpPr>
          <p:cNvPr id="10" name="Shape 6"/>
          <p:cNvSpPr/>
          <p:nvPr/>
        </p:nvSpPr>
        <p:spPr>
          <a:xfrm>
            <a:off x="6292215" y="4133255"/>
            <a:ext cx="7532370" cy="1616273"/>
          </a:xfrm>
          <a:prstGeom prst="roundRect">
            <a:avLst>
              <a:gd name="adj" fmla="val 8548"/>
            </a:avLst>
          </a:prstGeom>
          <a:solidFill>
            <a:srgbClr val="EDEDED"/>
          </a:solidFill>
          <a:ln/>
        </p:spPr>
      </p:sp>
      <p:sp>
        <p:nvSpPr>
          <p:cNvPr id="11" name="Text 7"/>
          <p:cNvSpPr/>
          <p:nvPr/>
        </p:nvSpPr>
        <p:spPr>
          <a:xfrm>
            <a:off x="6522363" y="4363403"/>
            <a:ext cx="2616518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b="1" kern="0" spc="-2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Constraint</a:t>
            </a:r>
            <a:endParaRPr lang="en-US" sz="2060" dirty="0"/>
          </a:p>
        </p:txBody>
      </p:sp>
      <p:sp>
        <p:nvSpPr>
          <p:cNvPr id="12" name="Text 8"/>
          <p:cNvSpPr/>
          <p:nvPr/>
        </p:nvSpPr>
        <p:spPr>
          <a:xfrm>
            <a:off x="6522363" y="4828580"/>
            <a:ext cx="7072074" cy="6908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0"/>
              </a:lnSpc>
              <a:buNone/>
            </a:pPr>
            <a:r>
              <a:rPr lang="en-US" sz="1813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Queens can move horizontally, vertically, and diagonally, making it challenging to arrange them without conflict.</a:t>
            </a:r>
            <a:endParaRPr lang="en-US" sz="1813" dirty="0"/>
          </a:p>
        </p:txBody>
      </p:sp>
      <p:sp>
        <p:nvSpPr>
          <p:cNvPr id="13" name="Shape 9"/>
          <p:cNvSpPr/>
          <p:nvPr/>
        </p:nvSpPr>
        <p:spPr>
          <a:xfrm>
            <a:off x="6292215" y="5979676"/>
            <a:ext cx="7532370" cy="1616273"/>
          </a:xfrm>
          <a:prstGeom prst="roundRect">
            <a:avLst>
              <a:gd name="adj" fmla="val 8548"/>
            </a:avLst>
          </a:prstGeom>
          <a:solidFill>
            <a:srgbClr val="EDEDED"/>
          </a:solidFill>
          <a:ln/>
        </p:spPr>
      </p:sp>
      <p:sp>
        <p:nvSpPr>
          <p:cNvPr id="14" name="Text 10"/>
          <p:cNvSpPr/>
          <p:nvPr/>
        </p:nvSpPr>
        <p:spPr>
          <a:xfrm>
            <a:off x="6522363" y="6209824"/>
            <a:ext cx="3618786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b="1" kern="0" spc="-2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Computational Complexity</a:t>
            </a:r>
            <a:endParaRPr lang="en-US" sz="2060" dirty="0"/>
          </a:p>
        </p:txBody>
      </p:sp>
      <p:sp>
        <p:nvSpPr>
          <p:cNvPr id="15" name="Text 11"/>
          <p:cNvSpPr/>
          <p:nvPr/>
        </p:nvSpPr>
        <p:spPr>
          <a:xfrm>
            <a:off x="6522363" y="6675001"/>
            <a:ext cx="7072074" cy="6908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0"/>
              </a:lnSpc>
              <a:buNone/>
            </a:pPr>
            <a:r>
              <a:rPr lang="en-US" sz="1813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Solving the N-Queens problem involves exploring a vast number of possible arrangements, making it computationally complex.</a:t>
            </a:r>
            <a:endParaRPr lang="en-US" sz="181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908" y="1591508"/>
            <a:ext cx="5046583" cy="504658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5910" y="1261943"/>
            <a:ext cx="7531537" cy="500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37"/>
              </a:lnSpc>
              <a:buNone/>
            </a:pPr>
            <a:r>
              <a:rPr lang="en-US" sz="3150" b="1" kern="0" spc="-3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Backtracking Algorithm Explanation</a:t>
            </a:r>
            <a:endParaRPr lang="en-US" sz="3150" dirty="0"/>
          </a:p>
        </p:txBody>
      </p:sp>
      <p:sp>
        <p:nvSpPr>
          <p:cNvPr id="7" name="Shape 3"/>
          <p:cNvSpPr/>
          <p:nvPr/>
        </p:nvSpPr>
        <p:spPr>
          <a:xfrm>
            <a:off x="862370" y="2025968"/>
            <a:ext cx="35123" cy="4941570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8" name="Shape 4"/>
          <p:cNvSpPr/>
          <p:nvPr/>
        </p:nvSpPr>
        <p:spPr>
          <a:xfrm>
            <a:off x="1077813" y="2404170"/>
            <a:ext cx="615910" cy="35123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9" name="Shape 5"/>
          <p:cNvSpPr/>
          <p:nvPr/>
        </p:nvSpPr>
        <p:spPr>
          <a:xfrm>
            <a:off x="681930" y="2223849"/>
            <a:ext cx="395883" cy="395883"/>
          </a:xfrm>
          <a:prstGeom prst="roundRect">
            <a:avLst>
              <a:gd name="adj" fmla="val 26674"/>
            </a:avLst>
          </a:prstGeom>
          <a:solidFill>
            <a:srgbClr val="EDEDED"/>
          </a:solidFill>
          <a:ln/>
        </p:spPr>
      </p:sp>
      <p:sp>
        <p:nvSpPr>
          <p:cNvPr id="10" name="Text 6"/>
          <p:cNvSpPr/>
          <p:nvPr/>
        </p:nvSpPr>
        <p:spPr>
          <a:xfrm>
            <a:off x="833973" y="2301716"/>
            <a:ext cx="91678" cy="240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90"/>
              </a:lnSpc>
              <a:buNone/>
            </a:pPr>
            <a:r>
              <a:rPr lang="en-US" sz="1890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1890" dirty="0"/>
          </a:p>
        </p:txBody>
      </p:sp>
      <p:sp>
        <p:nvSpPr>
          <p:cNvPr id="11" name="Text 7"/>
          <p:cNvSpPr/>
          <p:nvPr/>
        </p:nvSpPr>
        <p:spPr>
          <a:xfrm>
            <a:off x="1847850" y="2201942"/>
            <a:ext cx="1999893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8"/>
              </a:lnSpc>
              <a:buNone/>
            </a:pPr>
            <a:r>
              <a:rPr lang="en-US" sz="1575" b="1" kern="0" spc="-1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Initialization</a:t>
            </a:r>
            <a:endParaRPr lang="en-US" sz="1575" dirty="0"/>
          </a:p>
        </p:txBody>
      </p:sp>
      <p:sp>
        <p:nvSpPr>
          <p:cNvPr id="12" name="Text 8"/>
          <p:cNvSpPr/>
          <p:nvPr/>
        </p:nvSpPr>
        <p:spPr>
          <a:xfrm>
            <a:off x="1847850" y="2557463"/>
            <a:ext cx="6680240" cy="2639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9"/>
              </a:lnSpc>
              <a:buNone/>
            </a:pPr>
            <a:r>
              <a:rPr lang="en-US" sz="138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Start by placing a queen in the first column of the board.</a:t>
            </a:r>
            <a:endParaRPr lang="en-US" sz="1386" dirty="0"/>
          </a:p>
        </p:txBody>
      </p:sp>
      <p:sp>
        <p:nvSpPr>
          <p:cNvPr id="13" name="Shape 9"/>
          <p:cNvSpPr/>
          <p:nvPr/>
        </p:nvSpPr>
        <p:spPr>
          <a:xfrm>
            <a:off x="1077813" y="3551575"/>
            <a:ext cx="615910" cy="35123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14" name="Shape 10"/>
          <p:cNvSpPr/>
          <p:nvPr/>
        </p:nvSpPr>
        <p:spPr>
          <a:xfrm>
            <a:off x="681930" y="3371255"/>
            <a:ext cx="395883" cy="395883"/>
          </a:xfrm>
          <a:prstGeom prst="roundRect">
            <a:avLst>
              <a:gd name="adj" fmla="val 26674"/>
            </a:avLst>
          </a:prstGeom>
          <a:solidFill>
            <a:srgbClr val="EDEDED"/>
          </a:solidFill>
          <a:ln/>
        </p:spPr>
      </p:sp>
      <p:sp>
        <p:nvSpPr>
          <p:cNvPr id="15" name="Text 11"/>
          <p:cNvSpPr/>
          <p:nvPr/>
        </p:nvSpPr>
        <p:spPr>
          <a:xfrm>
            <a:off x="810280" y="3449122"/>
            <a:ext cx="139184" cy="240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90"/>
              </a:lnSpc>
              <a:buNone/>
            </a:pPr>
            <a:r>
              <a:rPr lang="en-US" sz="1890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1890" dirty="0"/>
          </a:p>
        </p:txBody>
      </p:sp>
      <p:sp>
        <p:nvSpPr>
          <p:cNvPr id="16" name="Text 12"/>
          <p:cNvSpPr/>
          <p:nvPr/>
        </p:nvSpPr>
        <p:spPr>
          <a:xfrm>
            <a:off x="1847850" y="3349347"/>
            <a:ext cx="1999893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8"/>
              </a:lnSpc>
              <a:buNone/>
            </a:pPr>
            <a:r>
              <a:rPr lang="en-US" sz="1575" b="1" kern="0" spc="-1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Placement Check</a:t>
            </a:r>
            <a:endParaRPr lang="en-US" sz="1575" dirty="0"/>
          </a:p>
        </p:txBody>
      </p:sp>
      <p:sp>
        <p:nvSpPr>
          <p:cNvPr id="17" name="Text 13"/>
          <p:cNvSpPr/>
          <p:nvPr/>
        </p:nvSpPr>
        <p:spPr>
          <a:xfrm>
            <a:off x="1847850" y="3704868"/>
            <a:ext cx="6680240" cy="2639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79"/>
              </a:lnSpc>
              <a:buNone/>
            </a:pPr>
            <a:r>
              <a:rPr lang="en-US" sz="138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 if the queen's position is valid, i.e., if it's not under attack from other queens.</a:t>
            </a:r>
            <a:endParaRPr lang="en-US" sz="1386" dirty="0"/>
          </a:p>
        </p:txBody>
      </p:sp>
      <p:sp>
        <p:nvSpPr>
          <p:cNvPr id="18" name="Shape 14"/>
          <p:cNvSpPr/>
          <p:nvPr/>
        </p:nvSpPr>
        <p:spPr>
          <a:xfrm>
            <a:off x="1077813" y="4698980"/>
            <a:ext cx="615910" cy="35123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19" name="Shape 15"/>
          <p:cNvSpPr/>
          <p:nvPr/>
        </p:nvSpPr>
        <p:spPr>
          <a:xfrm>
            <a:off x="681930" y="4518660"/>
            <a:ext cx="395883" cy="395883"/>
          </a:xfrm>
          <a:prstGeom prst="roundRect">
            <a:avLst>
              <a:gd name="adj" fmla="val 26674"/>
            </a:avLst>
          </a:prstGeom>
          <a:solidFill>
            <a:srgbClr val="EDEDED"/>
          </a:solidFill>
          <a:ln/>
        </p:spPr>
      </p:sp>
      <p:sp>
        <p:nvSpPr>
          <p:cNvPr id="20" name="Text 16"/>
          <p:cNvSpPr/>
          <p:nvPr/>
        </p:nvSpPr>
        <p:spPr>
          <a:xfrm>
            <a:off x="810042" y="4596527"/>
            <a:ext cx="139660" cy="240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90"/>
              </a:lnSpc>
              <a:buNone/>
            </a:pPr>
            <a:r>
              <a:rPr lang="en-US" sz="1890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1890" dirty="0"/>
          </a:p>
        </p:txBody>
      </p:sp>
      <p:sp>
        <p:nvSpPr>
          <p:cNvPr id="21" name="Text 17"/>
          <p:cNvSpPr/>
          <p:nvPr/>
        </p:nvSpPr>
        <p:spPr>
          <a:xfrm>
            <a:off x="1847850" y="4496753"/>
            <a:ext cx="2177653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8"/>
              </a:lnSpc>
              <a:buNone/>
            </a:pPr>
            <a:r>
              <a:rPr lang="en-US" sz="1575" b="1" kern="0" spc="-1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Recursive Placement</a:t>
            </a:r>
            <a:endParaRPr lang="en-US" sz="1575" dirty="0"/>
          </a:p>
        </p:txBody>
      </p:sp>
      <p:sp>
        <p:nvSpPr>
          <p:cNvPr id="22" name="Text 18"/>
          <p:cNvSpPr/>
          <p:nvPr/>
        </p:nvSpPr>
        <p:spPr>
          <a:xfrm>
            <a:off x="1847850" y="4852273"/>
            <a:ext cx="6680240" cy="527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79"/>
              </a:lnSpc>
              <a:buNone/>
            </a:pPr>
            <a:r>
              <a:rPr lang="en-US" sz="138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valid, recursively place a queen in the next column. If invalid, backtrack to the previous column and try a different position.</a:t>
            </a:r>
            <a:endParaRPr lang="en-US" sz="1386" dirty="0"/>
          </a:p>
        </p:txBody>
      </p:sp>
      <p:sp>
        <p:nvSpPr>
          <p:cNvPr id="23" name="Shape 19"/>
          <p:cNvSpPr/>
          <p:nvPr/>
        </p:nvSpPr>
        <p:spPr>
          <a:xfrm>
            <a:off x="1077813" y="6110347"/>
            <a:ext cx="615910" cy="35123"/>
          </a:xfrm>
          <a:prstGeom prst="rect">
            <a:avLst/>
          </a:prstGeom>
          <a:solidFill>
            <a:srgbClr val="CACACD"/>
          </a:solidFill>
          <a:ln/>
        </p:spPr>
      </p:sp>
      <p:sp>
        <p:nvSpPr>
          <p:cNvPr id="24" name="Shape 20"/>
          <p:cNvSpPr/>
          <p:nvPr/>
        </p:nvSpPr>
        <p:spPr>
          <a:xfrm>
            <a:off x="681930" y="5930027"/>
            <a:ext cx="395883" cy="395883"/>
          </a:xfrm>
          <a:prstGeom prst="roundRect">
            <a:avLst>
              <a:gd name="adj" fmla="val 26674"/>
            </a:avLst>
          </a:prstGeom>
          <a:solidFill>
            <a:srgbClr val="EDEDED"/>
          </a:solidFill>
          <a:ln/>
        </p:spPr>
      </p:sp>
      <p:sp>
        <p:nvSpPr>
          <p:cNvPr id="25" name="Text 21"/>
          <p:cNvSpPr/>
          <p:nvPr/>
        </p:nvSpPr>
        <p:spPr>
          <a:xfrm>
            <a:off x="798374" y="6007894"/>
            <a:ext cx="162997" cy="240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890"/>
              </a:lnSpc>
              <a:buNone/>
            </a:pPr>
            <a:r>
              <a:rPr lang="en-US" sz="1890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1890" dirty="0"/>
          </a:p>
        </p:txBody>
      </p:sp>
      <p:sp>
        <p:nvSpPr>
          <p:cNvPr id="26" name="Text 22"/>
          <p:cNvSpPr/>
          <p:nvPr/>
        </p:nvSpPr>
        <p:spPr>
          <a:xfrm>
            <a:off x="1847850" y="5908119"/>
            <a:ext cx="1999893" cy="250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8"/>
              </a:lnSpc>
              <a:buNone/>
            </a:pPr>
            <a:r>
              <a:rPr lang="en-US" sz="1575" b="1" kern="0" spc="-1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 Found</a:t>
            </a:r>
            <a:endParaRPr lang="en-US" sz="1575" dirty="0"/>
          </a:p>
        </p:txBody>
      </p:sp>
      <p:sp>
        <p:nvSpPr>
          <p:cNvPr id="27" name="Text 23"/>
          <p:cNvSpPr/>
          <p:nvPr/>
        </p:nvSpPr>
        <p:spPr>
          <a:xfrm>
            <a:off x="1847850" y="6263640"/>
            <a:ext cx="6680240" cy="527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79"/>
              </a:lnSpc>
              <a:buNone/>
            </a:pPr>
            <a:r>
              <a:rPr lang="en-US" sz="138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all N queens are placed successfully, you've found a solution. If no solution is found after backtracking, the problem has no solution for the given board size.</a:t>
            </a:r>
            <a:endParaRPr lang="en-US" sz="13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09" y="2265640"/>
            <a:ext cx="5031462" cy="36982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23384" y="807839"/>
            <a:ext cx="7051477" cy="5169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71"/>
              </a:lnSpc>
              <a:buNone/>
            </a:pPr>
            <a:r>
              <a:rPr lang="en-US" sz="3257" b="1" kern="0" spc="-33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Visualizing the N-Queen Solution</a:t>
            </a:r>
            <a:endParaRPr lang="en-US" sz="3257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384" y="1597700"/>
            <a:ext cx="909995" cy="14560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306270" y="1779627"/>
            <a:ext cx="2339935" cy="258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6"/>
              </a:lnSpc>
              <a:buNone/>
            </a:pPr>
            <a:r>
              <a:rPr lang="en-US" sz="1629" b="1" kern="0" spc="-1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Board Representation</a:t>
            </a:r>
            <a:endParaRPr lang="en-US" sz="1629" dirty="0"/>
          </a:p>
        </p:txBody>
      </p:sp>
      <p:sp>
        <p:nvSpPr>
          <p:cNvPr id="9" name="Text 4"/>
          <p:cNvSpPr/>
          <p:nvPr/>
        </p:nvSpPr>
        <p:spPr>
          <a:xfrm>
            <a:off x="7306270" y="2147292"/>
            <a:ext cx="6687145" cy="2730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33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 grid-like interface to visually represent the chessboard.</a:t>
            </a:r>
            <a:endParaRPr lang="en-US" sz="1433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384" y="3053715"/>
            <a:ext cx="909995" cy="14560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306270" y="3235643"/>
            <a:ext cx="2068235" cy="258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6"/>
              </a:lnSpc>
              <a:buNone/>
            </a:pPr>
            <a:r>
              <a:rPr lang="en-US" sz="1629" b="1" kern="0" spc="-1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Queen Placement</a:t>
            </a:r>
            <a:endParaRPr lang="en-US" sz="1629" dirty="0"/>
          </a:p>
        </p:txBody>
      </p:sp>
      <p:sp>
        <p:nvSpPr>
          <p:cNvPr id="12" name="Text 6"/>
          <p:cNvSpPr/>
          <p:nvPr/>
        </p:nvSpPr>
        <p:spPr>
          <a:xfrm>
            <a:off x="7306270" y="3603308"/>
            <a:ext cx="6687145" cy="2730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33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Visually mark the positions of the queens on the board using distinctive icons or colors.</a:t>
            </a:r>
            <a:endParaRPr lang="en-US" sz="1433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384" y="4509730"/>
            <a:ext cx="909995" cy="14560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306270" y="4691658"/>
            <a:ext cx="2068235" cy="258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6"/>
              </a:lnSpc>
              <a:buNone/>
            </a:pPr>
            <a:r>
              <a:rPr lang="en-US" sz="1629" b="1" kern="0" spc="-1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Attack Paths</a:t>
            </a:r>
            <a:endParaRPr lang="en-US" sz="1629" dirty="0"/>
          </a:p>
        </p:txBody>
      </p:sp>
      <p:sp>
        <p:nvSpPr>
          <p:cNvPr id="15" name="Text 8"/>
          <p:cNvSpPr/>
          <p:nvPr/>
        </p:nvSpPr>
        <p:spPr>
          <a:xfrm>
            <a:off x="7306270" y="5059323"/>
            <a:ext cx="6687145" cy="5460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33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Optionally, highlight the potential attack paths of each queen to provide a clearer understanding of the solution.</a:t>
            </a:r>
            <a:endParaRPr lang="en-US" sz="1433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3384" y="5965746"/>
            <a:ext cx="909995" cy="1456015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7306270" y="6147673"/>
            <a:ext cx="2068235" cy="258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6"/>
              </a:lnSpc>
              <a:buNone/>
            </a:pPr>
            <a:r>
              <a:rPr lang="en-US" sz="1629" b="1" kern="0" spc="-1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Animation</a:t>
            </a:r>
            <a:endParaRPr lang="en-US" sz="1629" dirty="0"/>
          </a:p>
        </p:txBody>
      </p:sp>
      <p:sp>
        <p:nvSpPr>
          <p:cNvPr id="18" name="Text 10"/>
          <p:cNvSpPr/>
          <p:nvPr/>
        </p:nvSpPr>
        <p:spPr>
          <a:xfrm>
            <a:off x="7306270" y="6515338"/>
            <a:ext cx="6687145" cy="5460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33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Animate the backtracking algorithm's steps to demonstrate the process of finding a solution.</a:t>
            </a:r>
            <a:endParaRPr lang="en-US" sz="143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185029" y="2490073"/>
            <a:ext cx="6243638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Interface Design</a:t>
            </a:r>
            <a:endParaRPr lang="en-US" sz="4418" dirty="0"/>
          </a:p>
        </p:txBody>
      </p:sp>
      <p:sp>
        <p:nvSpPr>
          <p:cNvPr id="5" name="Text 3"/>
          <p:cNvSpPr/>
          <p:nvPr/>
        </p:nvSpPr>
        <p:spPr>
          <a:xfrm>
            <a:off x="1185029" y="3808571"/>
            <a:ext cx="2942987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Board Size Selection</a:t>
            </a:r>
            <a:endParaRPr lang="en-US" sz="2209" dirty="0"/>
          </a:p>
        </p:txBody>
      </p:sp>
      <p:sp>
        <p:nvSpPr>
          <p:cNvPr id="6" name="Text 4"/>
          <p:cNvSpPr/>
          <p:nvPr/>
        </p:nvSpPr>
        <p:spPr>
          <a:xfrm>
            <a:off x="1185029" y="4406027"/>
            <a:ext cx="3684746" cy="1111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 users to choose the size of the board (N) using a dropdown menu or input field.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479613" y="3808571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 Display</a:t>
            </a:r>
            <a:endParaRPr lang="en-US" sz="2209" dirty="0"/>
          </a:p>
        </p:txBody>
      </p:sp>
      <p:sp>
        <p:nvSpPr>
          <p:cNvPr id="8" name="Text 6"/>
          <p:cNvSpPr/>
          <p:nvPr/>
        </p:nvSpPr>
        <p:spPr>
          <a:xfrm>
            <a:off x="5479613" y="4406027"/>
            <a:ext cx="3684746" cy="1111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Clearly display the solution found by the algorithm, highlighting the placement of queens on the board.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774198" y="3808571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Control Buttons</a:t>
            </a:r>
            <a:endParaRPr lang="en-US" sz="2209" dirty="0"/>
          </a:p>
        </p:txBody>
      </p:sp>
      <p:sp>
        <p:nvSpPr>
          <p:cNvPr id="10" name="Text 8"/>
          <p:cNvSpPr/>
          <p:nvPr/>
        </p:nvSpPr>
        <p:spPr>
          <a:xfrm>
            <a:off x="9774198" y="4406027"/>
            <a:ext cx="3684746" cy="1111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Include buttons to start, pause, and step through the backtracking process for interactive exploration.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627" y="2584847"/>
            <a:ext cx="4975146" cy="305978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5566" y="851654"/>
            <a:ext cx="7550825" cy="5807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74"/>
              </a:lnSpc>
              <a:buNone/>
            </a:pPr>
            <a:r>
              <a:rPr lang="en-US" sz="3659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Implementing the Visualization</a:t>
            </a:r>
            <a:endParaRPr lang="en-US" sz="3659" dirty="0"/>
          </a:p>
        </p:txBody>
      </p:sp>
      <p:sp>
        <p:nvSpPr>
          <p:cNvPr id="7" name="Shape 3"/>
          <p:cNvSpPr/>
          <p:nvPr/>
        </p:nvSpPr>
        <p:spPr>
          <a:xfrm>
            <a:off x="715566" y="1969175"/>
            <a:ext cx="460058" cy="460057"/>
          </a:xfrm>
          <a:prstGeom prst="roundRect">
            <a:avLst>
              <a:gd name="adj" fmla="val 26668"/>
            </a:avLst>
          </a:prstGeom>
          <a:solidFill>
            <a:srgbClr val="EDEDED"/>
          </a:solidFill>
          <a:ln/>
        </p:spPr>
      </p:sp>
      <p:sp>
        <p:nvSpPr>
          <p:cNvPr id="8" name="Text 4"/>
          <p:cNvSpPr/>
          <p:nvPr/>
        </p:nvSpPr>
        <p:spPr>
          <a:xfrm>
            <a:off x="892254" y="2059781"/>
            <a:ext cx="106561" cy="278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6"/>
              </a:lnSpc>
              <a:buNone/>
            </a:pPr>
            <a:r>
              <a:rPr lang="en-US" sz="2196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196" dirty="0"/>
          </a:p>
        </p:txBody>
      </p:sp>
      <p:sp>
        <p:nvSpPr>
          <p:cNvPr id="9" name="Text 5"/>
          <p:cNvSpPr/>
          <p:nvPr/>
        </p:nvSpPr>
        <p:spPr>
          <a:xfrm>
            <a:off x="1380053" y="1969175"/>
            <a:ext cx="2937153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b="1" kern="0" spc="-18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Programming Language</a:t>
            </a:r>
            <a:endParaRPr lang="en-US" sz="1830" dirty="0"/>
          </a:p>
        </p:txBody>
      </p:sp>
      <p:sp>
        <p:nvSpPr>
          <p:cNvPr id="10" name="Text 6"/>
          <p:cNvSpPr/>
          <p:nvPr/>
        </p:nvSpPr>
        <p:spPr>
          <a:xfrm>
            <a:off x="1380053" y="2382322"/>
            <a:ext cx="7048381" cy="613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61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Choose a suitable programming language, such as Python or JavaScript, for implementing the visualization.</a:t>
            </a:r>
            <a:endParaRPr lang="en-US" sz="1610" dirty="0"/>
          </a:p>
        </p:txBody>
      </p:sp>
      <p:sp>
        <p:nvSpPr>
          <p:cNvPr id="11" name="Shape 7"/>
          <p:cNvSpPr/>
          <p:nvPr/>
        </p:nvSpPr>
        <p:spPr>
          <a:xfrm>
            <a:off x="715566" y="3429953"/>
            <a:ext cx="460058" cy="460057"/>
          </a:xfrm>
          <a:prstGeom prst="roundRect">
            <a:avLst>
              <a:gd name="adj" fmla="val 26668"/>
            </a:avLst>
          </a:prstGeom>
          <a:solidFill>
            <a:srgbClr val="EDEDED"/>
          </a:solidFill>
          <a:ln/>
        </p:spPr>
      </p:sp>
      <p:sp>
        <p:nvSpPr>
          <p:cNvPr id="12" name="Text 8"/>
          <p:cNvSpPr/>
          <p:nvPr/>
        </p:nvSpPr>
        <p:spPr>
          <a:xfrm>
            <a:off x="864751" y="3520559"/>
            <a:ext cx="161687" cy="278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6"/>
              </a:lnSpc>
              <a:buNone/>
            </a:pPr>
            <a:r>
              <a:rPr lang="en-US" sz="2196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196" dirty="0"/>
          </a:p>
        </p:txBody>
      </p:sp>
      <p:sp>
        <p:nvSpPr>
          <p:cNvPr id="13" name="Text 9"/>
          <p:cNvSpPr/>
          <p:nvPr/>
        </p:nvSpPr>
        <p:spPr>
          <a:xfrm>
            <a:off x="1380053" y="3429953"/>
            <a:ext cx="2323505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b="1" kern="0" spc="-18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UI Framework</a:t>
            </a:r>
            <a:endParaRPr lang="en-US" sz="1830" dirty="0"/>
          </a:p>
        </p:txBody>
      </p:sp>
      <p:sp>
        <p:nvSpPr>
          <p:cNvPr id="14" name="Text 10"/>
          <p:cNvSpPr/>
          <p:nvPr/>
        </p:nvSpPr>
        <p:spPr>
          <a:xfrm>
            <a:off x="1380053" y="3843099"/>
            <a:ext cx="7048381" cy="613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61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 a UI framework, such as React or Vue.js, for building an interactive user interface.</a:t>
            </a:r>
            <a:endParaRPr lang="en-US" sz="1610" dirty="0"/>
          </a:p>
        </p:txBody>
      </p:sp>
      <p:sp>
        <p:nvSpPr>
          <p:cNvPr id="15" name="Shape 11"/>
          <p:cNvSpPr/>
          <p:nvPr/>
        </p:nvSpPr>
        <p:spPr>
          <a:xfrm>
            <a:off x="715566" y="4890730"/>
            <a:ext cx="460058" cy="460057"/>
          </a:xfrm>
          <a:prstGeom prst="roundRect">
            <a:avLst>
              <a:gd name="adj" fmla="val 26668"/>
            </a:avLst>
          </a:prstGeom>
          <a:solidFill>
            <a:srgbClr val="EDEDED"/>
          </a:solidFill>
          <a:ln/>
        </p:spPr>
      </p:sp>
      <p:sp>
        <p:nvSpPr>
          <p:cNvPr id="16" name="Text 12"/>
          <p:cNvSpPr/>
          <p:nvPr/>
        </p:nvSpPr>
        <p:spPr>
          <a:xfrm>
            <a:off x="864394" y="4981337"/>
            <a:ext cx="162282" cy="278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6"/>
              </a:lnSpc>
              <a:buNone/>
            </a:pPr>
            <a:r>
              <a:rPr lang="en-US" sz="2196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196" dirty="0"/>
          </a:p>
        </p:txBody>
      </p:sp>
      <p:sp>
        <p:nvSpPr>
          <p:cNvPr id="17" name="Text 13"/>
          <p:cNvSpPr/>
          <p:nvPr/>
        </p:nvSpPr>
        <p:spPr>
          <a:xfrm>
            <a:off x="1380053" y="4890730"/>
            <a:ext cx="3223260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b="1" kern="0" spc="-18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Algorithm Implementation</a:t>
            </a:r>
            <a:endParaRPr lang="en-US" sz="1830" dirty="0"/>
          </a:p>
        </p:txBody>
      </p:sp>
      <p:sp>
        <p:nvSpPr>
          <p:cNvPr id="18" name="Text 14"/>
          <p:cNvSpPr/>
          <p:nvPr/>
        </p:nvSpPr>
        <p:spPr>
          <a:xfrm>
            <a:off x="1380053" y="5303877"/>
            <a:ext cx="7048381" cy="613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61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the backtracking algorithm efficiently to find solutions and generate visual updates.</a:t>
            </a:r>
            <a:endParaRPr lang="en-US" sz="1610" dirty="0"/>
          </a:p>
        </p:txBody>
      </p:sp>
      <p:sp>
        <p:nvSpPr>
          <p:cNvPr id="19" name="Shape 15"/>
          <p:cNvSpPr/>
          <p:nvPr/>
        </p:nvSpPr>
        <p:spPr>
          <a:xfrm>
            <a:off x="715566" y="6351508"/>
            <a:ext cx="460058" cy="460057"/>
          </a:xfrm>
          <a:prstGeom prst="roundRect">
            <a:avLst>
              <a:gd name="adj" fmla="val 26668"/>
            </a:avLst>
          </a:prstGeom>
          <a:solidFill>
            <a:srgbClr val="EDEDED"/>
          </a:solidFill>
          <a:ln/>
        </p:spPr>
      </p:sp>
      <p:sp>
        <p:nvSpPr>
          <p:cNvPr id="20" name="Text 16"/>
          <p:cNvSpPr/>
          <p:nvPr/>
        </p:nvSpPr>
        <p:spPr>
          <a:xfrm>
            <a:off x="850940" y="6442115"/>
            <a:ext cx="189309" cy="278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6"/>
              </a:lnSpc>
              <a:buNone/>
            </a:pPr>
            <a:r>
              <a:rPr lang="en-US" sz="2196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196" dirty="0"/>
          </a:p>
        </p:txBody>
      </p:sp>
      <p:sp>
        <p:nvSpPr>
          <p:cNvPr id="21" name="Text 17"/>
          <p:cNvSpPr/>
          <p:nvPr/>
        </p:nvSpPr>
        <p:spPr>
          <a:xfrm>
            <a:off x="1380053" y="6351508"/>
            <a:ext cx="2425660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b="1" kern="0" spc="-18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Visualization Library</a:t>
            </a:r>
            <a:endParaRPr lang="en-US" sz="1830" dirty="0"/>
          </a:p>
        </p:txBody>
      </p:sp>
      <p:sp>
        <p:nvSpPr>
          <p:cNvPr id="22" name="Text 18"/>
          <p:cNvSpPr/>
          <p:nvPr/>
        </p:nvSpPr>
        <p:spPr>
          <a:xfrm>
            <a:off x="1380053" y="6764655"/>
            <a:ext cx="7048381" cy="613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61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Utilize a visualization library or framework to create an engaging and interactive representation of the board and the algorithm.</a:t>
            </a:r>
            <a:endParaRPr lang="en-US" sz="16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729" y="2473523"/>
            <a:ext cx="4868942" cy="32825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864519"/>
            <a:ext cx="7415927" cy="1402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Handling Different Board Sizes</a:t>
            </a:r>
            <a:endParaRPr lang="en-US" sz="4418" dirty="0"/>
          </a:p>
        </p:txBody>
      </p:sp>
      <p:sp>
        <p:nvSpPr>
          <p:cNvPr id="7" name="Shape 3"/>
          <p:cNvSpPr/>
          <p:nvPr/>
        </p:nvSpPr>
        <p:spPr>
          <a:xfrm>
            <a:off x="864037" y="3637598"/>
            <a:ext cx="7415927" cy="681871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8" name="Text 4"/>
          <p:cNvSpPr/>
          <p:nvPr/>
        </p:nvSpPr>
        <p:spPr>
          <a:xfrm>
            <a:off x="1110853" y="3793331"/>
            <a:ext cx="3210520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Board Size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4822627" y="3793331"/>
            <a:ext cx="3210520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Number of Solutions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1110853" y="4475202"/>
            <a:ext cx="3210520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</a:t>
            </a:r>
            <a:endParaRPr lang="en-US" sz="1944" dirty="0"/>
          </a:p>
        </p:txBody>
      </p:sp>
      <p:sp>
        <p:nvSpPr>
          <p:cNvPr id="11" name="Text 7"/>
          <p:cNvSpPr/>
          <p:nvPr/>
        </p:nvSpPr>
        <p:spPr>
          <a:xfrm>
            <a:off x="4822627" y="4475202"/>
            <a:ext cx="3210520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</a:t>
            </a:r>
            <a:endParaRPr lang="en-US" sz="1944" dirty="0"/>
          </a:p>
        </p:txBody>
      </p:sp>
      <p:sp>
        <p:nvSpPr>
          <p:cNvPr id="12" name="Shape 8"/>
          <p:cNvSpPr/>
          <p:nvPr/>
        </p:nvSpPr>
        <p:spPr>
          <a:xfrm>
            <a:off x="864037" y="5001339"/>
            <a:ext cx="7415927" cy="681871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13" name="Text 9"/>
          <p:cNvSpPr/>
          <p:nvPr/>
        </p:nvSpPr>
        <p:spPr>
          <a:xfrm>
            <a:off x="1110853" y="5157073"/>
            <a:ext cx="3210520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8</a:t>
            </a:r>
            <a:endParaRPr lang="en-US" sz="1944" dirty="0"/>
          </a:p>
        </p:txBody>
      </p:sp>
      <p:sp>
        <p:nvSpPr>
          <p:cNvPr id="14" name="Text 10"/>
          <p:cNvSpPr/>
          <p:nvPr/>
        </p:nvSpPr>
        <p:spPr>
          <a:xfrm>
            <a:off x="4822627" y="5157073"/>
            <a:ext cx="3210520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92</a:t>
            </a:r>
            <a:endParaRPr lang="en-US" sz="1944" dirty="0"/>
          </a:p>
        </p:txBody>
      </p:sp>
      <p:sp>
        <p:nvSpPr>
          <p:cNvPr id="15" name="Text 11"/>
          <p:cNvSpPr/>
          <p:nvPr/>
        </p:nvSpPr>
        <p:spPr>
          <a:xfrm>
            <a:off x="1110853" y="5838944"/>
            <a:ext cx="3210520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</a:t>
            </a:r>
            <a:endParaRPr lang="en-US" sz="1944" dirty="0"/>
          </a:p>
        </p:txBody>
      </p:sp>
      <p:sp>
        <p:nvSpPr>
          <p:cNvPr id="16" name="Text 12"/>
          <p:cNvSpPr/>
          <p:nvPr/>
        </p:nvSpPr>
        <p:spPr>
          <a:xfrm>
            <a:off x="4822627" y="5838944"/>
            <a:ext cx="3210520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14,772,512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625" y="1612225"/>
            <a:ext cx="5005149" cy="500514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3775" y="674846"/>
            <a:ext cx="7796451" cy="1093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07"/>
              </a:lnSpc>
              <a:buNone/>
            </a:pPr>
            <a:r>
              <a:rPr lang="en-US" sz="3445" b="1" kern="0" spc="-3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 and Future Enhancements</a:t>
            </a:r>
            <a:endParaRPr lang="en-US" sz="344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75" y="2057281"/>
            <a:ext cx="481251" cy="4812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3775" y="2730937"/>
            <a:ext cx="2554486" cy="273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3"/>
              </a:lnSpc>
              <a:buNone/>
            </a:pPr>
            <a:r>
              <a:rPr lang="en-US" sz="1723" b="1" kern="0" spc="-1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Interactive Exploration</a:t>
            </a:r>
            <a:endParaRPr lang="en-US" sz="1723" dirty="0"/>
          </a:p>
        </p:txBody>
      </p:sp>
      <p:sp>
        <p:nvSpPr>
          <p:cNvPr id="9" name="Text 4"/>
          <p:cNvSpPr/>
          <p:nvPr/>
        </p:nvSpPr>
        <p:spPr>
          <a:xfrm>
            <a:off x="673775" y="3119795"/>
            <a:ext cx="7796451" cy="288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4"/>
              </a:lnSpc>
              <a:buNone/>
            </a:pPr>
            <a:r>
              <a:rPr lang="en-US" sz="151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 users to explore different board sizes and solutions interactively.</a:t>
            </a:r>
            <a:endParaRPr lang="en-US" sz="1516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75" y="3985974"/>
            <a:ext cx="481251" cy="4812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3775" y="4659630"/>
            <a:ext cx="3002161" cy="273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3"/>
              </a:lnSpc>
              <a:buNone/>
            </a:pPr>
            <a:r>
              <a:rPr lang="en-US" sz="1723" b="1" kern="0" spc="-1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Performance Optimization</a:t>
            </a:r>
            <a:endParaRPr lang="en-US" sz="1723" dirty="0"/>
          </a:p>
        </p:txBody>
      </p:sp>
      <p:sp>
        <p:nvSpPr>
          <p:cNvPr id="12" name="Text 6"/>
          <p:cNvSpPr/>
          <p:nvPr/>
        </p:nvSpPr>
        <p:spPr>
          <a:xfrm>
            <a:off x="673775" y="5048488"/>
            <a:ext cx="7796451" cy="288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4"/>
              </a:lnSpc>
              <a:buNone/>
            </a:pPr>
            <a:r>
              <a:rPr lang="en-US" sz="151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 the backtracking algorithm for speed and efficiency, particularly for larger board sizes.</a:t>
            </a:r>
            <a:endParaRPr lang="en-US" sz="1516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775" y="5914668"/>
            <a:ext cx="481251" cy="48125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73775" y="6588323"/>
            <a:ext cx="2209800" cy="273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53"/>
              </a:lnSpc>
              <a:buNone/>
            </a:pPr>
            <a:r>
              <a:rPr lang="en-US" sz="1723" b="1" kern="0" spc="-1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Additional Features</a:t>
            </a:r>
            <a:endParaRPr lang="en-US" sz="1723" dirty="0"/>
          </a:p>
        </p:txBody>
      </p:sp>
      <p:sp>
        <p:nvSpPr>
          <p:cNvPr id="15" name="Text 8"/>
          <p:cNvSpPr/>
          <p:nvPr/>
        </p:nvSpPr>
        <p:spPr>
          <a:xfrm>
            <a:off x="673775" y="6977182"/>
            <a:ext cx="7796451" cy="577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4"/>
              </a:lnSpc>
              <a:buNone/>
            </a:pPr>
            <a:r>
              <a:rPr lang="en-US" sz="151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incorporating additional features, such as different chess piece types or advanced visualization techniques.</a:t>
            </a:r>
            <a:endParaRPr lang="en-US" sz="151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Custom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Montserrat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Tarun Kumar</cp:lastModifiedBy>
  <cp:revision>2</cp:revision>
  <dcterms:created xsi:type="dcterms:W3CDTF">2024-07-11T08:37:45Z</dcterms:created>
  <dcterms:modified xsi:type="dcterms:W3CDTF">2024-07-11T08:44:18Z</dcterms:modified>
</cp:coreProperties>
</file>