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5.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6.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7.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 id="2147483682" r:id="rId5"/>
    <p:sldMasterId id="2147483693" r:id="rId6"/>
    <p:sldMasterId id="2147483704" r:id="rId7"/>
    <p:sldMasterId id="2147483715" r:id="rId8"/>
    <p:sldMasterId id="2147483726" r:id="rId9"/>
    <p:sldMasterId id="2147483737" r:id="rId10"/>
  </p:sldMasterIdLst>
  <p:sldIdLst>
    <p:sldId id="256" r:id="rId11"/>
    <p:sldId id="257" r:id="rId12"/>
    <p:sldId id="258" r:id="rId13"/>
    <p:sldId id="259" r:id="rId14"/>
    <p:sldId id="260" r:id="rId15"/>
    <p:sldId id="262" r:id="rId16"/>
    <p:sldId id="263" r:id="rId17"/>
    <p:sldId id="264" r:id="rId18"/>
    <p:sldId id="261" r:id="rId19"/>
  </p:sldIdLst>
  <p:sldSz cx="18288000" cy="10288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F94"/>
    <a:srgbClr val="E50695"/>
    <a:srgbClr val="722382"/>
    <a:srgbClr val="EE7623"/>
    <a:srgbClr val="3DAE2B"/>
    <a:srgbClr val="00A0DF"/>
    <a:srgbClr val="FFB7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CBD0A4-08D1-4212-ABF6-06198A803377}" v="6" dt="2025-09-30T10:02:08.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327"/>
  </p:normalViewPr>
  <p:slideViewPr>
    <p:cSldViewPr snapToGrid="0">
      <p:cViewPr varScale="1">
        <p:scale>
          <a:sx n="42" d="100"/>
          <a:sy n="4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9.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ry Van Nevel" userId="c82f826f-8568-48fe-9288-c367c1a1c477" providerId="ADAL" clId="{EACBD0A4-08D1-4212-ABF6-06198A803377}"/>
    <pc:docChg chg="custSel addSld modSld">
      <pc:chgData name="Joery Van Nevel" userId="c82f826f-8568-48fe-9288-c367c1a1c477" providerId="ADAL" clId="{EACBD0A4-08D1-4212-ABF6-06198A803377}" dt="2025-09-30T10:02:08.595" v="103" actId="1076"/>
      <pc:docMkLst>
        <pc:docMk/>
      </pc:docMkLst>
      <pc:sldChg chg="modSp mod">
        <pc:chgData name="Joery Van Nevel" userId="c82f826f-8568-48fe-9288-c367c1a1c477" providerId="ADAL" clId="{EACBD0A4-08D1-4212-ABF6-06198A803377}" dt="2025-09-30T09:18:06.165" v="64" actId="20577"/>
        <pc:sldMkLst>
          <pc:docMk/>
          <pc:sldMk cId="3005714827" sldId="257"/>
        </pc:sldMkLst>
        <pc:spChg chg="mod">
          <ac:chgData name="Joery Van Nevel" userId="c82f826f-8568-48fe-9288-c367c1a1c477" providerId="ADAL" clId="{EACBD0A4-08D1-4212-ABF6-06198A803377}" dt="2025-09-30T09:17:17.583" v="17" actId="20577"/>
          <ac:spMkLst>
            <pc:docMk/>
            <pc:sldMk cId="3005714827" sldId="257"/>
            <ac:spMk id="4" creationId="{562A6C27-6877-9676-2047-D96D72871BB9}"/>
          </ac:spMkLst>
        </pc:spChg>
        <pc:spChg chg="mod">
          <ac:chgData name="Joery Van Nevel" userId="c82f826f-8568-48fe-9288-c367c1a1c477" providerId="ADAL" clId="{EACBD0A4-08D1-4212-ABF6-06198A803377}" dt="2025-09-30T09:18:06.165" v="64" actId="20577"/>
          <ac:spMkLst>
            <pc:docMk/>
            <pc:sldMk cId="3005714827" sldId="257"/>
            <ac:spMk id="5" creationId="{76D8B1E9-543F-167D-9985-2E241D814F25}"/>
          </ac:spMkLst>
        </pc:spChg>
      </pc:sldChg>
      <pc:sldChg chg="addSp modSp mod">
        <pc:chgData name="Joery Van Nevel" userId="c82f826f-8568-48fe-9288-c367c1a1c477" providerId="ADAL" clId="{EACBD0A4-08D1-4212-ABF6-06198A803377}" dt="2025-09-30T10:02:08.595" v="103" actId="1076"/>
        <pc:sldMkLst>
          <pc:docMk/>
          <pc:sldMk cId="3983351422" sldId="258"/>
        </pc:sldMkLst>
        <pc:spChg chg="mod">
          <ac:chgData name="Joery Van Nevel" userId="c82f826f-8568-48fe-9288-c367c1a1c477" providerId="ADAL" clId="{EACBD0A4-08D1-4212-ABF6-06198A803377}" dt="2025-09-30T09:17:34.244" v="30" actId="20577"/>
          <ac:spMkLst>
            <pc:docMk/>
            <pc:sldMk cId="3983351422" sldId="258"/>
            <ac:spMk id="2" creationId="{78F80FB7-C9D0-3BB3-BB13-2900B7C3D190}"/>
          </ac:spMkLst>
        </pc:spChg>
        <pc:picChg chg="add mod">
          <ac:chgData name="Joery Van Nevel" userId="c82f826f-8568-48fe-9288-c367c1a1c477" providerId="ADAL" clId="{EACBD0A4-08D1-4212-ABF6-06198A803377}" dt="2025-09-30T10:02:08.595" v="103" actId="1076"/>
          <ac:picMkLst>
            <pc:docMk/>
            <pc:sldMk cId="3983351422" sldId="258"/>
            <ac:picMk id="1026" creationId="{B1CC4B85-6E24-1864-9DA8-F80D624A4C73}"/>
          </ac:picMkLst>
        </pc:picChg>
      </pc:sldChg>
      <pc:sldChg chg="modSp mod">
        <pc:chgData name="Joery Van Nevel" userId="c82f826f-8568-48fe-9288-c367c1a1c477" providerId="ADAL" clId="{EACBD0A4-08D1-4212-ABF6-06198A803377}" dt="2025-09-30T09:06:31.742" v="0" actId="6549"/>
        <pc:sldMkLst>
          <pc:docMk/>
          <pc:sldMk cId="2687214135" sldId="259"/>
        </pc:sldMkLst>
        <pc:spChg chg="mod">
          <ac:chgData name="Joery Van Nevel" userId="c82f826f-8568-48fe-9288-c367c1a1c477" providerId="ADAL" clId="{EACBD0A4-08D1-4212-ABF6-06198A803377}" dt="2025-09-30T09:06:31.742" v="0" actId="6549"/>
          <ac:spMkLst>
            <pc:docMk/>
            <pc:sldMk cId="2687214135" sldId="259"/>
            <ac:spMk id="3" creationId="{25F736BA-39EC-D8A7-A3A2-1BD5C9293AB0}"/>
          </ac:spMkLst>
        </pc:spChg>
      </pc:sldChg>
      <pc:sldChg chg="modSp mod">
        <pc:chgData name="Joery Van Nevel" userId="c82f826f-8568-48fe-9288-c367c1a1c477" providerId="ADAL" clId="{EACBD0A4-08D1-4212-ABF6-06198A803377}" dt="2025-09-30T09:20:53.170" v="82" actId="115"/>
        <pc:sldMkLst>
          <pc:docMk/>
          <pc:sldMk cId="980228183" sldId="260"/>
        </pc:sldMkLst>
        <pc:spChg chg="mod">
          <ac:chgData name="Joery Van Nevel" userId="c82f826f-8568-48fe-9288-c367c1a1c477" providerId="ADAL" clId="{EACBD0A4-08D1-4212-ABF6-06198A803377}" dt="2025-09-30T09:20:53.170" v="82" actId="115"/>
          <ac:spMkLst>
            <pc:docMk/>
            <pc:sldMk cId="980228183" sldId="260"/>
            <ac:spMk id="3" creationId="{F4C28EC5-3931-CE6E-5D84-9E844D1FA235}"/>
          </ac:spMkLst>
        </pc:spChg>
      </pc:sldChg>
      <pc:sldChg chg="modSp add mod">
        <pc:chgData name="Joery Van Nevel" userId="c82f826f-8568-48fe-9288-c367c1a1c477" providerId="ADAL" clId="{EACBD0A4-08D1-4212-ABF6-06198A803377}" dt="2025-09-30T09:21:02.031" v="87" actId="27636"/>
        <pc:sldMkLst>
          <pc:docMk/>
          <pc:sldMk cId="2638435323" sldId="262"/>
        </pc:sldMkLst>
        <pc:spChg chg="mod">
          <ac:chgData name="Joery Van Nevel" userId="c82f826f-8568-48fe-9288-c367c1a1c477" providerId="ADAL" clId="{EACBD0A4-08D1-4212-ABF6-06198A803377}" dt="2025-09-30T09:21:02.031" v="87" actId="27636"/>
          <ac:spMkLst>
            <pc:docMk/>
            <pc:sldMk cId="2638435323" sldId="262"/>
            <ac:spMk id="3" creationId="{D1E9D687-8536-488D-DAC0-366C647A99D1}"/>
          </ac:spMkLst>
        </pc:spChg>
      </pc:sldChg>
      <pc:sldChg chg="modSp add mod">
        <pc:chgData name="Joery Van Nevel" userId="c82f826f-8568-48fe-9288-c367c1a1c477" providerId="ADAL" clId="{EACBD0A4-08D1-4212-ABF6-06198A803377}" dt="2025-09-30T09:21:29.704" v="96" actId="6549"/>
        <pc:sldMkLst>
          <pc:docMk/>
          <pc:sldMk cId="4052662330" sldId="263"/>
        </pc:sldMkLst>
        <pc:spChg chg="mod">
          <ac:chgData name="Joery Van Nevel" userId="c82f826f-8568-48fe-9288-c367c1a1c477" providerId="ADAL" clId="{EACBD0A4-08D1-4212-ABF6-06198A803377}" dt="2025-09-30T09:21:29.704" v="96" actId="6549"/>
          <ac:spMkLst>
            <pc:docMk/>
            <pc:sldMk cId="4052662330" sldId="263"/>
            <ac:spMk id="3" creationId="{618FA432-9C8A-7C5B-E90A-733DFA92D20B}"/>
          </ac:spMkLst>
        </pc:spChg>
      </pc:sldChg>
      <pc:sldChg chg="modSp add mod">
        <pc:chgData name="Joery Van Nevel" userId="c82f826f-8568-48fe-9288-c367c1a1c477" providerId="ADAL" clId="{EACBD0A4-08D1-4212-ABF6-06198A803377}" dt="2025-09-30T09:21:40.021" v="101" actId="20577"/>
        <pc:sldMkLst>
          <pc:docMk/>
          <pc:sldMk cId="862103794" sldId="264"/>
        </pc:sldMkLst>
        <pc:spChg chg="mod">
          <ac:chgData name="Joery Van Nevel" userId="c82f826f-8568-48fe-9288-c367c1a1c477" providerId="ADAL" clId="{EACBD0A4-08D1-4212-ABF6-06198A803377}" dt="2025-09-30T09:21:40.021" v="101" actId="20577"/>
          <ac:spMkLst>
            <pc:docMk/>
            <pc:sldMk cId="862103794" sldId="264"/>
            <ac:spMk id="3" creationId="{40B0CC8C-7DF4-B250-E941-5B666BAC93B6}"/>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el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518448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el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16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lematics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75526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lematics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625069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lematics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3088162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lematics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3973532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lematics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3477618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lematics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23888335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lematics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333976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lematics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4128871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lematics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4165871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el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27529914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lematics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98826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lecoms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8540370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lecoms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656781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lecoms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3531858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lecoms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230411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lecoms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35976627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lecoms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39918915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lecoms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7249659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lecoms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4395339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lecoms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71992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el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41150744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lecoms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9273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surance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22720508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surance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21834756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surance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27868537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Insurance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990179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Insurance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1312197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nsurance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3584877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surance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7669928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nsurance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4681626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nsurance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24113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uel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1804946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Insurance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89265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Vehicle Solutions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4758357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ehicle Solutions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0033236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ehicle Solutions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15421076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Vehicle Solutions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617810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Vehicle Solutions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645295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Vehicle Solutions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11875880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ehicle Solutions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4382168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Vehicle Solutions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646326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Vehicle Solutions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265417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el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33183516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Vehicle Solutions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3361704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V Charging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03426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V Charging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926978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EV Charging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9764799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EV Charging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6425694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EV Charging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9526151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EV Charging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37461803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EV Charging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30548601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EV Charging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60747561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EV Charging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914212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uel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370933408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EV Charging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3472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Expense Management - Title Slide (Plai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4A0FFE-3130-D0D9-628F-B5AE8CC854F6}"/>
              </a:ext>
            </a:extLst>
          </p:cNvPr>
          <p:cNvSpPr/>
          <p:nvPr userDrawn="1"/>
        </p:nvSpPr>
        <p:spPr>
          <a:xfrm>
            <a:off x="0" y="0"/>
            <a:ext cx="18288000" cy="10096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11" name="Freeform 10">
            <a:extLst>
              <a:ext uri="{FF2B5EF4-FFF2-40B4-BE49-F238E27FC236}">
                <a16:creationId xmlns:a16="http://schemas.microsoft.com/office/drawing/2014/main" id="{B89B1E94-4B36-2A97-8421-6F5D10750C0E}"/>
              </a:ext>
            </a:extLst>
          </p:cNvPr>
          <p:cNvSpPr/>
          <p:nvPr userDrawn="1"/>
        </p:nvSpPr>
        <p:spPr>
          <a:xfrm>
            <a:off x="6842312" y="4468062"/>
            <a:ext cx="4603376" cy="1058776"/>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2"/>
            <a:stretch>
              <a:fillRect t="-76" b="-76"/>
            </a:stretch>
          </a:blipFill>
        </p:spPr>
        <p:txBody>
          <a:bodyPr/>
          <a:lstStyle/>
          <a:p>
            <a:endParaRPr lang="en-US" b="0" i="0" dirty="0">
              <a:latin typeface="Manrope" pitchFamily="2" charset="0"/>
            </a:endParaRPr>
          </a:p>
        </p:txBody>
      </p:sp>
      <p:sp>
        <p:nvSpPr>
          <p:cNvPr id="12" name="Text Placeholder 11">
            <a:extLst>
              <a:ext uri="{FF2B5EF4-FFF2-40B4-BE49-F238E27FC236}">
                <a16:creationId xmlns:a16="http://schemas.microsoft.com/office/drawing/2014/main" id="{6251E4D6-A2BC-AB57-290F-5A61360F23B9}"/>
              </a:ext>
            </a:extLst>
          </p:cNvPr>
          <p:cNvSpPr>
            <a:spLocks noGrp="1"/>
          </p:cNvSpPr>
          <p:nvPr>
            <p:ph type="body" sz="quarter" idx="10"/>
          </p:nvPr>
        </p:nvSpPr>
        <p:spPr>
          <a:xfrm>
            <a:off x="1224000" y="5981700"/>
            <a:ext cx="15840000" cy="2743200"/>
          </a:xfrm>
          <a:prstGeom prst="rect">
            <a:avLst/>
          </a:prstGeom>
        </p:spPr>
        <p:txBody>
          <a:bodyPr>
            <a:noAutofit/>
          </a:bodyPr>
          <a:lstStyle>
            <a:lvl1pPr marL="0" indent="0" algn="ctr">
              <a:buNone/>
              <a:defRPr sz="4400" b="1" i="0">
                <a:latin typeface="Manrope SemiBold" pitchFamily="2" charset="0"/>
              </a:defRPr>
            </a:lvl1pPr>
            <a:lvl2pPr marL="685800" indent="0" algn="ctr">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300168963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Expense Management - Title Slide (Im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1A6AE323-201B-ADD3-2054-74DA93DF3239}"/>
              </a:ext>
            </a:extLst>
          </p:cNvPr>
          <p:cNvSpPr>
            <a:spLocks noGrp="1"/>
          </p:cNvSpPr>
          <p:nvPr>
            <p:ph type="pic" sz="quarter" idx="11"/>
          </p:nvPr>
        </p:nvSpPr>
        <p:spPr>
          <a:xfrm>
            <a:off x="0" y="0"/>
            <a:ext cx="18288000" cy="70485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8" name="Text Placeholder 11">
            <a:extLst>
              <a:ext uri="{FF2B5EF4-FFF2-40B4-BE49-F238E27FC236}">
                <a16:creationId xmlns:a16="http://schemas.microsoft.com/office/drawing/2014/main" id="{8829C3C2-2C72-F290-D63F-25F75A34740C}"/>
              </a:ext>
            </a:extLst>
          </p:cNvPr>
          <p:cNvSpPr>
            <a:spLocks noGrp="1"/>
          </p:cNvSpPr>
          <p:nvPr>
            <p:ph type="body" sz="quarter" idx="10"/>
          </p:nvPr>
        </p:nvSpPr>
        <p:spPr>
          <a:xfrm>
            <a:off x="575568" y="7505700"/>
            <a:ext cx="16798032" cy="1828800"/>
          </a:xfrm>
          <a:prstGeom prst="rect">
            <a:avLst/>
          </a:prstGeom>
        </p:spPr>
        <p:txBody>
          <a:bodyPr>
            <a:noAutofit/>
          </a:bodyPr>
          <a:lstStyle>
            <a:lvl1pPr marL="0" indent="0" algn="l">
              <a:buNone/>
              <a:defRPr sz="4400" b="1" i="0">
                <a:latin typeface="Manrope SemiBold" pitchFamily="2" charset="0"/>
              </a:defRPr>
            </a:lvl1pPr>
            <a:lvl2pPr marL="685800" indent="0" algn="l">
              <a:buNone/>
              <a:defRPr sz="4400" b="1" i="0">
                <a:latin typeface="Manrope SemiBold" pitchFamily="2" charset="0"/>
              </a:defRPr>
            </a:lvl2pPr>
            <a:lvl3pPr algn="ctr">
              <a:defRPr sz="4400" b="1" i="0">
                <a:latin typeface="Manrope SemiBold" pitchFamily="2" charset="0"/>
              </a:defRPr>
            </a:lvl3pPr>
            <a:lvl4pPr algn="ctr">
              <a:defRPr sz="4400" b="1" i="0">
                <a:latin typeface="Manrope SemiBold" pitchFamily="2" charset="0"/>
              </a:defRPr>
            </a:lvl4pPr>
            <a:lvl5pPr algn="ctr">
              <a:defRPr sz="4400" b="1" i="0">
                <a:latin typeface="Manrope SemiBold" pitchFamily="2" charset="0"/>
              </a:defRPr>
            </a:lvl5pPr>
          </a:lstStyle>
          <a:p>
            <a:pPr lvl="0"/>
            <a:r>
              <a:rPr lang="en-GB"/>
              <a:t>Click to edit Master text styles</a:t>
            </a:r>
          </a:p>
        </p:txBody>
      </p:sp>
    </p:spTree>
    <p:extLst>
      <p:ext uri="{BB962C8B-B14F-4D97-AF65-F5344CB8AC3E}">
        <p14:creationId xmlns:p14="http://schemas.microsoft.com/office/powerpoint/2010/main" val="80562170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xpense Management - Single Column">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946D6310-50F0-BF24-7C5D-C717C5F597A3}"/>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8" name="Text Placeholder 12">
            <a:extLst>
              <a:ext uri="{FF2B5EF4-FFF2-40B4-BE49-F238E27FC236}">
                <a16:creationId xmlns:a16="http://schemas.microsoft.com/office/drawing/2014/main" id="{7182B3A7-1689-6B7A-850E-5B047A0B5DA5}"/>
              </a:ext>
            </a:extLst>
          </p:cNvPr>
          <p:cNvSpPr>
            <a:spLocks noGrp="1"/>
          </p:cNvSpPr>
          <p:nvPr>
            <p:ph type="body" sz="quarter" idx="10"/>
          </p:nvPr>
        </p:nvSpPr>
        <p:spPr>
          <a:xfrm>
            <a:off x="576263" y="2476500"/>
            <a:ext cx="167973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p:txBody>
      </p:sp>
    </p:spTree>
    <p:extLst>
      <p:ext uri="{BB962C8B-B14F-4D97-AF65-F5344CB8AC3E}">
        <p14:creationId xmlns:p14="http://schemas.microsoft.com/office/powerpoint/2010/main" val="2959813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xpense Management - Double Column">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90B7871D-6418-330D-B444-5623E9A9A6AE}"/>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3D5EAA5D-6EA3-9749-F427-008544CC45A5}"/>
              </a:ext>
            </a:extLst>
          </p:cNvPr>
          <p:cNvSpPr>
            <a:spLocks noGrp="1"/>
          </p:cNvSpPr>
          <p:nvPr>
            <p:ph type="body" sz="quarter" idx="12"/>
          </p:nvPr>
        </p:nvSpPr>
        <p:spPr>
          <a:xfrm>
            <a:off x="576263"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12">
            <a:extLst>
              <a:ext uri="{FF2B5EF4-FFF2-40B4-BE49-F238E27FC236}">
                <a16:creationId xmlns:a16="http://schemas.microsoft.com/office/drawing/2014/main" id="{675164A7-6D71-5E03-9C3C-88B9FD2D4C33}"/>
              </a:ext>
            </a:extLst>
          </p:cNvPr>
          <p:cNvSpPr>
            <a:spLocks noGrp="1"/>
          </p:cNvSpPr>
          <p:nvPr>
            <p:ph type="body" sz="quarter" idx="13"/>
          </p:nvPr>
        </p:nvSpPr>
        <p:spPr>
          <a:xfrm>
            <a:off x="9453600" y="2476500"/>
            <a:ext cx="7920000"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97325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xpense Management - Single Image">
    <p:spTree>
      <p:nvGrpSpPr>
        <p:cNvPr id="1" name=""/>
        <p:cNvGrpSpPr/>
        <p:nvPr/>
      </p:nvGrpSpPr>
      <p:grpSpPr>
        <a:xfrm>
          <a:off x="0" y="0"/>
          <a:ext cx="0" cy="0"/>
          <a:chOff x="0" y="0"/>
          <a:chExt cx="0" cy="0"/>
        </a:xfrm>
      </p:grpSpPr>
      <p:sp>
        <p:nvSpPr>
          <p:cNvPr id="10" name="Picture Placeholder 16">
            <a:extLst>
              <a:ext uri="{FF2B5EF4-FFF2-40B4-BE49-F238E27FC236}">
                <a16:creationId xmlns:a16="http://schemas.microsoft.com/office/drawing/2014/main" id="{C061117C-90F7-01B0-594A-D2C1E2C9378C}"/>
              </a:ext>
            </a:extLst>
          </p:cNvPr>
          <p:cNvSpPr>
            <a:spLocks noGrp="1"/>
          </p:cNvSpPr>
          <p:nvPr>
            <p:ph type="pic" sz="quarter" idx="12"/>
          </p:nvPr>
        </p:nvSpPr>
        <p:spPr>
          <a:xfrm>
            <a:off x="9906000" y="0"/>
            <a:ext cx="8382000" cy="100710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11" name="Text Placeholder 12">
            <a:extLst>
              <a:ext uri="{FF2B5EF4-FFF2-40B4-BE49-F238E27FC236}">
                <a16:creationId xmlns:a16="http://schemas.microsoft.com/office/drawing/2014/main" id="{F80AB155-E5C7-4BE8-EDE4-181505910A1E}"/>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14">
            <a:extLst>
              <a:ext uri="{FF2B5EF4-FFF2-40B4-BE49-F238E27FC236}">
                <a16:creationId xmlns:a16="http://schemas.microsoft.com/office/drawing/2014/main" id="{2270C597-CFF1-9DC1-6746-BFC07A1B9E7A}"/>
              </a:ext>
            </a:extLst>
          </p:cNvPr>
          <p:cNvSpPr>
            <a:spLocks noGrp="1"/>
          </p:cNvSpPr>
          <p:nvPr>
            <p:ph type="body" sz="quarter" idx="11"/>
          </p:nvPr>
        </p:nvSpPr>
        <p:spPr>
          <a:xfrm>
            <a:off x="575568" y="647700"/>
            <a:ext cx="8567737"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Tree>
    <p:extLst>
      <p:ext uri="{BB962C8B-B14F-4D97-AF65-F5344CB8AC3E}">
        <p14:creationId xmlns:p14="http://schemas.microsoft.com/office/powerpoint/2010/main" val="141060869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Expense Management - Double Image">
    <p:spTree>
      <p:nvGrpSpPr>
        <p:cNvPr id="1" name=""/>
        <p:cNvGrpSpPr/>
        <p:nvPr/>
      </p:nvGrpSpPr>
      <p:grpSpPr>
        <a:xfrm>
          <a:off x="0" y="0"/>
          <a:ext cx="0" cy="0"/>
          <a:chOff x="0" y="0"/>
          <a:chExt cx="0" cy="0"/>
        </a:xfrm>
      </p:grpSpPr>
      <p:sp>
        <p:nvSpPr>
          <p:cNvPr id="6" name="Text Placeholder 14">
            <a:extLst>
              <a:ext uri="{FF2B5EF4-FFF2-40B4-BE49-F238E27FC236}">
                <a16:creationId xmlns:a16="http://schemas.microsoft.com/office/drawing/2014/main" id="{1D854080-8A46-B164-8377-D69E28F4FF86}"/>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Text Placeholder 12">
            <a:extLst>
              <a:ext uri="{FF2B5EF4-FFF2-40B4-BE49-F238E27FC236}">
                <a16:creationId xmlns:a16="http://schemas.microsoft.com/office/drawing/2014/main" id="{AD435D83-1B92-0FD6-4389-A7FFA43220D3}"/>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8" name="Picture Placeholder 15">
            <a:extLst>
              <a:ext uri="{FF2B5EF4-FFF2-40B4-BE49-F238E27FC236}">
                <a16:creationId xmlns:a16="http://schemas.microsoft.com/office/drawing/2014/main" id="{6FE0D7C9-5E4A-4B6D-71DE-0BEC4B257CBE}"/>
              </a:ext>
            </a:extLst>
          </p:cNvPr>
          <p:cNvSpPr>
            <a:spLocks noGrp="1"/>
          </p:cNvSpPr>
          <p:nvPr>
            <p:ph type="pic" sz="quarter" idx="14"/>
          </p:nvPr>
        </p:nvSpPr>
        <p:spPr>
          <a:xfrm>
            <a:off x="9453600"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
        <p:nvSpPr>
          <p:cNvPr id="9" name="Picture Placeholder 15">
            <a:extLst>
              <a:ext uri="{FF2B5EF4-FFF2-40B4-BE49-F238E27FC236}">
                <a16:creationId xmlns:a16="http://schemas.microsoft.com/office/drawing/2014/main" id="{297906B1-B58C-7DE7-9A6D-5907529E3656}"/>
              </a:ext>
            </a:extLst>
          </p:cNvPr>
          <p:cNvSpPr>
            <a:spLocks noGrp="1"/>
          </p:cNvSpPr>
          <p:nvPr>
            <p:ph type="pic" sz="quarter" idx="15"/>
          </p:nvPr>
        </p:nvSpPr>
        <p:spPr>
          <a:xfrm>
            <a:off x="576263" y="3822700"/>
            <a:ext cx="7920000" cy="4903200"/>
          </a:xfrm>
          <a:prstGeom prst="rect">
            <a:avLst/>
          </a:prstGeom>
          <a:solidFill>
            <a:schemeClr val="bg1">
              <a:lumMod val="95000"/>
            </a:schemeClr>
          </a:solidFill>
        </p:spPr>
        <p:txBody>
          <a:bodyPr/>
          <a:lstStyle>
            <a:lvl1pPr marL="0" indent="0">
              <a:buNone/>
              <a:defRPr sz="4400" b="0" i="0">
                <a:latin typeface="Manrope Light" pitchFamily="2" charset="0"/>
              </a:defRPr>
            </a:lvl1pPr>
          </a:lstStyle>
          <a:p>
            <a:r>
              <a:rPr lang="en-GB"/>
              <a:t>Click icon to add picture</a:t>
            </a:r>
            <a:endParaRPr lang="en-US" dirty="0"/>
          </a:p>
        </p:txBody>
      </p:sp>
    </p:spTree>
    <p:extLst>
      <p:ext uri="{BB962C8B-B14F-4D97-AF65-F5344CB8AC3E}">
        <p14:creationId xmlns:p14="http://schemas.microsoft.com/office/powerpoint/2010/main" val="13358254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Expense Management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26615409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xpense Management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248345859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Expense Management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803514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el - Single Char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A2283253-E979-7271-5FF0-DA97A709F5D9}"/>
              </a:ext>
            </a:extLst>
          </p:cNvPr>
          <p:cNvSpPr>
            <a:spLocks noGrp="1"/>
          </p:cNvSpPr>
          <p:nvPr>
            <p:ph type="body" sz="quarter" idx="10"/>
          </p:nvPr>
        </p:nvSpPr>
        <p:spPr>
          <a:xfrm>
            <a:off x="576263" y="2476500"/>
            <a:ext cx="8567737" cy="6477000"/>
          </a:xfrm>
          <a:prstGeom prst="rect">
            <a:avLst/>
          </a:prstGeom>
        </p:spPr>
        <p:txBody>
          <a:bodyPr>
            <a:normAutofit/>
          </a:bodyPr>
          <a:lstStyle>
            <a:lvl1pPr marL="0" indent="0">
              <a:buNone/>
              <a:defRPr sz="2800" b="0" i="0">
                <a:latin typeface="Manrope Light" pitchFamily="2" charset="0"/>
              </a:defRPr>
            </a:lvl1pPr>
            <a:lvl2pPr marL="457200" indent="0">
              <a:buNone/>
              <a:defRPr sz="2800" b="0" i="0">
                <a:latin typeface="Manrope Light" pitchFamily="2" charset="0"/>
              </a:defRPr>
            </a:lvl2pPr>
            <a:lvl3pPr marL="914400" indent="0">
              <a:buNone/>
              <a:defRPr sz="2800" b="0" i="0">
                <a:latin typeface="Manrope Light" pitchFamily="2" charset="0"/>
              </a:defRPr>
            </a:lvl3pPr>
            <a:lvl4pPr marL="1371600" indent="0">
              <a:buNone/>
              <a:defRPr sz="2800" b="0" i="0">
                <a:latin typeface="Manrope Light" pitchFamily="2" charset="0"/>
              </a:defRPr>
            </a:lvl4pPr>
            <a:lvl5pPr marL="1828800" indent="0">
              <a:buNone/>
              <a:defRPr sz="2800" b="0" i="0">
                <a:latin typeface="Manrope Light"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14">
            <a:extLst>
              <a:ext uri="{FF2B5EF4-FFF2-40B4-BE49-F238E27FC236}">
                <a16:creationId xmlns:a16="http://schemas.microsoft.com/office/drawing/2014/main" id="{92BC8351-B92B-0067-23D4-EAA862AE9D28}"/>
              </a:ext>
            </a:extLst>
          </p:cNvPr>
          <p:cNvSpPr>
            <a:spLocks noGrp="1"/>
          </p:cNvSpPr>
          <p:nvPr>
            <p:ph type="body" sz="quarter" idx="11"/>
          </p:nvPr>
        </p:nvSpPr>
        <p:spPr>
          <a:xfrm>
            <a:off x="575568" y="647700"/>
            <a:ext cx="17136169"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7" name="Chart Placeholder 10">
            <a:extLst>
              <a:ext uri="{FF2B5EF4-FFF2-40B4-BE49-F238E27FC236}">
                <a16:creationId xmlns:a16="http://schemas.microsoft.com/office/drawing/2014/main" id="{B9A21DC4-EAD2-C089-54D9-9CBF9C3C1438}"/>
              </a:ext>
            </a:extLst>
          </p:cNvPr>
          <p:cNvSpPr>
            <a:spLocks noGrp="1"/>
          </p:cNvSpPr>
          <p:nvPr>
            <p:ph type="chart" sz="quarter" idx="13"/>
          </p:nvPr>
        </p:nvSpPr>
        <p:spPr>
          <a:xfrm>
            <a:off x="9905304" y="2476500"/>
            <a:ext cx="7806433" cy="64770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20567289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Expense Management -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5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el - Double Chart">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2EFB0645-D8D6-C40D-B25D-19155F022938}"/>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13032BFA-C874-DD26-4E13-A0D74DB258EF}"/>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E7F478CD-BB2B-8078-0C57-AE7D4DBDEEA4}"/>
              </a:ext>
            </a:extLst>
          </p:cNvPr>
          <p:cNvSpPr>
            <a:spLocks noGrp="1"/>
          </p:cNvSpPr>
          <p:nvPr>
            <p:ph type="chart" sz="quarter" idx="16"/>
          </p:nvPr>
        </p:nvSpPr>
        <p:spPr>
          <a:xfrm>
            <a:off x="575568"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50B5C9B1-5327-CBDD-B00E-4E095F43AF21}"/>
              </a:ext>
            </a:extLst>
          </p:cNvPr>
          <p:cNvSpPr>
            <a:spLocks noGrp="1"/>
          </p:cNvSpPr>
          <p:nvPr>
            <p:ph type="chart" sz="quarter" idx="17"/>
          </p:nvPr>
        </p:nvSpPr>
        <p:spPr>
          <a:xfrm>
            <a:off x="9453600" y="3822700"/>
            <a:ext cx="7920000" cy="490320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46131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uel - Multiple Charts">
    <p:spTree>
      <p:nvGrpSpPr>
        <p:cNvPr id="1" name=""/>
        <p:cNvGrpSpPr/>
        <p:nvPr/>
      </p:nvGrpSpPr>
      <p:grpSpPr>
        <a:xfrm>
          <a:off x="0" y="0"/>
          <a:ext cx="0" cy="0"/>
          <a:chOff x="0" y="0"/>
          <a:chExt cx="0" cy="0"/>
        </a:xfrm>
      </p:grpSpPr>
      <p:sp>
        <p:nvSpPr>
          <p:cNvPr id="8" name="Text Placeholder 14">
            <a:extLst>
              <a:ext uri="{FF2B5EF4-FFF2-40B4-BE49-F238E27FC236}">
                <a16:creationId xmlns:a16="http://schemas.microsoft.com/office/drawing/2014/main" id="{D8AD849C-3660-28EF-04D5-94864329455D}"/>
              </a:ext>
            </a:extLst>
          </p:cNvPr>
          <p:cNvSpPr>
            <a:spLocks noGrp="1"/>
          </p:cNvSpPr>
          <p:nvPr>
            <p:ph type="body" sz="quarter" idx="11"/>
          </p:nvPr>
        </p:nvSpPr>
        <p:spPr>
          <a:xfrm>
            <a:off x="575568" y="647700"/>
            <a:ext cx="16798032" cy="1828800"/>
          </a:xfrm>
          <a:prstGeom prst="rect">
            <a:avLst/>
          </a:prstGeom>
        </p:spPr>
        <p:txBody>
          <a:bodyPr>
            <a:noAutofit/>
          </a:bodyPr>
          <a:lstStyle>
            <a:lvl1pPr marL="0" indent="0">
              <a:buNone/>
              <a:defRPr sz="4400" b="1" i="0">
                <a:solidFill>
                  <a:srgbClr val="101820"/>
                </a:solidFill>
                <a:latin typeface="Manrope SemiBold" pitchFamily="2" charset="0"/>
              </a:defRPr>
            </a:lvl1pPr>
            <a:lvl3pPr marL="914400" indent="0">
              <a:buNone/>
              <a:defRPr/>
            </a:lvl3pPr>
          </a:lstStyle>
          <a:p>
            <a:pPr lvl="0"/>
            <a:r>
              <a:rPr lang="en-GB"/>
              <a:t>Click to edit Master text styles</a:t>
            </a:r>
          </a:p>
        </p:txBody>
      </p:sp>
      <p:sp>
        <p:nvSpPr>
          <p:cNvPr id="9" name="Text Placeholder 12">
            <a:extLst>
              <a:ext uri="{FF2B5EF4-FFF2-40B4-BE49-F238E27FC236}">
                <a16:creationId xmlns:a16="http://schemas.microsoft.com/office/drawing/2014/main" id="{8F7249A4-A229-1A1F-2CA6-0D67A5E692E2}"/>
              </a:ext>
            </a:extLst>
          </p:cNvPr>
          <p:cNvSpPr>
            <a:spLocks noGrp="1"/>
          </p:cNvSpPr>
          <p:nvPr>
            <p:ph type="body" sz="quarter" idx="10"/>
          </p:nvPr>
        </p:nvSpPr>
        <p:spPr>
          <a:xfrm>
            <a:off x="576263" y="2476500"/>
            <a:ext cx="16797337" cy="1245288"/>
          </a:xfrm>
          <a:prstGeom prst="rect">
            <a:avLst/>
          </a:prstGeom>
        </p:spPr>
        <p:txBody>
          <a:bodyPr>
            <a:normAutofit/>
          </a:bodyPr>
          <a:lstStyle>
            <a:lvl1pPr marL="0" indent="0">
              <a:buNone/>
              <a:defRPr sz="1600" b="0" i="0">
                <a:latin typeface="Manrope Light" pitchFamily="2" charset="0"/>
              </a:defRPr>
            </a:lvl1pPr>
            <a:lvl2pPr marL="457200" indent="0">
              <a:buNone/>
              <a:defRPr sz="1600" b="0" i="0">
                <a:latin typeface="Manrope Light" pitchFamily="2" charset="0"/>
              </a:defRPr>
            </a:lvl2pPr>
            <a:lvl3pPr marL="914400" indent="0">
              <a:buNone/>
              <a:defRPr sz="1600" b="0" i="0">
                <a:latin typeface="Manrope Light" pitchFamily="2" charset="0"/>
              </a:defRPr>
            </a:lvl3pPr>
            <a:lvl4pPr marL="1371600" indent="0">
              <a:buNone/>
              <a:defRPr sz="1600" b="0" i="0">
                <a:latin typeface="Manrope Light" pitchFamily="2" charset="0"/>
              </a:defRPr>
            </a:lvl4pPr>
            <a:lvl5pPr marL="1828800" indent="0">
              <a:buNone/>
              <a:defRPr sz="1600" b="0" i="0">
                <a:latin typeface="Manrope Light" pitchFamily="2" charset="0"/>
              </a:defRPr>
            </a:lvl5pPr>
          </a:lstStyle>
          <a:p>
            <a:pPr lvl="0"/>
            <a:r>
              <a:rPr lang="en-GB"/>
              <a:t>Click to edit Master text styles</a:t>
            </a:r>
          </a:p>
          <a:p>
            <a:pPr lvl="1"/>
            <a:r>
              <a:rPr lang="en-GB"/>
              <a:t>Second level</a:t>
            </a:r>
          </a:p>
          <a:p>
            <a:pPr lvl="2"/>
            <a:r>
              <a:rPr lang="en-GB"/>
              <a:t>Third level</a:t>
            </a:r>
          </a:p>
        </p:txBody>
      </p:sp>
      <p:sp>
        <p:nvSpPr>
          <p:cNvPr id="10" name="Chart Placeholder 11">
            <a:extLst>
              <a:ext uri="{FF2B5EF4-FFF2-40B4-BE49-F238E27FC236}">
                <a16:creationId xmlns:a16="http://schemas.microsoft.com/office/drawing/2014/main" id="{93C8CE05-F99D-CEAC-F43F-87ED5229959A}"/>
              </a:ext>
            </a:extLst>
          </p:cNvPr>
          <p:cNvSpPr>
            <a:spLocks noGrp="1"/>
          </p:cNvSpPr>
          <p:nvPr>
            <p:ph type="chart" sz="quarter" idx="12"/>
          </p:nvPr>
        </p:nvSpPr>
        <p:spPr>
          <a:xfrm>
            <a:off x="576263"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1" name="Chart Placeholder 11">
            <a:extLst>
              <a:ext uri="{FF2B5EF4-FFF2-40B4-BE49-F238E27FC236}">
                <a16:creationId xmlns:a16="http://schemas.microsoft.com/office/drawing/2014/main" id="{FEF0AA9C-5C1C-13BE-1F27-840EC594FB15}"/>
              </a:ext>
            </a:extLst>
          </p:cNvPr>
          <p:cNvSpPr>
            <a:spLocks noGrp="1"/>
          </p:cNvSpPr>
          <p:nvPr>
            <p:ph type="chart" sz="quarter" idx="13"/>
          </p:nvPr>
        </p:nvSpPr>
        <p:spPr>
          <a:xfrm>
            <a:off x="6255131"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
        <p:nvSpPr>
          <p:cNvPr id="12" name="Chart Placeholder 11">
            <a:extLst>
              <a:ext uri="{FF2B5EF4-FFF2-40B4-BE49-F238E27FC236}">
                <a16:creationId xmlns:a16="http://schemas.microsoft.com/office/drawing/2014/main" id="{33B43872-586B-CFF8-1F1F-0EA00DC1700A}"/>
              </a:ext>
            </a:extLst>
          </p:cNvPr>
          <p:cNvSpPr>
            <a:spLocks noGrp="1"/>
          </p:cNvSpPr>
          <p:nvPr>
            <p:ph type="chart" sz="quarter" idx="14"/>
          </p:nvPr>
        </p:nvSpPr>
        <p:spPr>
          <a:xfrm>
            <a:off x="11934000" y="3822260"/>
            <a:ext cx="5439600" cy="4902640"/>
          </a:xfrm>
          <a:prstGeom prst="rect">
            <a:avLst/>
          </a:prstGeom>
          <a:solidFill>
            <a:schemeClr val="bg1">
              <a:lumMod val="85000"/>
            </a:schemeClr>
          </a:solidFill>
        </p:spPr>
        <p:txBody>
          <a:bodyPr/>
          <a:lstStyle>
            <a:lvl1pPr marL="0" indent="0">
              <a:buNone/>
              <a:defRPr sz="4400" b="0" i="0">
                <a:latin typeface="Manrope Light" pitchFamily="2" charset="0"/>
              </a:defRPr>
            </a:lvl1pPr>
          </a:lstStyle>
          <a:p>
            <a:r>
              <a:rPr lang="en-GB"/>
              <a:t>Click icon to add chart</a:t>
            </a:r>
            <a:endParaRPr lang="en-US" dirty="0"/>
          </a:p>
        </p:txBody>
      </p:sp>
    </p:spTree>
    <p:extLst>
      <p:ext uri="{BB962C8B-B14F-4D97-AF65-F5344CB8AC3E}">
        <p14:creationId xmlns:p14="http://schemas.microsoft.com/office/powerpoint/2010/main" val="152392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image" Target="../media/image1.pn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theme" Target="../theme/theme3.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image" Target="../media/image1.pn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heme" Target="../theme/theme4.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image" Target="../media/image1.pn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heme" Target="../theme/theme5.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8.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theme" Target="../theme/theme6.xml"/><Relationship Id="rId5" Type="http://schemas.openxmlformats.org/officeDocument/2006/relationships/slideLayout" Target="../slideLayouts/slideLayout5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8.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image" Target="../media/image1.pn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theme" Target="../theme/theme7.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FFB7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3585641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00A0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2308376224"/>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3DAE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3477020280"/>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EE76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240341256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7223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394622512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E5069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262035089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3D9620-B240-67E6-A3A8-9E69983F71A0}"/>
              </a:ext>
            </a:extLst>
          </p:cNvPr>
          <p:cNvSpPr/>
          <p:nvPr userDrawn="1"/>
        </p:nvSpPr>
        <p:spPr>
          <a:xfrm>
            <a:off x="0" y="10071000"/>
            <a:ext cx="18288000" cy="216000"/>
          </a:xfrm>
          <a:prstGeom prst="rect">
            <a:avLst/>
          </a:prstGeom>
          <a:solidFill>
            <a:srgbClr val="233F9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Manrope" pitchFamily="2" charset="0"/>
            </a:endParaRPr>
          </a:p>
        </p:txBody>
      </p:sp>
      <p:sp>
        <p:nvSpPr>
          <p:cNvPr id="8" name="Freeform 10">
            <a:extLst>
              <a:ext uri="{FF2B5EF4-FFF2-40B4-BE49-F238E27FC236}">
                <a16:creationId xmlns:a16="http://schemas.microsoft.com/office/drawing/2014/main" id="{6A4D6224-4D1A-E4EB-CD50-E7892F3D8388}"/>
              </a:ext>
            </a:extLst>
          </p:cNvPr>
          <p:cNvSpPr/>
          <p:nvPr userDrawn="1"/>
        </p:nvSpPr>
        <p:spPr>
          <a:xfrm>
            <a:off x="524121" y="9399547"/>
            <a:ext cx="1231892" cy="283335"/>
          </a:xfrm>
          <a:custGeom>
            <a:avLst/>
            <a:gdLst/>
            <a:ahLst/>
            <a:cxnLst/>
            <a:rect l="l" t="t" r="r" b="b"/>
            <a:pathLst>
              <a:path w="4603376" h="1058776">
                <a:moveTo>
                  <a:pt x="0" y="0"/>
                </a:moveTo>
                <a:lnTo>
                  <a:pt x="4603376" y="0"/>
                </a:lnTo>
                <a:lnTo>
                  <a:pt x="4603376" y="1058776"/>
                </a:lnTo>
                <a:lnTo>
                  <a:pt x="0" y="1058776"/>
                </a:lnTo>
                <a:lnTo>
                  <a:pt x="0" y="0"/>
                </a:lnTo>
                <a:close/>
              </a:path>
            </a:pathLst>
          </a:custGeom>
          <a:blipFill>
            <a:blip r:embed="rId12"/>
            <a:stretch>
              <a:fillRect t="-76" b="-76"/>
            </a:stretch>
          </a:blipFill>
        </p:spPr>
        <p:txBody>
          <a:bodyPr/>
          <a:lstStyle/>
          <a:p>
            <a:endParaRPr lang="en-US" b="0" i="0" dirty="0">
              <a:latin typeface="Manrope" pitchFamily="2" charset="0"/>
            </a:endParaRPr>
          </a:p>
        </p:txBody>
      </p:sp>
      <p:sp>
        <p:nvSpPr>
          <p:cNvPr id="9" name="TextBox 3">
            <a:extLst>
              <a:ext uri="{FF2B5EF4-FFF2-40B4-BE49-F238E27FC236}">
                <a16:creationId xmlns:a16="http://schemas.microsoft.com/office/drawing/2014/main" id="{99212884-83B1-4F2F-1BA6-F4B572132DC6}"/>
              </a:ext>
            </a:extLst>
          </p:cNvPr>
          <p:cNvSpPr txBox="1"/>
          <p:nvPr userDrawn="1"/>
        </p:nvSpPr>
        <p:spPr>
          <a:xfrm>
            <a:off x="16471806" y="9563100"/>
            <a:ext cx="1231892" cy="166712"/>
          </a:xfrm>
          <a:prstGeom prst="rect">
            <a:avLst/>
          </a:prstGeom>
        </p:spPr>
        <p:txBody>
          <a:bodyPr wrap="square" lIns="0" tIns="0" rIns="0" bIns="0" rtlCol="0" anchor="t">
            <a:spAutoFit/>
          </a:bodyPr>
          <a:lstStyle/>
          <a:p>
            <a:pPr algn="ctr">
              <a:lnSpc>
                <a:spcPts val="1320"/>
              </a:lnSpc>
            </a:pPr>
            <a:r>
              <a:rPr lang="en-US" sz="1100" b="1" dirty="0">
                <a:solidFill>
                  <a:srgbClr val="101820"/>
                </a:solidFill>
                <a:latin typeface="Manrope SemiBold" pitchFamily="2" charset="0"/>
              </a:rPr>
              <a:t>Page ‹</a:t>
            </a:r>
            <a:fld id="{AABF747A-C780-B14F-8179-7C53535FDE78}" type="slidenum">
              <a:rPr lang="en-US" sz="1100" b="1" smtClean="0">
                <a:solidFill>
                  <a:srgbClr val="101820"/>
                </a:solidFill>
                <a:latin typeface="Manrope SemiBold" pitchFamily="2" charset="0"/>
              </a:rPr>
              <a:t>‹nr.›</a:t>
            </a:fld>
            <a:r>
              <a:rPr lang="en-US" sz="1100" b="1" dirty="0">
                <a:solidFill>
                  <a:srgbClr val="101820"/>
                </a:solidFill>
                <a:latin typeface="Manrope SemiBold" pitchFamily="2" charset="0"/>
              </a:rPr>
              <a:t>›</a:t>
            </a:r>
          </a:p>
        </p:txBody>
      </p:sp>
    </p:spTree>
    <p:extLst>
      <p:ext uri="{BB962C8B-B14F-4D97-AF65-F5344CB8AC3E}">
        <p14:creationId xmlns:p14="http://schemas.microsoft.com/office/powerpoint/2010/main" val="3403350447"/>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077161D1-A948-77F6-8353-EBA76331B24D}"/>
              </a:ext>
            </a:extLst>
          </p:cNvPr>
          <p:cNvSpPr>
            <a:spLocks noGrp="1"/>
          </p:cNvSpPr>
          <p:nvPr>
            <p:ph type="body" sz="quarter" idx="10"/>
          </p:nvPr>
        </p:nvSpPr>
        <p:spPr/>
        <p:txBody>
          <a:bodyPr/>
          <a:lstStyle/>
          <a:p>
            <a:r>
              <a:rPr lang="nl-BE" dirty="0"/>
              <a:t>Teammeeting 30/9</a:t>
            </a:r>
          </a:p>
        </p:txBody>
      </p:sp>
    </p:spTree>
    <p:extLst>
      <p:ext uri="{BB962C8B-B14F-4D97-AF65-F5344CB8AC3E}">
        <p14:creationId xmlns:p14="http://schemas.microsoft.com/office/powerpoint/2010/main" val="3085303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76D8B1E9-543F-167D-9985-2E241D814F25}"/>
              </a:ext>
            </a:extLst>
          </p:cNvPr>
          <p:cNvSpPr>
            <a:spLocks noGrp="1"/>
          </p:cNvSpPr>
          <p:nvPr>
            <p:ph type="body" sz="quarter" idx="11"/>
          </p:nvPr>
        </p:nvSpPr>
        <p:spPr/>
        <p:txBody>
          <a:bodyPr/>
          <a:lstStyle/>
          <a:p>
            <a:r>
              <a:rPr lang="nl-BE" dirty="0"/>
              <a:t>Team </a:t>
            </a:r>
            <a:r>
              <a:rPr lang="nl-BE" dirty="0" err="1"/>
              <a:t>discussion</a:t>
            </a:r>
            <a:r>
              <a:rPr lang="nl-BE" dirty="0"/>
              <a:t> &amp; topics</a:t>
            </a:r>
          </a:p>
        </p:txBody>
      </p:sp>
      <p:sp>
        <p:nvSpPr>
          <p:cNvPr id="4" name="Tijdelijke aanduiding voor tekst 3">
            <a:extLst>
              <a:ext uri="{FF2B5EF4-FFF2-40B4-BE49-F238E27FC236}">
                <a16:creationId xmlns:a16="http://schemas.microsoft.com/office/drawing/2014/main" id="{562A6C27-6877-9676-2047-D96D72871BB9}"/>
              </a:ext>
            </a:extLst>
          </p:cNvPr>
          <p:cNvSpPr>
            <a:spLocks noGrp="1"/>
          </p:cNvSpPr>
          <p:nvPr>
            <p:ph type="body" sz="quarter" idx="10"/>
          </p:nvPr>
        </p:nvSpPr>
        <p:spPr/>
        <p:txBody>
          <a:bodyPr/>
          <a:lstStyle/>
          <a:p>
            <a:pPr marL="457200" indent="-457200">
              <a:buFont typeface="Arial" panose="020B0604020202020204" pitchFamily="34" charset="0"/>
              <a:buChar char="•"/>
            </a:pPr>
            <a:r>
              <a:rPr lang="nl-BE" dirty="0"/>
              <a:t>Call </a:t>
            </a:r>
            <a:r>
              <a:rPr lang="nl-BE" dirty="0" err="1"/>
              <a:t>notes</a:t>
            </a:r>
            <a:r>
              <a:rPr lang="nl-BE" dirty="0"/>
              <a:t> / Follow up </a:t>
            </a:r>
            <a:r>
              <a:rPr lang="nl-BE" dirty="0" err="1"/>
              <a:t>SR’s</a:t>
            </a:r>
            <a:r>
              <a:rPr lang="nl-BE" dirty="0"/>
              <a:t> / </a:t>
            </a:r>
            <a:r>
              <a:rPr lang="nl-BE" dirty="0" err="1"/>
              <a:t>Enrichment</a:t>
            </a:r>
            <a:endParaRPr lang="nl-BE" dirty="0"/>
          </a:p>
          <a:p>
            <a:pPr marL="457200" indent="-457200">
              <a:buFont typeface="Arial" panose="020B0604020202020204" pitchFamily="34" charset="0"/>
              <a:buChar char="•"/>
            </a:pPr>
            <a:r>
              <a:rPr lang="nl-BE" dirty="0"/>
              <a:t>Permanentie</a:t>
            </a:r>
          </a:p>
          <a:p>
            <a:pPr marL="457200" indent="-457200">
              <a:buFont typeface="Arial" panose="020B0604020202020204" pitchFamily="34" charset="0"/>
              <a:buChar char="•"/>
            </a:pPr>
            <a:r>
              <a:rPr lang="nl-BE" dirty="0" err="1"/>
              <a:t>Lifetime</a:t>
            </a:r>
            <a:r>
              <a:rPr lang="nl-BE" dirty="0"/>
              <a:t> </a:t>
            </a:r>
            <a:r>
              <a:rPr lang="nl-BE" dirty="0" err="1"/>
              <a:t>Limits</a:t>
            </a:r>
            <a:endParaRPr lang="nl-BE" dirty="0"/>
          </a:p>
          <a:p>
            <a:pPr marL="457200" indent="-457200">
              <a:buFont typeface="Arial" panose="020B0604020202020204" pitchFamily="34" charset="0"/>
              <a:buChar char="•"/>
            </a:pPr>
            <a:r>
              <a:rPr lang="nl-BE" dirty="0"/>
              <a:t>Call </a:t>
            </a:r>
            <a:r>
              <a:rPr lang="nl-BE" dirty="0" err="1"/>
              <a:t>Listening</a:t>
            </a:r>
            <a:endParaRPr lang="nl-BE" dirty="0"/>
          </a:p>
        </p:txBody>
      </p:sp>
    </p:spTree>
    <p:extLst>
      <p:ext uri="{BB962C8B-B14F-4D97-AF65-F5344CB8AC3E}">
        <p14:creationId xmlns:p14="http://schemas.microsoft.com/office/powerpoint/2010/main" val="3005714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78F80FB7-C9D0-3BB3-BB13-2900B7C3D190}"/>
              </a:ext>
            </a:extLst>
          </p:cNvPr>
          <p:cNvSpPr>
            <a:spLocks noGrp="1"/>
          </p:cNvSpPr>
          <p:nvPr>
            <p:ph type="body" sz="quarter" idx="11"/>
          </p:nvPr>
        </p:nvSpPr>
        <p:spPr/>
        <p:txBody>
          <a:bodyPr/>
          <a:lstStyle/>
          <a:p>
            <a:r>
              <a:rPr lang="nl-BE" dirty="0"/>
              <a:t>Call </a:t>
            </a:r>
            <a:r>
              <a:rPr lang="nl-BE" dirty="0" err="1"/>
              <a:t>Notes</a:t>
            </a:r>
            <a:r>
              <a:rPr lang="nl-BE" dirty="0"/>
              <a:t> / Follow up </a:t>
            </a:r>
            <a:r>
              <a:rPr lang="nl-BE" dirty="0" err="1"/>
              <a:t>SR’s</a:t>
            </a:r>
            <a:r>
              <a:rPr lang="nl-BE" dirty="0"/>
              <a:t> / </a:t>
            </a:r>
            <a:r>
              <a:rPr lang="nl-BE" dirty="0" err="1"/>
              <a:t>Enrichment</a:t>
            </a:r>
            <a:endParaRPr lang="nl-BE" dirty="0"/>
          </a:p>
        </p:txBody>
      </p:sp>
      <p:sp>
        <p:nvSpPr>
          <p:cNvPr id="3" name="Tijdelijke aanduiding voor tekst 2">
            <a:extLst>
              <a:ext uri="{FF2B5EF4-FFF2-40B4-BE49-F238E27FC236}">
                <a16:creationId xmlns:a16="http://schemas.microsoft.com/office/drawing/2014/main" id="{7657A10F-EBA1-2A40-FBA5-5576E2D464E3}"/>
              </a:ext>
            </a:extLst>
          </p:cNvPr>
          <p:cNvSpPr>
            <a:spLocks noGrp="1"/>
          </p:cNvSpPr>
          <p:nvPr>
            <p:ph type="body" sz="quarter" idx="10"/>
          </p:nvPr>
        </p:nvSpPr>
        <p:spPr/>
        <p:txBody>
          <a:bodyPr/>
          <a:lstStyle/>
          <a:p>
            <a:r>
              <a:rPr lang="nl-BE" dirty="0" err="1"/>
              <a:t>What</a:t>
            </a:r>
            <a:r>
              <a:rPr lang="nl-BE" dirty="0"/>
              <a:t> are </a:t>
            </a:r>
            <a:r>
              <a:rPr lang="nl-BE" dirty="0" err="1"/>
              <a:t>good</a:t>
            </a:r>
            <a:r>
              <a:rPr lang="nl-BE" dirty="0"/>
              <a:t> call </a:t>
            </a:r>
            <a:r>
              <a:rPr lang="nl-BE" dirty="0" err="1"/>
              <a:t>notes</a:t>
            </a:r>
            <a:r>
              <a:rPr lang="nl-BE" dirty="0"/>
              <a:t>?</a:t>
            </a:r>
          </a:p>
          <a:p>
            <a:endParaRPr lang="nl-BE" dirty="0"/>
          </a:p>
          <a:p>
            <a:endParaRPr lang="nl-BE" dirty="0"/>
          </a:p>
          <a:p>
            <a:endParaRPr lang="nl-BE" dirty="0"/>
          </a:p>
          <a:p>
            <a:endParaRPr lang="nl-BE" dirty="0"/>
          </a:p>
          <a:p>
            <a:r>
              <a:rPr lang="nl-BE" dirty="0"/>
              <a:t>How </a:t>
            </a:r>
            <a:r>
              <a:rPr lang="nl-BE" dirty="0" err="1"/>
              <a:t>to</a:t>
            </a:r>
            <a:r>
              <a:rPr lang="nl-BE" dirty="0"/>
              <a:t> follow up on Sales </a:t>
            </a:r>
            <a:r>
              <a:rPr lang="nl-BE" dirty="0" err="1"/>
              <a:t>Requests</a:t>
            </a:r>
            <a:r>
              <a:rPr lang="nl-BE" dirty="0"/>
              <a:t> (LV/AM)</a:t>
            </a:r>
          </a:p>
        </p:txBody>
      </p:sp>
      <p:pic>
        <p:nvPicPr>
          <p:cNvPr id="1026" name="Picture 2">
            <a:extLst>
              <a:ext uri="{FF2B5EF4-FFF2-40B4-BE49-F238E27FC236}">
                <a16:creationId xmlns:a16="http://schemas.microsoft.com/office/drawing/2014/main" id="{B1CC4B85-6E24-1864-9DA8-F80D624A4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0357" y="3259093"/>
            <a:ext cx="41243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351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A4FBA163-38E1-9681-F39D-858B4BF3C440}"/>
              </a:ext>
            </a:extLst>
          </p:cNvPr>
          <p:cNvSpPr>
            <a:spLocks noGrp="1"/>
          </p:cNvSpPr>
          <p:nvPr>
            <p:ph type="body" sz="quarter" idx="11"/>
          </p:nvPr>
        </p:nvSpPr>
        <p:spPr/>
        <p:txBody>
          <a:bodyPr/>
          <a:lstStyle/>
          <a:p>
            <a:r>
              <a:rPr lang="nl-BE" dirty="0"/>
              <a:t>Permanentie	</a:t>
            </a:r>
          </a:p>
        </p:txBody>
      </p:sp>
      <p:sp>
        <p:nvSpPr>
          <p:cNvPr id="3" name="Tijdelijke aanduiding voor tekst 2">
            <a:extLst>
              <a:ext uri="{FF2B5EF4-FFF2-40B4-BE49-F238E27FC236}">
                <a16:creationId xmlns:a16="http://schemas.microsoft.com/office/drawing/2014/main" id="{25F736BA-39EC-D8A7-A3A2-1BD5C9293AB0}"/>
              </a:ext>
            </a:extLst>
          </p:cNvPr>
          <p:cNvSpPr>
            <a:spLocks noGrp="1"/>
          </p:cNvSpPr>
          <p:nvPr>
            <p:ph type="body" sz="quarter" idx="10"/>
          </p:nvPr>
        </p:nvSpPr>
        <p:spPr/>
        <p:txBody>
          <a:bodyPr/>
          <a:lstStyle/>
          <a:p>
            <a:endParaRPr lang="nl-BE" dirty="0"/>
          </a:p>
        </p:txBody>
      </p:sp>
    </p:spTree>
    <p:extLst>
      <p:ext uri="{BB962C8B-B14F-4D97-AF65-F5344CB8AC3E}">
        <p14:creationId xmlns:p14="http://schemas.microsoft.com/office/powerpoint/2010/main" val="268721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F8FBB-0881-7579-2D2A-B33A2490B9A3}"/>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BFD9A122-22F0-8ED6-49A1-8C04A20E8FF5}"/>
              </a:ext>
            </a:extLst>
          </p:cNvPr>
          <p:cNvSpPr>
            <a:spLocks noGrp="1"/>
          </p:cNvSpPr>
          <p:nvPr>
            <p:ph type="body" sz="quarter" idx="11"/>
          </p:nvPr>
        </p:nvSpPr>
        <p:spPr/>
        <p:txBody>
          <a:bodyPr/>
          <a:lstStyle/>
          <a:p>
            <a:r>
              <a:rPr lang="nl-BE" dirty="0" err="1"/>
              <a:t>Lifetime</a:t>
            </a:r>
            <a:r>
              <a:rPr lang="nl-BE" dirty="0"/>
              <a:t> </a:t>
            </a:r>
            <a:r>
              <a:rPr lang="nl-BE" dirty="0" err="1"/>
              <a:t>Limits</a:t>
            </a:r>
            <a:endParaRPr lang="nl-BE" dirty="0"/>
          </a:p>
        </p:txBody>
      </p:sp>
      <p:sp>
        <p:nvSpPr>
          <p:cNvPr id="3" name="Tijdelijke aanduiding voor tekst 2">
            <a:extLst>
              <a:ext uri="{FF2B5EF4-FFF2-40B4-BE49-F238E27FC236}">
                <a16:creationId xmlns:a16="http://schemas.microsoft.com/office/drawing/2014/main" id="{F4C28EC5-3931-CE6E-5D84-9E844D1FA235}"/>
              </a:ext>
            </a:extLst>
          </p:cNvPr>
          <p:cNvSpPr>
            <a:spLocks noGrp="1"/>
          </p:cNvSpPr>
          <p:nvPr>
            <p:ph type="body" sz="quarter" idx="10"/>
          </p:nvPr>
        </p:nvSpPr>
        <p:spPr/>
        <p:txBody>
          <a:bodyPr>
            <a:normAutofit/>
          </a:bodyPr>
          <a:lstStyle/>
          <a:p>
            <a:r>
              <a:rPr lang="nl-BE" b="1" u="sng" dirty="0"/>
              <a:t>Beperkingsniveaus:</a:t>
            </a:r>
            <a:endParaRPr lang="nl-BE" u="sng" dirty="0"/>
          </a:p>
          <a:p>
            <a:br>
              <a:rPr lang="nl-BE" dirty="0"/>
            </a:br>
            <a:r>
              <a:rPr lang="nl-BE" dirty="0"/>
              <a:t>Voor NFC-kaarten kunnen beperkingen ingesteld worden op de volgende niveaus:</a:t>
            </a:r>
          </a:p>
          <a:p>
            <a:pPr lvl="0"/>
            <a:r>
              <a:rPr lang="nl-BE" dirty="0"/>
              <a:t>Per transactie</a:t>
            </a:r>
          </a:p>
          <a:p>
            <a:pPr lvl="0"/>
            <a:r>
              <a:rPr lang="nl-BE" dirty="0"/>
              <a:t>Per dag</a:t>
            </a:r>
          </a:p>
          <a:p>
            <a:pPr lvl="0"/>
            <a:r>
              <a:rPr lang="nl-BE" dirty="0"/>
              <a:t>Per week</a:t>
            </a:r>
          </a:p>
          <a:p>
            <a:pPr lvl="0"/>
            <a:r>
              <a:rPr lang="nl-BE" dirty="0"/>
              <a:t>Per maand</a:t>
            </a:r>
          </a:p>
          <a:p>
            <a:r>
              <a:rPr lang="nl-BE" dirty="0"/>
              <a:t> </a:t>
            </a:r>
          </a:p>
          <a:p>
            <a:endParaRPr lang="nl-BE" dirty="0"/>
          </a:p>
        </p:txBody>
      </p:sp>
    </p:spTree>
    <p:extLst>
      <p:ext uri="{BB962C8B-B14F-4D97-AF65-F5344CB8AC3E}">
        <p14:creationId xmlns:p14="http://schemas.microsoft.com/office/powerpoint/2010/main" val="98022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37B24-C4A6-A222-A7B4-C37D029BD66F}"/>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3DEC388A-C8B5-8017-531E-6EE208D05839}"/>
              </a:ext>
            </a:extLst>
          </p:cNvPr>
          <p:cNvSpPr>
            <a:spLocks noGrp="1"/>
          </p:cNvSpPr>
          <p:nvPr>
            <p:ph type="body" sz="quarter" idx="11"/>
          </p:nvPr>
        </p:nvSpPr>
        <p:spPr/>
        <p:txBody>
          <a:bodyPr/>
          <a:lstStyle/>
          <a:p>
            <a:r>
              <a:rPr lang="nl-BE" dirty="0" err="1"/>
              <a:t>Lifetime</a:t>
            </a:r>
            <a:r>
              <a:rPr lang="nl-BE" dirty="0"/>
              <a:t> </a:t>
            </a:r>
            <a:r>
              <a:rPr lang="nl-BE" dirty="0" err="1"/>
              <a:t>Limits</a:t>
            </a:r>
            <a:endParaRPr lang="nl-BE" dirty="0"/>
          </a:p>
        </p:txBody>
      </p:sp>
      <p:sp>
        <p:nvSpPr>
          <p:cNvPr id="3" name="Tijdelijke aanduiding voor tekst 2">
            <a:extLst>
              <a:ext uri="{FF2B5EF4-FFF2-40B4-BE49-F238E27FC236}">
                <a16:creationId xmlns:a16="http://schemas.microsoft.com/office/drawing/2014/main" id="{D1E9D687-8536-488D-DAC0-366C647A99D1}"/>
              </a:ext>
            </a:extLst>
          </p:cNvPr>
          <p:cNvSpPr>
            <a:spLocks noGrp="1"/>
          </p:cNvSpPr>
          <p:nvPr>
            <p:ph type="body" sz="quarter" idx="10"/>
          </p:nvPr>
        </p:nvSpPr>
        <p:spPr/>
        <p:txBody>
          <a:bodyPr>
            <a:normAutofit fontScale="92500" lnSpcReduction="20000"/>
          </a:bodyPr>
          <a:lstStyle/>
          <a:p>
            <a:r>
              <a:rPr lang="nl-BE" b="1" u="sng" dirty="0"/>
              <a:t>Belangrijk: Wat is een </a:t>
            </a:r>
            <a:r>
              <a:rPr lang="nl-BE" b="1" u="sng" dirty="0" err="1"/>
              <a:t>Lifetime</a:t>
            </a:r>
            <a:r>
              <a:rPr lang="nl-BE" b="1" u="sng" dirty="0"/>
              <a:t> Limiet?</a:t>
            </a:r>
            <a:endParaRPr lang="nl-BE" u="sng" dirty="0"/>
          </a:p>
          <a:p>
            <a:r>
              <a:rPr lang="nl-BE" b="1" dirty="0"/>
              <a:t> </a:t>
            </a:r>
            <a:r>
              <a:rPr lang="nl-BE" dirty="0"/>
              <a:t>Een </a:t>
            </a:r>
            <a:r>
              <a:rPr lang="nl-BE" dirty="0" err="1"/>
              <a:t>lifetime</a:t>
            </a:r>
            <a:r>
              <a:rPr lang="nl-BE" dirty="0"/>
              <a:t> limiet is geldig tot het vervallen van de kaart, tenzij een van de volgende situaties zich voordoet:</a:t>
            </a:r>
          </a:p>
          <a:p>
            <a:pPr lvl="0"/>
            <a:r>
              <a:rPr lang="nl-BE" dirty="0"/>
              <a:t>De limiet wordt manueel aangepast</a:t>
            </a:r>
          </a:p>
          <a:p>
            <a:pPr lvl="0"/>
            <a:r>
              <a:rPr lang="nl-BE" dirty="0"/>
              <a:t>De volledige limiet is verbruikt</a:t>
            </a:r>
          </a:p>
          <a:p>
            <a:pPr lvl="0"/>
            <a:r>
              <a:rPr lang="nl-BE" dirty="0"/>
              <a:t>De kaart is stopgezet</a:t>
            </a:r>
          </a:p>
          <a:p>
            <a:r>
              <a:rPr lang="nl-BE" dirty="0"/>
              <a:t> </a:t>
            </a:r>
          </a:p>
          <a:p>
            <a:r>
              <a:rPr lang="nl-BE" b="1" u="sng" dirty="0"/>
              <a:t>Belangrijke aandachtspunten:</a:t>
            </a:r>
            <a:endParaRPr lang="nl-BE" u="sng" dirty="0"/>
          </a:p>
          <a:p>
            <a:r>
              <a:rPr lang="nl-BE" b="1" dirty="0"/>
              <a:t> </a:t>
            </a:r>
            <a:r>
              <a:rPr lang="nl-BE" dirty="0"/>
              <a:t>Geen bijkomende beperkingen instellen bij gebruik van een </a:t>
            </a:r>
            <a:r>
              <a:rPr lang="nl-BE" dirty="0" err="1"/>
              <a:t>lifetime</a:t>
            </a:r>
            <a:r>
              <a:rPr lang="nl-BE" dirty="0"/>
              <a:t> limiet</a:t>
            </a:r>
            <a:br>
              <a:rPr lang="nl-BE" dirty="0"/>
            </a:br>
            <a:r>
              <a:rPr lang="nl-BE" dirty="0"/>
              <a:t>Wanneer een </a:t>
            </a:r>
            <a:r>
              <a:rPr lang="nl-BE" dirty="0" err="1"/>
              <a:t>lifetime</a:t>
            </a:r>
            <a:r>
              <a:rPr lang="nl-BE" dirty="0"/>
              <a:t> limiet wordt toegepast, mag er géén bijkomende limiet ingesteld worden per transactie, dag, week of maand. Duidelijk vermelden aan Shell.</a:t>
            </a:r>
          </a:p>
          <a:p>
            <a:r>
              <a:rPr lang="nl-BE" b="1" dirty="0"/>
              <a:t> </a:t>
            </a:r>
            <a:endParaRPr lang="nl-BE" dirty="0"/>
          </a:p>
          <a:p>
            <a:r>
              <a:rPr lang="nl-BE" i="1" dirty="0"/>
              <a:t>Voorbeeld:</a:t>
            </a:r>
            <a:r>
              <a:rPr lang="nl-BE" dirty="0"/>
              <a:t> Als een klant een </a:t>
            </a:r>
            <a:r>
              <a:rPr lang="nl-BE" dirty="0" err="1"/>
              <a:t>lifetime</a:t>
            </a:r>
            <a:r>
              <a:rPr lang="nl-BE" dirty="0"/>
              <a:t> limiet van €12.000 heeft en er toch een maandlimiet van €1.000 ingesteld is, dan zal dat niet-verbruikt maandbudget (bv. €200) pas het volgende jaar opnieuw beschikbaar zijn, en niet de maand nadien.</a:t>
            </a:r>
          </a:p>
          <a:p>
            <a:r>
              <a:rPr lang="nl-BE" dirty="0"/>
              <a:t> </a:t>
            </a:r>
          </a:p>
          <a:p>
            <a:endParaRPr lang="nl-BE" dirty="0"/>
          </a:p>
        </p:txBody>
      </p:sp>
    </p:spTree>
    <p:extLst>
      <p:ext uri="{BB962C8B-B14F-4D97-AF65-F5344CB8AC3E}">
        <p14:creationId xmlns:p14="http://schemas.microsoft.com/office/powerpoint/2010/main" val="2638435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0A7D8-5FE4-AD3B-E150-530F0CCE8EF5}"/>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C7B06A0B-8E69-22CD-57A6-9861553742FD}"/>
              </a:ext>
            </a:extLst>
          </p:cNvPr>
          <p:cNvSpPr>
            <a:spLocks noGrp="1"/>
          </p:cNvSpPr>
          <p:nvPr>
            <p:ph type="body" sz="quarter" idx="11"/>
          </p:nvPr>
        </p:nvSpPr>
        <p:spPr/>
        <p:txBody>
          <a:bodyPr/>
          <a:lstStyle/>
          <a:p>
            <a:r>
              <a:rPr lang="nl-BE" dirty="0" err="1"/>
              <a:t>Lifetime</a:t>
            </a:r>
            <a:r>
              <a:rPr lang="nl-BE" dirty="0"/>
              <a:t> </a:t>
            </a:r>
            <a:r>
              <a:rPr lang="nl-BE" dirty="0" err="1"/>
              <a:t>Limits</a:t>
            </a:r>
            <a:endParaRPr lang="nl-BE" dirty="0"/>
          </a:p>
        </p:txBody>
      </p:sp>
      <p:sp>
        <p:nvSpPr>
          <p:cNvPr id="3" name="Tijdelijke aanduiding voor tekst 2">
            <a:extLst>
              <a:ext uri="{FF2B5EF4-FFF2-40B4-BE49-F238E27FC236}">
                <a16:creationId xmlns:a16="http://schemas.microsoft.com/office/drawing/2014/main" id="{618FA432-9C8A-7C5B-E90A-733DFA92D20B}"/>
              </a:ext>
            </a:extLst>
          </p:cNvPr>
          <p:cNvSpPr>
            <a:spLocks noGrp="1"/>
          </p:cNvSpPr>
          <p:nvPr>
            <p:ph type="body" sz="quarter" idx="10"/>
          </p:nvPr>
        </p:nvSpPr>
        <p:spPr/>
        <p:txBody>
          <a:bodyPr>
            <a:normAutofit fontScale="85000" lnSpcReduction="20000"/>
          </a:bodyPr>
          <a:lstStyle/>
          <a:p>
            <a:pPr lvl="0"/>
            <a:r>
              <a:rPr lang="nl-BE" b="1" u="sng" dirty="0"/>
              <a:t>Vervanging van kaarten en overname van de limiet</a:t>
            </a:r>
          </a:p>
          <a:p>
            <a:pPr lvl="0"/>
            <a:r>
              <a:rPr lang="nl-BE" dirty="0"/>
              <a:t>Bij vervanging van een NFC-kaart met een </a:t>
            </a:r>
            <a:r>
              <a:rPr lang="nl-BE" dirty="0" err="1"/>
              <a:t>lifetime</a:t>
            </a:r>
            <a:r>
              <a:rPr lang="nl-BE" dirty="0"/>
              <a:t> limiet wordt het resterende bedrag niet automatisch overgezet naar de nieuwe kaart.</a:t>
            </a:r>
          </a:p>
          <a:p>
            <a:r>
              <a:rPr lang="nl-BE" i="1" dirty="0"/>
              <a:t>Voorbeeld</a:t>
            </a:r>
            <a:r>
              <a:rPr lang="nl-BE" b="1" dirty="0"/>
              <a:t>:</a:t>
            </a:r>
            <a:r>
              <a:rPr lang="nl-BE" dirty="0"/>
              <a:t> Bij het aflopen van het jaar of bij de start van een nieuw jaar moet nagegaan worden welke kaarten vervangen worden, zodat het resterende limiet manueel kan overgezet worden.</a:t>
            </a:r>
          </a:p>
          <a:p>
            <a:r>
              <a:rPr lang="nl-BE" dirty="0"/>
              <a:t> </a:t>
            </a:r>
          </a:p>
          <a:p>
            <a:pPr lvl="0"/>
            <a:r>
              <a:rPr lang="nl-BE" b="1" u="sng" dirty="0"/>
              <a:t>Communicatie met klanten</a:t>
            </a:r>
            <a:endParaRPr lang="nl-BE" u="sng" dirty="0"/>
          </a:p>
          <a:p>
            <a:r>
              <a:rPr lang="nl-BE" dirty="0"/>
              <a:t>Ook wanneer klanten aangeven geen bijkomende beperkingen te wensen of hier niet over spreken (week, maand, of dag limieten), moet het volledige proces en de gevolgen duidelijk gecommuniceerd worden om misverstanden in de toekomst te vermijden.</a:t>
            </a:r>
          </a:p>
          <a:p>
            <a:r>
              <a:rPr lang="nl-BE" dirty="0"/>
              <a:t> </a:t>
            </a:r>
          </a:p>
          <a:p>
            <a:pPr lvl="0"/>
            <a:r>
              <a:rPr lang="nl-BE" b="1" u="sng" dirty="0"/>
              <a:t>Aanpak voor grote klanten</a:t>
            </a:r>
            <a:endParaRPr lang="nl-BE" u="sng" dirty="0"/>
          </a:p>
          <a:p>
            <a:r>
              <a:rPr lang="nl-BE" dirty="0" err="1"/>
              <a:t>Lifetime</a:t>
            </a:r>
            <a:r>
              <a:rPr lang="nl-BE" dirty="0"/>
              <a:t> limieten worden best enkel toegepast bij grote klanten. Maak duidelijke afspraken met hen dat zij hun kaartaanvragen doorgeven (en deze niet zelf plaatsen), zodat je voldoende tijd hebt om de nodige limieten correct in te stellen vóór de levering.</a:t>
            </a:r>
          </a:p>
          <a:p>
            <a:r>
              <a:rPr lang="nl-BE" dirty="0"/>
              <a:t> </a:t>
            </a:r>
          </a:p>
          <a:p>
            <a:endParaRPr lang="nl-BE" dirty="0"/>
          </a:p>
        </p:txBody>
      </p:sp>
    </p:spTree>
    <p:extLst>
      <p:ext uri="{BB962C8B-B14F-4D97-AF65-F5344CB8AC3E}">
        <p14:creationId xmlns:p14="http://schemas.microsoft.com/office/powerpoint/2010/main" val="405266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2D489B-4D4A-D58E-164D-9A38E031E0CF}"/>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8E4526FC-A852-20D9-E3F6-A2E35D540DAA}"/>
              </a:ext>
            </a:extLst>
          </p:cNvPr>
          <p:cNvSpPr>
            <a:spLocks noGrp="1"/>
          </p:cNvSpPr>
          <p:nvPr>
            <p:ph type="body" sz="quarter" idx="11"/>
          </p:nvPr>
        </p:nvSpPr>
        <p:spPr/>
        <p:txBody>
          <a:bodyPr/>
          <a:lstStyle/>
          <a:p>
            <a:r>
              <a:rPr lang="nl-BE" dirty="0" err="1"/>
              <a:t>Lifetime</a:t>
            </a:r>
            <a:r>
              <a:rPr lang="nl-BE" dirty="0"/>
              <a:t> </a:t>
            </a:r>
            <a:r>
              <a:rPr lang="nl-BE" dirty="0" err="1"/>
              <a:t>Limits</a:t>
            </a:r>
            <a:endParaRPr lang="nl-BE" dirty="0"/>
          </a:p>
        </p:txBody>
      </p:sp>
      <p:sp>
        <p:nvSpPr>
          <p:cNvPr id="3" name="Tijdelijke aanduiding voor tekst 2">
            <a:extLst>
              <a:ext uri="{FF2B5EF4-FFF2-40B4-BE49-F238E27FC236}">
                <a16:creationId xmlns:a16="http://schemas.microsoft.com/office/drawing/2014/main" id="{40B0CC8C-7DF4-B250-E941-5B666BAC93B6}"/>
              </a:ext>
            </a:extLst>
          </p:cNvPr>
          <p:cNvSpPr>
            <a:spLocks noGrp="1"/>
          </p:cNvSpPr>
          <p:nvPr>
            <p:ph type="body" sz="quarter" idx="10"/>
          </p:nvPr>
        </p:nvSpPr>
        <p:spPr/>
        <p:txBody>
          <a:bodyPr>
            <a:normAutofit/>
          </a:bodyPr>
          <a:lstStyle/>
          <a:p>
            <a:pPr lvl="0"/>
            <a:r>
              <a:rPr lang="nl-BE" b="1" u="sng" dirty="0"/>
              <a:t>Administratieve opvolging</a:t>
            </a:r>
            <a:endParaRPr lang="nl-BE" u="sng" dirty="0"/>
          </a:p>
          <a:p>
            <a:br>
              <a:rPr lang="nl-BE" dirty="0"/>
            </a:br>
            <a:r>
              <a:rPr lang="nl-BE" dirty="0"/>
              <a:t>Voor kaarten met een </a:t>
            </a:r>
            <a:r>
              <a:rPr lang="nl-BE" dirty="0" err="1"/>
              <a:t>lifetime</a:t>
            </a:r>
            <a:r>
              <a:rPr lang="nl-BE" dirty="0"/>
              <a:t> limiet wordt er best een apart dossier aangemaakt. Zo kan je gemakkelijk een onderscheid maken tussen:</a:t>
            </a:r>
          </a:p>
          <a:p>
            <a:pPr lvl="0"/>
            <a:r>
              <a:rPr lang="nl-BE" dirty="0"/>
              <a:t>Standaard NFC-kaarten</a:t>
            </a:r>
          </a:p>
          <a:p>
            <a:pPr lvl="0"/>
            <a:r>
              <a:rPr lang="nl-BE" dirty="0"/>
              <a:t>NFC-kaarten met een </a:t>
            </a:r>
            <a:r>
              <a:rPr lang="nl-BE" dirty="0" err="1"/>
              <a:t>lifetime</a:t>
            </a:r>
            <a:r>
              <a:rPr lang="nl-BE" dirty="0"/>
              <a:t> limiet</a:t>
            </a:r>
          </a:p>
          <a:p>
            <a:r>
              <a:rPr lang="nl-BE" dirty="0"/>
              <a:t> </a:t>
            </a:r>
          </a:p>
          <a:p>
            <a:pPr lvl="0"/>
            <a:r>
              <a:rPr lang="nl-BE" b="1" u="sng" dirty="0"/>
              <a:t>Communicatie </a:t>
            </a:r>
            <a:endParaRPr lang="nl-BE" u="sng" dirty="0"/>
          </a:p>
          <a:p>
            <a:r>
              <a:rPr lang="nl-BE" dirty="0"/>
              <a:t>Communicatie gebeurt telkens via Shell door een e-mail te sturen of voor een enkele kaart telefonisch contact op te nemen. Duidelijk vermelden dat er geen beperkingen mogen zijn per transactie, dag, week en maand op de kaart.</a:t>
            </a:r>
          </a:p>
          <a:p>
            <a:r>
              <a:rPr lang="nl-BE" dirty="0"/>
              <a:t> </a:t>
            </a:r>
          </a:p>
          <a:p>
            <a:endParaRPr lang="nl-BE" dirty="0"/>
          </a:p>
        </p:txBody>
      </p:sp>
    </p:spTree>
    <p:extLst>
      <p:ext uri="{BB962C8B-B14F-4D97-AF65-F5344CB8AC3E}">
        <p14:creationId xmlns:p14="http://schemas.microsoft.com/office/powerpoint/2010/main" val="86210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7EDEE-8933-AE4B-BFB1-2166755D613D}"/>
            </a:ext>
          </a:extLst>
        </p:cNvPr>
        <p:cNvGrpSpPr/>
        <p:nvPr/>
      </p:nvGrpSpPr>
      <p:grpSpPr>
        <a:xfrm>
          <a:off x="0" y="0"/>
          <a:ext cx="0" cy="0"/>
          <a:chOff x="0" y="0"/>
          <a:chExt cx="0" cy="0"/>
        </a:xfrm>
      </p:grpSpPr>
      <p:sp>
        <p:nvSpPr>
          <p:cNvPr id="2" name="Tijdelijke aanduiding voor tekst 1">
            <a:extLst>
              <a:ext uri="{FF2B5EF4-FFF2-40B4-BE49-F238E27FC236}">
                <a16:creationId xmlns:a16="http://schemas.microsoft.com/office/drawing/2014/main" id="{44380189-A36F-472A-612A-CBBD04C79A23}"/>
              </a:ext>
            </a:extLst>
          </p:cNvPr>
          <p:cNvSpPr>
            <a:spLocks noGrp="1"/>
          </p:cNvSpPr>
          <p:nvPr>
            <p:ph type="body" sz="quarter" idx="11"/>
          </p:nvPr>
        </p:nvSpPr>
        <p:spPr/>
        <p:txBody>
          <a:bodyPr/>
          <a:lstStyle/>
          <a:p>
            <a:r>
              <a:rPr lang="nl-BE" dirty="0"/>
              <a:t>Call </a:t>
            </a:r>
            <a:r>
              <a:rPr lang="nl-BE" dirty="0" err="1"/>
              <a:t>Listening</a:t>
            </a:r>
            <a:endParaRPr lang="nl-BE" dirty="0"/>
          </a:p>
        </p:txBody>
      </p:sp>
      <p:sp>
        <p:nvSpPr>
          <p:cNvPr id="3" name="Tijdelijke aanduiding voor tekst 2">
            <a:extLst>
              <a:ext uri="{FF2B5EF4-FFF2-40B4-BE49-F238E27FC236}">
                <a16:creationId xmlns:a16="http://schemas.microsoft.com/office/drawing/2014/main" id="{40DCF7F5-B8BC-5154-5BF6-083402DA9838}"/>
              </a:ext>
            </a:extLst>
          </p:cNvPr>
          <p:cNvSpPr>
            <a:spLocks noGrp="1"/>
          </p:cNvSpPr>
          <p:nvPr>
            <p:ph type="body" sz="quarter" idx="10"/>
          </p:nvPr>
        </p:nvSpPr>
        <p:spPr/>
        <p:txBody>
          <a:bodyPr/>
          <a:lstStyle/>
          <a:p>
            <a:r>
              <a:rPr lang="nl-BE" dirty="0" err="1"/>
              <a:t>What</a:t>
            </a:r>
            <a:r>
              <a:rPr lang="nl-BE" dirty="0"/>
              <a:t> went well</a:t>
            </a:r>
          </a:p>
          <a:p>
            <a:r>
              <a:rPr lang="nl-BE" dirty="0" err="1"/>
              <a:t>What</a:t>
            </a:r>
            <a:r>
              <a:rPr lang="nl-BE" dirty="0"/>
              <a:t> </a:t>
            </a:r>
            <a:r>
              <a:rPr lang="nl-BE" dirty="0" err="1"/>
              <a:t>could</a:t>
            </a:r>
            <a:r>
              <a:rPr lang="nl-BE" dirty="0"/>
              <a:t> </a:t>
            </a:r>
            <a:r>
              <a:rPr lang="nl-BE" dirty="0" err="1"/>
              <a:t>you</a:t>
            </a:r>
            <a:r>
              <a:rPr lang="nl-BE" dirty="0"/>
              <a:t> have </a:t>
            </a:r>
            <a:r>
              <a:rPr lang="nl-BE" dirty="0" err="1"/>
              <a:t>done</a:t>
            </a:r>
            <a:r>
              <a:rPr lang="nl-BE" dirty="0"/>
              <a:t> </a:t>
            </a:r>
            <a:r>
              <a:rPr lang="nl-BE" dirty="0" err="1"/>
              <a:t>differently</a:t>
            </a:r>
            <a:endParaRPr lang="nl-BE" dirty="0"/>
          </a:p>
          <a:p>
            <a:r>
              <a:rPr lang="nl-BE" dirty="0" err="1"/>
              <a:t>What</a:t>
            </a:r>
            <a:r>
              <a:rPr lang="nl-BE" dirty="0"/>
              <a:t> </a:t>
            </a:r>
            <a:r>
              <a:rPr lang="nl-BE" dirty="0" err="1"/>
              <a:t>would</a:t>
            </a:r>
            <a:r>
              <a:rPr lang="nl-BE" dirty="0"/>
              <a:t> </a:t>
            </a:r>
            <a:r>
              <a:rPr lang="nl-BE" dirty="0" err="1"/>
              <a:t>you</a:t>
            </a:r>
            <a:r>
              <a:rPr lang="nl-BE"/>
              <a:t> do?</a:t>
            </a:r>
            <a:endParaRPr lang="nl-BE" dirty="0"/>
          </a:p>
        </p:txBody>
      </p:sp>
    </p:spTree>
    <p:extLst>
      <p:ext uri="{BB962C8B-B14F-4D97-AF65-F5344CB8AC3E}">
        <p14:creationId xmlns:p14="http://schemas.microsoft.com/office/powerpoint/2010/main" val="2985435404"/>
      </p:ext>
    </p:extLst>
  </p:cSld>
  <p:clrMapOvr>
    <a:masterClrMapping/>
  </p:clrMapOvr>
</p:sld>
</file>

<file path=ppt/theme/theme1.xml><?xml version="1.0" encoding="utf-8"?>
<a:theme xmlns:a="http://schemas.openxmlformats.org/drawingml/2006/main" name="Fuel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3473712A-7CA7-104F-A5D6-88259D7C024C}"/>
    </a:ext>
  </a:extLst>
</a:theme>
</file>

<file path=ppt/theme/theme2.xml><?xml version="1.0" encoding="utf-8"?>
<a:theme xmlns:a="http://schemas.openxmlformats.org/drawingml/2006/main" name="Telematics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C39474E6-0312-AF47-A990-8E0726DF91E5}"/>
    </a:ext>
  </a:extLst>
</a:theme>
</file>

<file path=ppt/theme/theme3.xml><?xml version="1.0" encoding="utf-8"?>
<a:theme xmlns:a="http://schemas.openxmlformats.org/drawingml/2006/main" name="Telecoms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218B28B5-8D44-0244-AAE7-5482A5B76016}"/>
    </a:ext>
  </a:extLst>
</a:theme>
</file>

<file path=ppt/theme/theme4.xml><?xml version="1.0" encoding="utf-8"?>
<a:theme xmlns:a="http://schemas.openxmlformats.org/drawingml/2006/main" name="Insurance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6435B388-B148-3F44-96CA-A5E385643536}"/>
    </a:ext>
  </a:extLst>
</a:theme>
</file>

<file path=ppt/theme/theme5.xml><?xml version="1.0" encoding="utf-8"?>
<a:theme xmlns:a="http://schemas.openxmlformats.org/drawingml/2006/main" name="Vehicle Solutions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169F1439-DE97-2640-B23D-5F0594F50BE4}"/>
    </a:ext>
  </a:extLst>
</a:theme>
</file>

<file path=ppt/theme/theme6.xml><?xml version="1.0" encoding="utf-8"?>
<a:theme xmlns:a="http://schemas.openxmlformats.org/drawingml/2006/main" name="EV Charging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35E9FC0E-942D-1749-BED8-62445A292010}"/>
    </a:ext>
  </a:extLst>
</a:theme>
</file>

<file path=ppt/theme/theme7.xml><?xml version="1.0" encoding="utf-8"?>
<a:theme xmlns:a="http://schemas.openxmlformats.org/drawingml/2006/main" name="Expense Management Theme">
  <a:themeElements>
    <a:clrScheme name="Radius - Legecy Colours">
      <a:dk1>
        <a:srgbClr val="101820"/>
      </a:dk1>
      <a:lt1>
        <a:srgbClr val="FFFFFF"/>
      </a:lt1>
      <a:dk2>
        <a:srgbClr val="101820"/>
      </a:dk2>
      <a:lt2>
        <a:srgbClr val="FFFFFF"/>
      </a:lt2>
      <a:accent1>
        <a:srgbClr val="FFB71B"/>
      </a:accent1>
      <a:accent2>
        <a:srgbClr val="00A0DF"/>
      </a:accent2>
      <a:accent3>
        <a:srgbClr val="3CAE2B"/>
      </a:accent3>
      <a:accent4>
        <a:srgbClr val="EE7623"/>
      </a:accent4>
      <a:accent5>
        <a:srgbClr val="712382"/>
      </a:accent5>
      <a:accent6>
        <a:srgbClr val="E50695"/>
      </a:accent6>
      <a:hlink>
        <a:srgbClr val="0000FF"/>
      </a:hlink>
      <a:folHlink>
        <a:srgbClr val="0000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D-5864-Radius PPT Template" id="{828DF9B0-1AA3-8D4F-A81C-05476E3C2959}" vid="{70841B45-C301-2745-BA02-EA29D38BC99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9897E35FCCFD42AC1D16FBA534931E" ma:contentTypeVersion="15" ma:contentTypeDescription="Create a new document." ma:contentTypeScope="" ma:versionID="7480a8975d27d213ba3b691558f726da">
  <xsd:schema xmlns:xsd="http://www.w3.org/2001/XMLSchema" xmlns:xs="http://www.w3.org/2001/XMLSchema" xmlns:p="http://schemas.microsoft.com/office/2006/metadata/properties" xmlns:ns2="68e5baf5-7e7d-4169-971a-d0eedd5806e6" xmlns:ns3="93008899-eaa2-4746-a311-a2154adf6014" targetNamespace="http://schemas.microsoft.com/office/2006/metadata/properties" ma:root="true" ma:fieldsID="c830a39c0e98ea1049fcf256946b662c" ns2:_="" ns3:_="">
    <xsd:import namespace="68e5baf5-7e7d-4169-971a-d0eedd5806e6"/>
    <xsd:import namespace="93008899-eaa2-4746-a311-a2154adf601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5baf5-7e7d-4169-971a-d0eedd5806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f6329b7-1933-4e0e-8a71-241156f92a4c"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3008899-eaa2-4746-a311-a2154adf6014"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40ca7885-cf79-4ace-824f-39182ce7d8f8}" ma:internalName="TaxCatchAll" ma:showField="CatchAllData" ma:web="93008899-eaa2-4746-a311-a2154adf6014">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8e5baf5-7e7d-4169-971a-d0eedd5806e6">
      <Terms xmlns="http://schemas.microsoft.com/office/infopath/2007/PartnerControls"/>
    </lcf76f155ced4ddcb4097134ff3c332f>
    <TaxCatchAll xmlns="93008899-eaa2-4746-a311-a2154adf60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4B5AF1-6932-400F-963F-7D7140A492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8e5baf5-7e7d-4169-971a-d0eedd5806e6"/>
    <ds:schemaRef ds:uri="93008899-eaa2-4746-a311-a2154adf60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7A9719-2174-472C-A03E-52C455D9D897}">
  <ds:schemaRefs>
    <ds:schemaRef ds:uri="http://schemas.microsoft.com/office/2006/metadata/properties"/>
    <ds:schemaRef ds:uri="http://schemas.microsoft.com/office/infopath/2007/PartnerControls"/>
    <ds:schemaRef ds:uri="68e5baf5-7e7d-4169-971a-d0eedd5806e6"/>
    <ds:schemaRef ds:uri="93008899-eaa2-4746-a311-a2154adf6014"/>
  </ds:schemaRefs>
</ds:datastoreItem>
</file>

<file path=customXml/itemProps3.xml><?xml version="1.0" encoding="utf-8"?>
<ds:datastoreItem xmlns:ds="http://schemas.openxmlformats.org/officeDocument/2006/customXml" ds:itemID="{77F45A41-1071-415C-A0E1-176E4C6222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TotalTime>
  <Words>466</Words>
  <Application>Microsoft Office PowerPoint</Application>
  <PresentationFormat>Aangepast</PresentationFormat>
  <Paragraphs>58</Paragraphs>
  <Slides>9</Slides>
  <Notes>0</Notes>
  <HiddenSlides>0</HiddenSlides>
  <MMClips>0</MMClips>
  <ScaleCrop>false</ScaleCrop>
  <HeadingPairs>
    <vt:vector size="6" baseType="variant">
      <vt:variant>
        <vt:lpstr>Gebruikte lettertypen</vt:lpstr>
      </vt:variant>
      <vt:variant>
        <vt:i4>4</vt:i4>
      </vt:variant>
      <vt:variant>
        <vt:lpstr>Thema</vt:lpstr>
      </vt:variant>
      <vt:variant>
        <vt:i4>7</vt:i4>
      </vt:variant>
      <vt:variant>
        <vt:lpstr>Diatitels</vt:lpstr>
      </vt:variant>
      <vt:variant>
        <vt:i4>9</vt:i4>
      </vt:variant>
    </vt:vector>
  </HeadingPairs>
  <TitlesOfParts>
    <vt:vector size="20" baseType="lpstr">
      <vt:lpstr>Arial</vt:lpstr>
      <vt:lpstr>Manrope</vt:lpstr>
      <vt:lpstr>Manrope Light</vt:lpstr>
      <vt:lpstr>Manrope SemiBold</vt:lpstr>
      <vt:lpstr>Fuel Theme</vt:lpstr>
      <vt:lpstr>Telematics Theme</vt:lpstr>
      <vt:lpstr>Telecoms Theme</vt:lpstr>
      <vt:lpstr>Insurance Theme</vt:lpstr>
      <vt:lpstr>Vehicle Solutions Theme</vt:lpstr>
      <vt:lpstr>EV Charging Theme</vt:lpstr>
      <vt:lpstr>Expense Management Theme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Radius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Joery Van Nevel</dc:creator>
  <cp:lastModifiedBy>Joery Van Nevel</cp:lastModifiedBy>
  <cp:revision>1</cp:revision>
  <dcterms:created xsi:type="dcterms:W3CDTF">2025-09-29T13:37:15Z</dcterms:created>
  <dcterms:modified xsi:type="dcterms:W3CDTF">2025-09-30T10:02:17Z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0x0101003B9897E35FCCFD42AC1D16FBA534931E</vt:lpwstr>
  </property>
</Properties>
</file>