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321" r:id="rId2"/>
    <p:sldId id="322" r:id="rId3"/>
    <p:sldId id="323" r:id="rId4"/>
    <p:sldId id="256" r:id="rId5"/>
    <p:sldId id="299" r:id="rId6"/>
    <p:sldId id="300" r:id="rId7"/>
    <p:sldId id="301" r:id="rId8"/>
    <p:sldId id="302" r:id="rId9"/>
    <p:sldId id="258" r:id="rId10"/>
    <p:sldId id="259" r:id="rId11"/>
    <p:sldId id="267" r:id="rId12"/>
    <p:sldId id="290" r:id="rId13"/>
    <p:sldId id="291" r:id="rId14"/>
    <p:sldId id="292" r:id="rId15"/>
    <p:sldId id="293" r:id="rId16"/>
    <p:sldId id="269" r:id="rId17"/>
    <p:sldId id="289" r:id="rId18"/>
    <p:sldId id="268" r:id="rId19"/>
    <p:sldId id="319" r:id="rId20"/>
    <p:sldId id="320" r:id="rId21"/>
    <p:sldId id="270" r:id="rId22"/>
    <p:sldId id="307" r:id="rId23"/>
    <p:sldId id="308" r:id="rId24"/>
    <p:sldId id="309" r:id="rId25"/>
    <p:sldId id="311" r:id="rId26"/>
    <p:sldId id="310" r:id="rId27"/>
    <p:sldId id="313" r:id="rId28"/>
    <p:sldId id="314" r:id="rId29"/>
    <p:sldId id="315" r:id="rId30"/>
    <p:sldId id="316" r:id="rId31"/>
    <p:sldId id="317" r:id="rId32"/>
    <p:sldId id="318" r:id="rId33"/>
    <p:sldId id="285" r:id="rId34"/>
    <p:sldId id="286" r:id="rId35"/>
    <p:sldId id="287" r:id="rId36"/>
    <p:sldId id="288" r:id="rId37"/>
    <p:sldId id="272" r:id="rId38"/>
    <p:sldId id="260" r:id="rId39"/>
    <p:sldId id="261" r:id="rId40"/>
    <p:sldId id="262" r:id="rId41"/>
    <p:sldId id="263" r:id="rId42"/>
    <p:sldId id="276" r:id="rId43"/>
    <p:sldId id="275" r:id="rId44"/>
    <p:sldId id="271" r:id="rId45"/>
    <p:sldId id="295" r:id="rId46"/>
    <p:sldId id="273" r:id="rId47"/>
    <p:sldId id="297" r:id="rId48"/>
    <p:sldId id="278" r:id="rId49"/>
    <p:sldId id="277" r:id="rId50"/>
    <p:sldId id="274" r:id="rId51"/>
    <p:sldId id="294" r:id="rId52"/>
    <p:sldId id="296" r:id="rId53"/>
    <p:sldId id="303" r:id="rId54"/>
    <p:sldId id="264" r:id="rId55"/>
    <p:sldId id="304" r:id="rId56"/>
    <p:sldId id="305" r:id="rId57"/>
    <p:sldId id="306" r:id="rId58"/>
    <p:sldId id="265" r:id="rId59"/>
    <p:sldId id="266" r:id="rId60"/>
    <p:sldId id="279" r:id="rId61"/>
    <p:sldId id="280" r:id="rId62"/>
    <p:sldId id="281" r:id="rId63"/>
    <p:sldId id="282" r:id="rId64"/>
    <p:sldId id="283" r:id="rId65"/>
    <p:sldId id="284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e Velasco" initials="JV" lastIdx="1" clrIdx="0">
    <p:extLst>
      <p:ext uri="{19B8F6BF-5375-455C-9EA6-DF929625EA0E}">
        <p15:presenceInfo xmlns:p15="http://schemas.microsoft.com/office/powerpoint/2012/main" userId="22e51fa4a4e468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1A"/>
    <a:srgbClr val="2C2C2C"/>
    <a:srgbClr val="2778C4"/>
    <a:srgbClr val="121212"/>
    <a:srgbClr val="D23030"/>
    <a:srgbClr val="2A3159"/>
    <a:srgbClr val="777777"/>
    <a:srgbClr val="0A0A0A"/>
    <a:srgbClr val="282D4C"/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4T11:44:55.367" idx="1">
    <p:pos x="7680" y="1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17301-9CA3-43D7-BA18-87519AD47A3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C6283-2A81-4752-A4EE-470F7ADEF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7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9B9D-6CB2-42E5-B206-176C0086E0F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78DA-A35C-4A20-B68E-CB976199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3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9B9D-6CB2-42E5-B206-176C0086E0F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78DA-A35C-4A20-B68E-CB976199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9B9D-6CB2-42E5-B206-176C0086E0F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78DA-A35C-4A20-B68E-CB976199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8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9B9D-6CB2-42E5-B206-176C0086E0F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78DA-A35C-4A20-B68E-CB976199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9B9D-6CB2-42E5-B206-176C0086E0F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78DA-A35C-4A20-B68E-CB976199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9B9D-6CB2-42E5-B206-176C0086E0F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78DA-A35C-4A20-B68E-CB976199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4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9B9D-6CB2-42E5-B206-176C0086E0F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78DA-A35C-4A20-B68E-CB976199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1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9B9D-6CB2-42E5-B206-176C0086E0F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78DA-A35C-4A20-B68E-CB976199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9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9B9D-6CB2-42E5-B206-176C0086E0F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78DA-A35C-4A20-B68E-CB976199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0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9B9D-6CB2-42E5-B206-176C0086E0F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78DA-A35C-4A20-B68E-CB976199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8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9B9D-6CB2-42E5-B206-176C0086E0F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78DA-A35C-4A20-B68E-CB976199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1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49B9D-6CB2-42E5-B206-176C0086E0F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F78DA-A35C-4A20-B68E-CB976199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0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hyperlink" Target="https://voting-system-jayke.herokuapp.com/contro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5" Type="http://schemas.openxmlformats.org/officeDocument/2006/relationships/slide" Target="slide11.xml"/><Relationship Id="rId4" Type="http://schemas.openxmlformats.org/officeDocument/2006/relationships/slide" Target="slide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5" Type="http://schemas.openxmlformats.org/officeDocument/2006/relationships/slide" Target="slide10.xml"/><Relationship Id="rId10" Type="http://schemas.openxmlformats.org/officeDocument/2006/relationships/comments" Target="../comments/comment1.xml"/><Relationship Id="rId4" Type="http://schemas.openxmlformats.org/officeDocument/2006/relationships/slide" Target="slide16.xml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5" Type="http://schemas.openxmlformats.org/officeDocument/2006/relationships/slide" Target="slide11.xml"/><Relationship Id="rId4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5" Type="http://schemas.openxmlformats.org/officeDocument/2006/relationships/slide" Target="slide11.xml"/><Relationship Id="rId4" Type="http://schemas.openxmlformats.org/officeDocument/2006/relationships/slide" Target="slide16.xml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5" Type="http://schemas.openxmlformats.org/officeDocument/2006/relationships/slide" Target="slide11.xml"/><Relationship Id="rId4" Type="http://schemas.openxmlformats.org/officeDocument/2006/relationships/slide" Target="slide16.xml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5" Type="http://schemas.openxmlformats.org/officeDocument/2006/relationships/slide" Target="slide11.xml"/><Relationship Id="rId4" Type="http://schemas.openxmlformats.org/officeDocument/2006/relationships/slide" Target="slide16.xml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5" Type="http://schemas.openxmlformats.org/officeDocument/2006/relationships/slide" Target="slide38.xml"/><Relationship Id="rId4" Type="http://schemas.openxmlformats.org/officeDocument/2006/relationships/slide" Target="slide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2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18.xml"/><Relationship Id="rId4" Type="http://schemas.openxmlformats.org/officeDocument/2006/relationships/slide" Target="slide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18.xml"/><Relationship Id="rId4" Type="http://schemas.openxmlformats.org/officeDocument/2006/relationships/slide" Target="slide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18.xml"/><Relationship Id="rId4" Type="http://schemas.openxmlformats.org/officeDocument/2006/relationships/slide" Target="slide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18.xml"/><Relationship Id="rId4" Type="http://schemas.openxmlformats.org/officeDocument/2006/relationships/slide" Target="slide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2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18.xml"/><Relationship Id="rId4" Type="http://schemas.openxmlformats.org/officeDocument/2006/relationships/slide" Target="slide3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slide" Target="slide2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18.xml"/><Relationship Id="rId10" Type="http://schemas.openxmlformats.org/officeDocument/2006/relationships/slide" Target="slide27.xml"/><Relationship Id="rId4" Type="http://schemas.openxmlformats.org/officeDocument/2006/relationships/slide" Target="slide37.xml"/><Relationship Id="rId9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slide" Target="slide2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18.xml"/><Relationship Id="rId10" Type="http://schemas.openxmlformats.org/officeDocument/2006/relationships/slide" Target="slide27.xml"/><Relationship Id="rId4" Type="http://schemas.openxmlformats.org/officeDocument/2006/relationships/slide" Target="slide37.xml"/><Relationship Id="rId9" Type="http://schemas.openxmlformats.org/officeDocument/2006/relationships/slide" Target="slide2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slide" Target="slide2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18.xml"/><Relationship Id="rId10" Type="http://schemas.openxmlformats.org/officeDocument/2006/relationships/slide" Target="slide27.xml"/><Relationship Id="rId4" Type="http://schemas.openxmlformats.org/officeDocument/2006/relationships/slide" Target="slide37.xml"/><Relationship Id="rId9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slide" Target="slide2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11" Type="http://schemas.openxmlformats.org/officeDocument/2006/relationships/slide" Target="slide24.xml"/><Relationship Id="rId5" Type="http://schemas.openxmlformats.org/officeDocument/2006/relationships/slide" Target="slide18.xml"/><Relationship Id="rId10" Type="http://schemas.openxmlformats.org/officeDocument/2006/relationships/slide" Target="slide30.xml"/><Relationship Id="rId4" Type="http://schemas.openxmlformats.org/officeDocument/2006/relationships/slide" Target="slide37.xml"/><Relationship Id="rId9" Type="http://schemas.openxmlformats.org/officeDocument/2006/relationships/slide" Target="slide2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18.xml"/><Relationship Id="rId10" Type="http://schemas.openxmlformats.org/officeDocument/2006/relationships/slide" Target="slide24.xml"/><Relationship Id="rId4" Type="http://schemas.openxmlformats.org/officeDocument/2006/relationships/slide" Target="slide37.xml"/><Relationship Id="rId9" Type="http://schemas.openxmlformats.org/officeDocument/2006/relationships/slide" Target="slide3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slide" Target="slide2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18.xml"/><Relationship Id="rId10" Type="http://schemas.openxmlformats.org/officeDocument/2006/relationships/slide" Target="slide24.xml"/><Relationship Id="rId4" Type="http://schemas.openxmlformats.org/officeDocument/2006/relationships/slide" Target="slide37.xml"/><Relationship Id="rId9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8.xml"/><Relationship Id="rId4" Type="http://schemas.openxmlformats.org/officeDocument/2006/relationships/slide" Target="slide1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18.xml"/><Relationship Id="rId4" Type="http://schemas.openxmlformats.org/officeDocument/2006/relationships/slide" Target="slide37.xml"/><Relationship Id="rId9" Type="http://schemas.openxmlformats.org/officeDocument/2006/relationships/slide" Target="slide2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18.xml"/><Relationship Id="rId4" Type="http://schemas.openxmlformats.org/officeDocument/2006/relationships/slide" Target="slide37.xml"/><Relationship Id="rId9" Type="http://schemas.openxmlformats.org/officeDocument/2006/relationships/slide" Target="slide3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18.xml"/><Relationship Id="rId10" Type="http://schemas.openxmlformats.org/officeDocument/2006/relationships/slide" Target="slide19.xml"/><Relationship Id="rId4" Type="http://schemas.openxmlformats.org/officeDocument/2006/relationships/slide" Target="slide37.xml"/><Relationship Id="rId9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slide" Target="slide3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18.xml"/><Relationship Id="rId4" Type="http://schemas.openxmlformats.org/officeDocument/2006/relationships/slide" Target="slide3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18.xml"/><Relationship Id="rId4" Type="http://schemas.openxmlformats.org/officeDocument/2006/relationships/slide" Target="slide37.xml"/><Relationship Id="rId9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18.xml"/><Relationship Id="rId4" Type="http://schemas.openxmlformats.org/officeDocument/2006/relationships/slide" Target="slide37.xml"/><Relationship Id="rId9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18.xml"/><Relationship Id="rId4" Type="http://schemas.openxmlformats.org/officeDocument/2006/relationships/slide" Target="slide37.xml"/><Relationship Id="rId9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5" Type="http://schemas.openxmlformats.org/officeDocument/2006/relationships/slide" Target="slide41.xml"/><Relationship Id="rId4" Type="http://schemas.openxmlformats.org/officeDocument/2006/relationships/slide" Target="slide2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image" Target="../media/image17.png"/><Relationship Id="rId5" Type="http://schemas.openxmlformats.org/officeDocument/2006/relationships/slide" Target="slide38.xml"/><Relationship Id="rId10" Type="http://schemas.openxmlformats.org/officeDocument/2006/relationships/slide" Target="slide39.xml"/><Relationship Id="rId4" Type="http://schemas.openxmlformats.org/officeDocument/2006/relationships/slide" Target="slide11.xml"/><Relationship Id="rId9" Type="http://schemas.openxmlformats.org/officeDocument/2006/relationships/slide" Target="slide4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slide" Target="slide10.xml"/><Relationship Id="rId10" Type="http://schemas.openxmlformats.org/officeDocument/2006/relationships/slide" Target="slide40.xml"/><Relationship Id="rId4" Type="http://schemas.openxmlformats.org/officeDocument/2006/relationships/slide" Target="slide38.xml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slide" Target="slide21.xml"/><Relationship Id="rId5" Type="http://schemas.openxmlformats.org/officeDocument/2006/relationships/slide" Target="slide10.xml"/><Relationship Id="rId10" Type="http://schemas.openxmlformats.org/officeDocument/2006/relationships/image" Target="../media/image15.png"/><Relationship Id="rId4" Type="http://schemas.openxmlformats.org/officeDocument/2006/relationships/slide" Target="slide38.xml"/><Relationship Id="rId9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12" Type="http://schemas.openxmlformats.org/officeDocument/2006/relationships/image" Target="../media/image21.png"/><Relationship Id="rId2" Type="http://schemas.openxmlformats.org/officeDocument/2006/relationships/slide" Target="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slide" Target="slide21.xml"/><Relationship Id="rId5" Type="http://schemas.openxmlformats.org/officeDocument/2006/relationships/slide" Target="slide45.xml"/><Relationship Id="rId10" Type="http://schemas.openxmlformats.org/officeDocument/2006/relationships/image" Target="../media/image13.png"/><Relationship Id="rId4" Type="http://schemas.openxmlformats.org/officeDocument/2006/relationships/slide" Target="slide43.xml"/><Relationship Id="rId9" Type="http://schemas.openxmlformats.org/officeDocument/2006/relationships/slide" Target="slide4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12" Type="http://schemas.openxmlformats.org/officeDocument/2006/relationships/image" Target="../media/image21.png"/><Relationship Id="rId2" Type="http://schemas.openxmlformats.org/officeDocument/2006/relationships/slide" Target="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slide" Target="slide21.xml"/><Relationship Id="rId5" Type="http://schemas.openxmlformats.org/officeDocument/2006/relationships/slide" Target="slide45.xml"/><Relationship Id="rId10" Type="http://schemas.openxmlformats.org/officeDocument/2006/relationships/image" Target="../media/image13.png"/><Relationship Id="rId4" Type="http://schemas.openxmlformats.org/officeDocument/2006/relationships/slide" Target="slide43.xml"/><Relationship Id="rId9" Type="http://schemas.openxmlformats.org/officeDocument/2006/relationships/slide" Target="slide4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12" Type="http://schemas.openxmlformats.org/officeDocument/2006/relationships/image" Target="../media/image21.png"/><Relationship Id="rId2" Type="http://schemas.openxmlformats.org/officeDocument/2006/relationships/slide" Target="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slide" Target="slide21.xml"/><Relationship Id="rId5" Type="http://schemas.openxmlformats.org/officeDocument/2006/relationships/slide" Target="slide45.xml"/><Relationship Id="rId10" Type="http://schemas.openxmlformats.org/officeDocument/2006/relationships/image" Target="../media/image13.png"/><Relationship Id="rId4" Type="http://schemas.openxmlformats.org/officeDocument/2006/relationships/slide" Target="slide41.xml"/><Relationship Id="rId9" Type="http://schemas.openxmlformats.org/officeDocument/2006/relationships/slide" Target="slide4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3" Type="http://schemas.openxmlformats.org/officeDocument/2006/relationships/slide" Target="slide18.xml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1.png"/><Relationship Id="rId5" Type="http://schemas.openxmlformats.org/officeDocument/2006/relationships/image" Target="../media/image19.png"/><Relationship Id="rId10" Type="http://schemas.openxmlformats.org/officeDocument/2006/relationships/slide" Target="slide21.xml"/><Relationship Id="rId4" Type="http://schemas.openxmlformats.org/officeDocument/2006/relationships/slide" Target="slide45.xml"/><Relationship Id="rId9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18.xml"/><Relationship Id="rId7" Type="http://schemas.openxmlformats.org/officeDocument/2006/relationships/slide" Target="slide4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10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slide" Target="slide2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12" Type="http://schemas.openxmlformats.org/officeDocument/2006/relationships/image" Target="../media/image21.png"/><Relationship Id="rId2" Type="http://schemas.openxmlformats.org/officeDocument/2006/relationships/slide" Target="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slide" Target="slide10.xml"/><Relationship Id="rId5" Type="http://schemas.openxmlformats.org/officeDocument/2006/relationships/slide" Target="slide51.xml"/><Relationship Id="rId10" Type="http://schemas.openxmlformats.org/officeDocument/2006/relationships/image" Target="../media/image13.png"/><Relationship Id="rId4" Type="http://schemas.openxmlformats.org/officeDocument/2006/relationships/slide" Target="slide49.xml"/><Relationship Id="rId9" Type="http://schemas.openxmlformats.org/officeDocument/2006/relationships/slide" Target="slide50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12" Type="http://schemas.openxmlformats.org/officeDocument/2006/relationships/image" Target="../media/image21.png"/><Relationship Id="rId2" Type="http://schemas.openxmlformats.org/officeDocument/2006/relationships/slide" Target="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slide" Target="slide10.xml"/><Relationship Id="rId5" Type="http://schemas.openxmlformats.org/officeDocument/2006/relationships/slide" Target="slide51.xml"/><Relationship Id="rId10" Type="http://schemas.openxmlformats.org/officeDocument/2006/relationships/image" Target="../media/image13.png"/><Relationship Id="rId4" Type="http://schemas.openxmlformats.org/officeDocument/2006/relationships/slide" Target="slide49.xml"/><Relationship Id="rId9" Type="http://schemas.openxmlformats.org/officeDocument/2006/relationships/slide" Target="slide50.xml"/><Relationship Id="rId14" Type="http://schemas.openxmlformats.org/officeDocument/2006/relationships/slide" Target="slide4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12" Type="http://schemas.openxmlformats.org/officeDocument/2006/relationships/image" Target="../media/image21.png"/><Relationship Id="rId2" Type="http://schemas.openxmlformats.org/officeDocument/2006/relationships/slide" Target="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slide" Target="slide10.xml"/><Relationship Id="rId5" Type="http://schemas.openxmlformats.org/officeDocument/2006/relationships/slide" Target="slide51.xml"/><Relationship Id="rId10" Type="http://schemas.openxmlformats.org/officeDocument/2006/relationships/image" Target="../media/image13.png"/><Relationship Id="rId4" Type="http://schemas.openxmlformats.org/officeDocument/2006/relationships/slide" Target="slide49.xml"/><Relationship Id="rId9" Type="http://schemas.openxmlformats.org/officeDocument/2006/relationships/slide" Target="slide50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12" Type="http://schemas.openxmlformats.org/officeDocument/2006/relationships/image" Target="../media/image21.png"/><Relationship Id="rId2" Type="http://schemas.openxmlformats.org/officeDocument/2006/relationships/slide" Target="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slide" Target="slide10.xml"/><Relationship Id="rId5" Type="http://schemas.openxmlformats.org/officeDocument/2006/relationships/slide" Target="slide51.xml"/><Relationship Id="rId10" Type="http://schemas.openxmlformats.org/officeDocument/2006/relationships/image" Target="../media/image13.png"/><Relationship Id="rId4" Type="http://schemas.openxmlformats.org/officeDocument/2006/relationships/slide" Target="slide46.xml"/><Relationship Id="rId9" Type="http://schemas.openxmlformats.org/officeDocument/2006/relationships/slide" Target="slide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6.png"/><Relationship Id="rId4" Type="http://schemas.openxmlformats.org/officeDocument/2006/relationships/slide" Target="slide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12" Type="http://schemas.openxmlformats.org/officeDocument/2006/relationships/image" Target="../media/image21.png"/><Relationship Id="rId2" Type="http://schemas.openxmlformats.org/officeDocument/2006/relationships/slide" Target="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slide" Target="slide10.xml"/><Relationship Id="rId5" Type="http://schemas.openxmlformats.org/officeDocument/2006/relationships/slide" Target="slide51.xml"/><Relationship Id="rId10" Type="http://schemas.openxmlformats.org/officeDocument/2006/relationships/image" Target="../media/image13.png"/><Relationship Id="rId4" Type="http://schemas.openxmlformats.org/officeDocument/2006/relationships/slide" Target="slide49.xml"/><Relationship Id="rId9" Type="http://schemas.openxmlformats.org/officeDocument/2006/relationships/slide" Target="slide50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13" Type="http://schemas.openxmlformats.org/officeDocument/2006/relationships/slide" Target="slide52.xml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12" Type="http://schemas.openxmlformats.org/officeDocument/2006/relationships/slide" Target="slide4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1.png"/><Relationship Id="rId5" Type="http://schemas.openxmlformats.org/officeDocument/2006/relationships/image" Target="../media/image19.png"/><Relationship Id="rId10" Type="http://schemas.openxmlformats.org/officeDocument/2006/relationships/slide" Target="slide10.xml"/><Relationship Id="rId4" Type="http://schemas.openxmlformats.org/officeDocument/2006/relationships/slide" Target="slide49.xml"/><Relationship Id="rId9" Type="http://schemas.openxmlformats.org/officeDocument/2006/relationships/image" Target="../media/image13.png"/><Relationship Id="rId14" Type="http://schemas.openxmlformats.org/officeDocument/2006/relationships/slide" Target="slide4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13" Type="http://schemas.openxmlformats.org/officeDocument/2006/relationships/hyperlink" Target="file:///C:\Windows\explorer.exe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12" Type="http://schemas.openxmlformats.org/officeDocument/2006/relationships/slide" Target="slide4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1.png"/><Relationship Id="rId5" Type="http://schemas.openxmlformats.org/officeDocument/2006/relationships/image" Target="../media/image19.png"/><Relationship Id="rId10" Type="http://schemas.openxmlformats.org/officeDocument/2006/relationships/slide" Target="slide10.xml"/><Relationship Id="rId4" Type="http://schemas.openxmlformats.org/officeDocument/2006/relationships/slide" Target="slide49.xml"/><Relationship Id="rId9" Type="http://schemas.openxmlformats.org/officeDocument/2006/relationships/image" Target="../media/image13.png"/><Relationship Id="rId14" Type="http://schemas.openxmlformats.org/officeDocument/2006/relationships/slide" Target="slide5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13" Type="http://schemas.openxmlformats.org/officeDocument/2006/relationships/hyperlink" Target="file:///C:\Windows\explorer.exe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12" Type="http://schemas.openxmlformats.org/officeDocument/2006/relationships/slide" Target="slide4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1.png"/><Relationship Id="rId5" Type="http://schemas.openxmlformats.org/officeDocument/2006/relationships/image" Target="../media/image19.png"/><Relationship Id="rId10" Type="http://schemas.openxmlformats.org/officeDocument/2006/relationships/slide" Target="slide10.xml"/><Relationship Id="rId4" Type="http://schemas.openxmlformats.org/officeDocument/2006/relationships/slide" Target="slide49.xml"/><Relationship Id="rId9" Type="http://schemas.openxmlformats.org/officeDocument/2006/relationships/image" Target="../media/image13.png"/><Relationship Id="rId1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58.xml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12" Type="http://schemas.openxmlformats.org/officeDocument/2006/relationships/slide" Target="slide63.xml"/><Relationship Id="rId2" Type="http://schemas.openxmlformats.org/officeDocument/2006/relationships/slide" Target="slide4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1.xml"/><Relationship Id="rId11" Type="http://schemas.openxmlformats.org/officeDocument/2006/relationships/image" Target="../media/image22.png"/><Relationship Id="rId5" Type="http://schemas.openxmlformats.org/officeDocument/2006/relationships/slide" Target="slide38.xml"/><Relationship Id="rId15" Type="http://schemas.openxmlformats.org/officeDocument/2006/relationships/image" Target="../media/image18.png"/><Relationship Id="rId10" Type="http://schemas.openxmlformats.org/officeDocument/2006/relationships/slide" Target="slide60.xml"/><Relationship Id="rId4" Type="http://schemas.openxmlformats.org/officeDocument/2006/relationships/slide" Target="slide11.xml"/><Relationship Id="rId9" Type="http://schemas.openxmlformats.org/officeDocument/2006/relationships/image" Target="../media/image17.png"/><Relationship Id="rId14" Type="http://schemas.openxmlformats.org/officeDocument/2006/relationships/slide" Target="slide5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5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6.xml"/><Relationship Id="rId5" Type="http://schemas.openxmlformats.org/officeDocument/2006/relationships/slide" Target="slide38.xml"/><Relationship Id="rId4" Type="http://schemas.openxmlformats.org/officeDocument/2006/relationships/slide" Target="slide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5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slide" Target="slide38.xml"/><Relationship Id="rId4" Type="http://schemas.openxmlformats.org/officeDocument/2006/relationships/slide" Target="slide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5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slide" Target="slide38.xml"/><Relationship Id="rId4" Type="http://schemas.openxmlformats.org/officeDocument/2006/relationships/slide" Target="slide1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1.xml"/><Relationship Id="rId11" Type="http://schemas.openxmlformats.org/officeDocument/2006/relationships/slide" Target="slide10.xml"/><Relationship Id="rId5" Type="http://schemas.openxmlformats.org/officeDocument/2006/relationships/slide" Target="slide39.xml"/><Relationship Id="rId15" Type="http://schemas.openxmlformats.org/officeDocument/2006/relationships/slide" Target="slide54.xml"/><Relationship Id="rId10" Type="http://schemas.openxmlformats.org/officeDocument/2006/relationships/image" Target="../media/image22.png"/><Relationship Id="rId4" Type="http://schemas.openxmlformats.org/officeDocument/2006/relationships/slide" Target="slide38.xml"/><Relationship Id="rId9" Type="http://schemas.openxmlformats.org/officeDocument/2006/relationships/image" Target="../media/image17.png"/><Relationship Id="rId14" Type="http://schemas.openxmlformats.org/officeDocument/2006/relationships/slide" Target="slide59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1.xml"/><Relationship Id="rId11" Type="http://schemas.openxmlformats.org/officeDocument/2006/relationships/slide" Target="slide10.xml"/><Relationship Id="rId5" Type="http://schemas.openxmlformats.org/officeDocument/2006/relationships/slide" Target="slide39.xml"/><Relationship Id="rId10" Type="http://schemas.openxmlformats.org/officeDocument/2006/relationships/image" Target="../media/image22.png"/><Relationship Id="rId4" Type="http://schemas.openxmlformats.org/officeDocument/2006/relationships/slide" Target="slide38.xml"/><Relationship Id="rId9" Type="http://schemas.openxmlformats.org/officeDocument/2006/relationships/image" Target="../media/image17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slide" Target="slide4.xml"/><Relationship Id="rId9" Type="http://schemas.openxmlformats.org/officeDocument/2006/relationships/slide" Target="slide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slide" Target="slide6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18.xml"/><Relationship Id="rId4" Type="http://schemas.openxmlformats.org/officeDocument/2006/relationships/slide" Target="slide37.xml"/><Relationship Id="rId9" Type="http://schemas.openxmlformats.org/officeDocument/2006/relationships/slide" Target="slide6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slide" Target="slide6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18.xml"/><Relationship Id="rId4" Type="http://schemas.openxmlformats.org/officeDocument/2006/relationships/slide" Target="slide37.xml"/><Relationship Id="rId9" Type="http://schemas.openxmlformats.org/officeDocument/2006/relationships/image" Target="../media/image25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slide" Target="slide6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18.xml"/><Relationship Id="rId4" Type="http://schemas.openxmlformats.org/officeDocument/2006/relationships/slide" Target="slide37.xml"/><Relationship Id="rId9" Type="http://schemas.openxmlformats.org/officeDocument/2006/relationships/slide" Target="slide6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64.xml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18.xml"/><Relationship Id="rId4" Type="http://schemas.openxmlformats.org/officeDocument/2006/relationships/slide" Target="slide3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18.xml"/><Relationship Id="rId4" Type="http://schemas.openxmlformats.org/officeDocument/2006/relationships/slide" Target="slide37.xml"/><Relationship Id="rId9" Type="http://schemas.openxmlformats.org/officeDocument/2006/relationships/slide" Target="slide6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64.xml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18.xml"/><Relationship Id="rId4" Type="http://schemas.openxmlformats.org/officeDocument/2006/relationships/slide" Target="slide3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slide" Target="slide4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hlinkClick r:id="rId2"/>
            <a:extLst>
              <a:ext uri="{FF2B5EF4-FFF2-40B4-BE49-F238E27FC236}">
                <a16:creationId xmlns:a16="http://schemas.microsoft.com/office/drawing/2014/main" id="{D55962C9-910E-47FC-A757-5424B8062E9B}"/>
              </a:ext>
            </a:extLst>
          </p:cNvPr>
          <p:cNvSpPr/>
          <p:nvPr/>
        </p:nvSpPr>
        <p:spPr>
          <a:xfrm>
            <a:off x="4569853" y="2376335"/>
            <a:ext cx="3283229" cy="954741"/>
          </a:xfrm>
          <a:prstGeom prst="roundRect">
            <a:avLst>
              <a:gd name="adj" fmla="val 8955"/>
            </a:avLst>
          </a:prstGeom>
          <a:solidFill>
            <a:srgbClr val="0A59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2F2F2"/>
                </a:solidFill>
              </a:rPr>
              <a:t>Admin</a:t>
            </a:r>
          </a:p>
        </p:txBody>
      </p:sp>
      <p:sp>
        <p:nvSpPr>
          <p:cNvPr id="19" name="Rectangle: Rounded Corners 18">
            <a:hlinkClick r:id="rId3" action="ppaction://hlinksldjump"/>
            <a:extLst>
              <a:ext uri="{FF2B5EF4-FFF2-40B4-BE49-F238E27FC236}">
                <a16:creationId xmlns:a16="http://schemas.microsoft.com/office/drawing/2014/main" id="{E4CB43DB-66DC-46AA-9AA6-850DFCC07C63}"/>
              </a:ext>
            </a:extLst>
          </p:cNvPr>
          <p:cNvSpPr/>
          <p:nvPr/>
        </p:nvSpPr>
        <p:spPr>
          <a:xfrm>
            <a:off x="4569853" y="3429000"/>
            <a:ext cx="3283229" cy="954741"/>
          </a:xfrm>
          <a:prstGeom prst="roundRect">
            <a:avLst>
              <a:gd name="adj" fmla="val 8955"/>
            </a:avLst>
          </a:prstGeom>
          <a:solidFill>
            <a:srgbClr val="0A59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2F2F2"/>
                </a:solidFill>
              </a:rPr>
              <a:t>Student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7B2937-5887-4D5A-85FB-F06FC15173A7}"/>
              </a:ext>
            </a:extLst>
          </p:cNvPr>
          <p:cNvSpPr/>
          <p:nvPr/>
        </p:nvSpPr>
        <p:spPr>
          <a:xfrm>
            <a:off x="5515681" y="1542543"/>
            <a:ext cx="13949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As</a:t>
            </a:r>
          </a:p>
        </p:txBody>
      </p:sp>
    </p:spTree>
    <p:extLst>
      <p:ext uri="{BB962C8B-B14F-4D97-AF65-F5344CB8AC3E}">
        <p14:creationId xmlns:p14="http://schemas.microsoft.com/office/powerpoint/2010/main" val="236995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B724DC-989A-4508-BF6C-649DF8322687}"/>
              </a:ext>
            </a:extLst>
          </p:cNvPr>
          <p:cNvSpPr/>
          <p:nvPr/>
        </p:nvSpPr>
        <p:spPr>
          <a:xfrm>
            <a:off x="4575094" y="797058"/>
            <a:ext cx="30418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 Jake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CD7268-3B3D-485C-A5AC-734A6B483FB0}"/>
              </a:ext>
            </a:extLst>
          </p:cNvPr>
          <p:cNvSpPr/>
          <p:nvPr/>
        </p:nvSpPr>
        <p:spPr>
          <a:xfrm>
            <a:off x="1155699" y="1942905"/>
            <a:ext cx="98806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i="0" dirty="0">
                <a:solidFill>
                  <a:srgbClr val="BFBBBB"/>
                </a:solidFill>
                <a:effectLst/>
                <a:latin typeface="Helvetica Neue"/>
              </a:rPr>
              <a:t>To join an election ask a </a:t>
            </a:r>
            <a:r>
              <a:rPr lang="en-US" sz="1600" i="0" u="sng" dirty="0">
                <a:solidFill>
                  <a:srgbClr val="B512B5"/>
                </a:solidFill>
                <a:effectLst/>
                <a:latin typeface="Helvetica Neue"/>
              </a:rPr>
              <a:t>passcode</a:t>
            </a:r>
            <a:r>
              <a:rPr lang="en-US" sz="1600" i="0" dirty="0">
                <a:solidFill>
                  <a:srgbClr val="BFBBBB"/>
                </a:solidFill>
                <a:effectLst/>
                <a:latin typeface="Helvetica Neue"/>
              </a:rPr>
              <a:t> to your administrator</a:t>
            </a:r>
            <a:endParaRPr 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607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B724DC-989A-4508-BF6C-649DF8322687}"/>
              </a:ext>
            </a:extLst>
          </p:cNvPr>
          <p:cNvSpPr/>
          <p:nvPr/>
        </p:nvSpPr>
        <p:spPr>
          <a:xfrm>
            <a:off x="4575094" y="797058"/>
            <a:ext cx="30418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 Jake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CD7268-3B3D-485C-A5AC-734A6B483FB0}"/>
              </a:ext>
            </a:extLst>
          </p:cNvPr>
          <p:cNvSpPr/>
          <p:nvPr/>
        </p:nvSpPr>
        <p:spPr>
          <a:xfrm>
            <a:off x="1155699" y="1942905"/>
            <a:ext cx="98806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i="0" dirty="0">
                <a:solidFill>
                  <a:srgbClr val="BFBBBB"/>
                </a:solidFill>
                <a:effectLst/>
                <a:latin typeface="Helvetica Neue"/>
              </a:rPr>
              <a:t>To join an election ask a </a:t>
            </a:r>
            <a:r>
              <a:rPr lang="en-US" sz="1600" i="0" u="sng" dirty="0">
                <a:solidFill>
                  <a:srgbClr val="B512B5"/>
                </a:solidFill>
                <a:effectLst/>
                <a:latin typeface="Helvetica Neue"/>
              </a:rPr>
              <a:t>passcode</a:t>
            </a:r>
            <a:r>
              <a:rPr lang="en-US" sz="1600" i="0" dirty="0">
                <a:solidFill>
                  <a:srgbClr val="BFBBBB"/>
                </a:solidFill>
                <a:effectLst/>
                <a:latin typeface="Helvetica Neue"/>
              </a:rPr>
              <a:t> to your administrator</a:t>
            </a:r>
            <a:endParaRPr 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3CA62A-DE92-4F35-A724-19545DE542FE}"/>
              </a:ext>
            </a:extLst>
          </p:cNvPr>
          <p:cNvSpPr/>
          <p:nvPr/>
        </p:nvSpPr>
        <p:spPr>
          <a:xfrm>
            <a:off x="7166319" y="396465"/>
            <a:ext cx="3850783" cy="5535412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hlinkClick r:id="rId7" action="ppaction://hlinksldjump"/>
            <a:extLst>
              <a:ext uri="{FF2B5EF4-FFF2-40B4-BE49-F238E27FC236}">
                <a16:creationId xmlns:a16="http://schemas.microsoft.com/office/drawing/2014/main" id="{13D26509-6D44-44A0-A954-2D2A23F519C0}"/>
              </a:ext>
            </a:extLst>
          </p:cNvPr>
          <p:cNvSpPr/>
          <p:nvPr/>
        </p:nvSpPr>
        <p:spPr>
          <a:xfrm>
            <a:off x="7392884" y="1343094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96A684-DE6D-4469-B520-ABCE90D1B957}"/>
              </a:ext>
            </a:extLst>
          </p:cNvPr>
          <p:cNvSpPr/>
          <p:nvPr/>
        </p:nvSpPr>
        <p:spPr>
          <a:xfrm>
            <a:off x="7274501" y="647935"/>
            <a:ext cx="18115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2CD5354-B14C-441E-BE6D-B2A49CFDA62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5142" t="26171" r="10954" b="67551"/>
          <a:stretch/>
        </p:blipFill>
        <p:spPr>
          <a:xfrm>
            <a:off x="10403335" y="759987"/>
            <a:ext cx="527712" cy="47711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0033A56-8899-4C6D-A844-5C4F3BD642FA}"/>
              </a:ext>
            </a:extLst>
          </p:cNvPr>
          <p:cNvSpPr/>
          <p:nvPr/>
        </p:nvSpPr>
        <p:spPr>
          <a:xfrm>
            <a:off x="8013781" y="1324523"/>
            <a:ext cx="13131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Election Bot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021D26-C829-4197-9D09-E4A8D8C4122C}"/>
              </a:ext>
            </a:extLst>
          </p:cNvPr>
          <p:cNvSpPr/>
          <p:nvPr/>
        </p:nvSpPr>
        <p:spPr>
          <a:xfrm>
            <a:off x="8145882" y="1716221"/>
            <a:ext cx="105689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 with bot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0017D33-45DA-4177-93B7-7D8DDF2A2DA7}"/>
              </a:ext>
            </a:extLst>
          </p:cNvPr>
          <p:cNvSpPr/>
          <p:nvPr/>
        </p:nvSpPr>
        <p:spPr>
          <a:xfrm>
            <a:off x="10492154" y="1632514"/>
            <a:ext cx="175037" cy="17451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68C977-463B-4A54-88B4-901C2DA435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93" y="1406542"/>
            <a:ext cx="578727" cy="5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6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B724DC-989A-4508-BF6C-649DF8322687}"/>
              </a:ext>
            </a:extLst>
          </p:cNvPr>
          <p:cNvSpPr/>
          <p:nvPr/>
        </p:nvSpPr>
        <p:spPr>
          <a:xfrm>
            <a:off x="4575094" y="797058"/>
            <a:ext cx="30418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 Jake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CD7268-3B3D-485C-A5AC-734A6B483FB0}"/>
              </a:ext>
            </a:extLst>
          </p:cNvPr>
          <p:cNvSpPr/>
          <p:nvPr/>
        </p:nvSpPr>
        <p:spPr>
          <a:xfrm>
            <a:off x="1155699" y="1942905"/>
            <a:ext cx="98806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i="0" dirty="0">
                <a:solidFill>
                  <a:srgbClr val="BFBBBB"/>
                </a:solidFill>
                <a:effectLst/>
                <a:latin typeface="Helvetica Neue"/>
              </a:rPr>
              <a:t>To join an election ask a </a:t>
            </a:r>
            <a:r>
              <a:rPr lang="en-US" sz="1600" i="0" u="sng" dirty="0">
                <a:solidFill>
                  <a:srgbClr val="B512B5"/>
                </a:solidFill>
                <a:effectLst/>
                <a:latin typeface="Helvetica Neue"/>
              </a:rPr>
              <a:t>passcode</a:t>
            </a:r>
            <a:r>
              <a:rPr lang="en-US" sz="1600" i="0" dirty="0">
                <a:solidFill>
                  <a:srgbClr val="BFBBBB"/>
                </a:solidFill>
                <a:effectLst/>
                <a:latin typeface="Helvetica Neue"/>
              </a:rPr>
              <a:t> to your administrator</a:t>
            </a:r>
            <a:endParaRPr 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: Rounded Corners 8">
            <a:hlinkClick r:id="rId7" action="ppaction://hlinksldjump"/>
            <a:extLst>
              <a:ext uri="{FF2B5EF4-FFF2-40B4-BE49-F238E27FC236}">
                <a16:creationId xmlns:a16="http://schemas.microsoft.com/office/drawing/2014/main" id="{FB6CFF3F-74E5-4AC1-85D3-6004B18C51DA}"/>
              </a:ext>
            </a:extLst>
          </p:cNvPr>
          <p:cNvSpPr/>
          <p:nvPr/>
        </p:nvSpPr>
        <p:spPr>
          <a:xfrm>
            <a:off x="7832478" y="6207830"/>
            <a:ext cx="4296939" cy="666499"/>
          </a:xfrm>
          <a:prstGeom prst="roundRect">
            <a:avLst>
              <a:gd name="adj" fmla="val 6911"/>
            </a:avLst>
          </a:prstGeom>
          <a:solidFill>
            <a:srgbClr val="282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C03E43-ADCC-4F2D-B9D7-3C3DCE474F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280" y="6251715"/>
            <a:ext cx="578727" cy="57872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4CD2FF-EC2F-4738-A623-51BD32DC45DE}"/>
              </a:ext>
            </a:extLst>
          </p:cNvPr>
          <p:cNvSpPr/>
          <p:nvPr/>
        </p:nvSpPr>
        <p:spPr>
          <a:xfrm>
            <a:off x="8493007" y="6342275"/>
            <a:ext cx="13131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Election Bot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C55733F-C712-40BD-8A65-E2976683EC9E}"/>
              </a:ext>
            </a:extLst>
          </p:cNvPr>
          <p:cNvSpPr/>
          <p:nvPr/>
        </p:nvSpPr>
        <p:spPr>
          <a:xfrm>
            <a:off x="11836653" y="6453821"/>
            <a:ext cx="175037" cy="17451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B724DC-989A-4508-BF6C-649DF8322687}"/>
              </a:ext>
            </a:extLst>
          </p:cNvPr>
          <p:cNvSpPr/>
          <p:nvPr/>
        </p:nvSpPr>
        <p:spPr>
          <a:xfrm>
            <a:off x="4575094" y="797058"/>
            <a:ext cx="30418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 Jake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CD7268-3B3D-485C-A5AC-734A6B483FB0}"/>
              </a:ext>
            </a:extLst>
          </p:cNvPr>
          <p:cNvSpPr/>
          <p:nvPr/>
        </p:nvSpPr>
        <p:spPr>
          <a:xfrm>
            <a:off x="1155699" y="1942905"/>
            <a:ext cx="98806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i="0" dirty="0">
                <a:solidFill>
                  <a:srgbClr val="BFBBBB"/>
                </a:solidFill>
                <a:effectLst/>
                <a:latin typeface="Helvetica Neue"/>
              </a:rPr>
              <a:t>To join an election ask a </a:t>
            </a:r>
            <a:r>
              <a:rPr lang="en-US" sz="1600" i="0" u="sng" dirty="0">
                <a:solidFill>
                  <a:srgbClr val="B512B5"/>
                </a:solidFill>
                <a:effectLst/>
                <a:latin typeface="Helvetica Neue"/>
              </a:rPr>
              <a:t>passcode</a:t>
            </a:r>
            <a:r>
              <a:rPr lang="en-US" sz="1600" i="0" dirty="0">
                <a:solidFill>
                  <a:srgbClr val="BFBBBB"/>
                </a:solidFill>
                <a:effectLst/>
                <a:latin typeface="Helvetica Neue"/>
              </a:rPr>
              <a:t> to your administrator</a:t>
            </a:r>
            <a:endParaRPr 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62A5FA-A313-4C48-B4CB-2A9107B3F3E0}"/>
              </a:ext>
            </a:extLst>
          </p:cNvPr>
          <p:cNvSpPr/>
          <p:nvPr/>
        </p:nvSpPr>
        <p:spPr>
          <a:xfrm>
            <a:off x="7848806" y="941653"/>
            <a:ext cx="4296940" cy="666499"/>
          </a:xfrm>
          <a:prstGeom prst="roundRect">
            <a:avLst>
              <a:gd name="adj" fmla="val 6911"/>
            </a:avLst>
          </a:prstGeom>
          <a:solidFill>
            <a:srgbClr val="282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1FF2F0-6B48-4491-81EB-697213B2E9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08" y="985538"/>
            <a:ext cx="578727" cy="57872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670A4F0-F8D0-469D-92F5-C558AE52E1EE}"/>
              </a:ext>
            </a:extLst>
          </p:cNvPr>
          <p:cNvSpPr/>
          <p:nvPr/>
        </p:nvSpPr>
        <p:spPr>
          <a:xfrm>
            <a:off x="8509335" y="1076098"/>
            <a:ext cx="13131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Election Bot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97FBA6AC-9AD6-43DD-9E72-80621DF86210}"/>
              </a:ext>
            </a:extLst>
          </p:cNvPr>
          <p:cNvSpPr/>
          <p:nvPr/>
        </p:nvSpPr>
        <p:spPr>
          <a:xfrm>
            <a:off x="11852981" y="1187644"/>
            <a:ext cx="175037" cy="17451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2098E61-66D6-4FE3-A530-4D97C6FC55E1}"/>
              </a:ext>
            </a:extLst>
          </p:cNvPr>
          <p:cNvSpPr/>
          <p:nvPr/>
        </p:nvSpPr>
        <p:spPr>
          <a:xfrm>
            <a:off x="7848805" y="1595840"/>
            <a:ext cx="4296940" cy="5383183"/>
          </a:xfrm>
          <a:prstGeom prst="roundRect">
            <a:avLst>
              <a:gd name="adj" fmla="val 0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66969B3-1BE8-44C5-A0F0-D85818756FFB}"/>
              </a:ext>
            </a:extLst>
          </p:cNvPr>
          <p:cNvSpPr/>
          <p:nvPr/>
        </p:nvSpPr>
        <p:spPr>
          <a:xfrm>
            <a:off x="7930608" y="6196732"/>
            <a:ext cx="4160274" cy="580041"/>
          </a:xfrm>
          <a:prstGeom prst="roundRect">
            <a:avLst>
              <a:gd name="adj" fmla="val 14872"/>
            </a:avLst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22" name="Picture 21">
            <a:hlinkClick r:id="rId8" action="ppaction://hlinksldjump"/>
            <a:extLst>
              <a:ext uri="{FF2B5EF4-FFF2-40B4-BE49-F238E27FC236}">
                <a16:creationId xmlns:a16="http://schemas.microsoft.com/office/drawing/2014/main" id="{C15C88B2-C65C-4C04-9F8F-A16DAEAA9F4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6469" t="89588" r="40114" b="3089"/>
          <a:stretch/>
        </p:blipFill>
        <p:spPr>
          <a:xfrm>
            <a:off x="11540086" y="6204924"/>
            <a:ext cx="563322" cy="58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2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"/>
    </mc:Choice>
    <mc:Fallback xmlns="">
      <p:transition spd="slow"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B724DC-989A-4508-BF6C-649DF8322687}"/>
              </a:ext>
            </a:extLst>
          </p:cNvPr>
          <p:cNvSpPr/>
          <p:nvPr/>
        </p:nvSpPr>
        <p:spPr>
          <a:xfrm>
            <a:off x="4575094" y="797058"/>
            <a:ext cx="30418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 Jake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CD7268-3B3D-485C-A5AC-734A6B483FB0}"/>
              </a:ext>
            </a:extLst>
          </p:cNvPr>
          <p:cNvSpPr/>
          <p:nvPr/>
        </p:nvSpPr>
        <p:spPr>
          <a:xfrm>
            <a:off x="1155699" y="1942905"/>
            <a:ext cx="98806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i="0" dirty="0">
                <a:solidFill>
                  <a:srgbClr val="BFBBBB"/>
                </a:solidFill>
                <a:effectLst/>
                <a:latin typeface="Helvetica Neue"/>
              </a:rPr>
              <a:t>To join an election ask a </a:t>
            </a:r>
            <a:r>
              <a:rPr lang="en-US" sz="1600" i="0" u="sng" dirty="0">
                <a:solidFill>
                  <a:srgbClr val="B512B5"/>
                </a:solidFill>
                <a:effectLst/>
                <a:latin typeface="Helvetica Neue"/>
              </a:rPr>
              <a:t>passcode</a:t>
            </a:r>
            <a:r>
              <a:rPr lang="en-US" sz="1600" i="0" dirty="0">
                <a:solidFill>
                  <a:srgbClr val="BFBBBB"/>
                </a:solidFill>
                <a:effectLst/>
                <a:latin typeface="Helvetica Neue"/>
              </a:rPr>
              <a:t> to your administrator</a:t>
            </a:r>
            <a:endParaRPr 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62A5FA-A313-4C48-B4CB-2A9107B3F3E0}"/>
              </a:ext>
            </a:extLst>
          </p:cNvPr>
          <p:cNvSpPr/>
          <p:nvPr/>
        </p:nvSpPr>
        <p:spPr>
          <a:xfrm>
            <a:off x="7848806" y="941653"/>
            <a:ext cx="4296940" cy="666499"/>
          </a:xfrm>
          <a:prstGeom prst="roundRect">
            <a:avLst>
              <a:gd name="adj" fmla="val 6911"/>
            </a:avLst>
          </a:prstGeom>
          <a:solidFill>
            <a:srgbClr val="282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1FF2F0-6B48-4491-81EB-697213B2E9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08" y="985538"/>
            <a:ext cx="578727" cy="57872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670A4F0-F8D0-469D-92F5-C558AE52E1EE}"/>
              </a:ext>
            </a:extLst>
          </p:cNvPr>
          <p:cNvSpPr/>
          <p:nvPr/>
        </p:nvSpPr>
        <p:spPr>
          <a:xfrm>
            <a:off x="8509335" y="1076098"/>
            <a:ext cx="13131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Election Bot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97FBA6AC-9AD6-43DD-9E72-80621DF86210}"/>
              </a:ext>
            </a:extLst>
          </p:cNvPr>
          <p:cNvSpPr/>
          <p:nvPr/>
        </p:nvSpPr>
        <p:spPr>
          <a:xfrm>
            <a:off x="11852981" y="1187644"/>
            <a:ext cx="175037" cy="17451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2098E61-66D6-4FE3-A530-4D97C6FC55E1}"/>
              </a:ext>
            </a:extLst>
          </p:cNvPr>
          <p:cNvSpPr/>
          <p:nvPr/>
        </p:nvSpPr>
        <p:spPr>
          <a:xfrm>
            <a:off x="7848805" y="1595840"/>
            <a:ext cx="4296940" cy="5383183"/>
          </a:xfrm>
          <a:prstGeom prst="roundRect">
            <a:avLst>
              <a:gd name="adj" fmla="val 0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66969B3-1BE8-44C5-A0F0-D85818756FFB}"/>
              </a:ext>
            </a:extLst>
          </p:cNvPr>
          <p:cNvSpPr/>
          <p:nvPr/>
        </p:nvSpPr>
        <p:spPr>
          <a:xfrm>
            <a:off x="7930608" y="6196732"/>
            <a:ext cx="4160274" cy="580041"/>
          </a:xfrm>
          <a:prstGeom prst="roundRect">
            <a:avLst>
              <a:gd name="adj" fmla="val 14872"/>
            </a:avLst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22" name="Picture 21">
            <a:hlinkClick r:id="rId8" action="ppaction://hlinksldjump"/>
            <a:extLst>
              <a:ext uri="{FF2B5EF4-FFF2-40B4-BE49-F238E27FC236}">
                <a16:creationId xmlns:a16="http://schemas.microsoft.com/office/drawing/2014/main" id="{C15C88B2-C65C-4C04-9F8F-A16DAEAA9F4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6469" t="89588" r="40114" b="3089"/>
          <a:stretch/>
        </p:blipFill>
        <p:spPr>
          <a:xfrm>
            <a:off x="11540086" y="6204924"/>
            <a:ext cx="563322" cy="580041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0871EA4-0795-4409-B90C-FBCB73A08A69}"/>
              </a:ext>
            </a:extLst>
          </p:cNvPr>
          <p:cNvSpPr/>
          <p:nvPr/>
        </p:nvSpPr>
        <p:spPr>
          <a:xfrm>
            <a:off x="7930608" y="1742597"/>
            <a:ext cx="3089724" cy="853694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ction Button: Blank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4579885-A1B0-4039-A680-18FB5875F202}"/>
              </a:ext>
            </a:extLst>
          </p:cNvPr>
          <p:cNvSpPr/>
          <p:nvPr/>
        </p:nvSpPr>
        <p:spPr>
          <a:xfrm>
            <a:off x="7930607" y="1745123"/>
            <a:ext cx="1042416" cy="666499"/>
          </a:xfrm>
          <a:prstGeom prst="actionButtonBlank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76C47B-2150-4572-92D1-02B0B206717B}"/>
              </a:ext>
            </a:extLst>
          </p:cNvPr>
          <p:cNvSpPr/>
          <p:nvPr/>
        </p:nvSpPr>
        <p:spPr>
          <a:xfrm>
            <a:off x="8022636" y="1928904"/>
            <a:ext cx="29056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 e-Bot ready to help you</a:t>
            </a:r>
          </a:p>
        </p:txBody>
      </p:sp>
    </p:spTree>
    <p:extLst>
      <p:ext uri="{BB962C8B-B14F-4D97-AF65-F5344CB8AC3E}">
        <p14:creationId xmlns:p14="http://schemas.microsoft.com/office/powerpoint/2010/main" val="166084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23" grpId="0" animBg="1"/>
      <p:bldP spid="24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B724DC-989A-4508-BF6C-649DF8322687}"/>
              </a:ext>
            </a:extLst>
          </p:cNvPr>
          <p:cNvSpPr/>
          <p:nvPr/>
        </p:nvSpPr>
        <p:spPr>
          <a:xfrm>
            <a:off x="4575094" y="797058"/>
            <a:ext cx="30418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 Jake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CD7268-3B3D-485C-A5AC-734A6B483FB0}"/>
              </a:ext>
            </a:extLst>
          </p:cNvPr>
          <p:cNvSpPr/>
          <p:nvPr/>
        </p:nvSpPr>
        <p:spPr>
          <a:xfrm>
            <a:off x="1155699" y="1942905"/>
            <a:ext cx="98806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i="0" dirty="0">
                <a:solidFill>
                  <a:srgbClr val="BFBBBB"/>
                </a:solidFill>
                <a:effectLst/>
                <a:latin typeface="Helvetica Neue"/>
              </a:rPr>
              <a:t>To join an election ask a </a:t>
            </a:r>
            <a:r>
              <a:rPr lang="en-US" sz="1600" i="0" u="sng" dirty="0">
                <a:solidFill>
                  <a:srgbClr val="B512B5"/>
                </a:solidFill>
                <a:effectLst/>
                <a:latin typeface="Helvetica Neue"/>
              </a:rPr>
              <a:t>passcode</a:t>
            </a:r>
            <a:r>
              <a:rPr lang="en-US" sz="1600" i="0" dirty="0">
                <a:solidFill>
                  <a:srgbClr val="BFBBBB"/>
                </a:solidFill>
                <a:effectLst/>
                <a:latin typeface="Helvetica Neue"/>
              </a:rPr>
              <a:t> to your administrator</a:t>
            </a:r>
            <a:endParaRPr 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62A5FA-A313-4C48-B4CB-2A9107B3F3E0}"/>
              </a:ext>
            </a:extLst>
          </p:cNvPr>
          <p:cNvSpPr/>
          <p:nvPr/>
        </p:nvSpPr>
        <p:spPr>
          <a:xfrm>
            <a:off x="7848806" y="941653"/>
            <a:ext cx="4296940" cy="666499"/>
          </a:xfrm>
          <a:prstGeom prst="roundRect">
            <a:avLst>
              <a:gd name="adj" fmla="val 6911"/>
            </a:avLst>
          </a:prstGeom>
          <a:solidFill>
            <a:srgbClr val="282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1FF2F0-6B48-4491-81EB-697213B2E9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08" y="985538"/>
            <a:ext cx="578727" cy="57872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670A4F0-F8D0-469D-92F5-C558AE52E1EE}"/>
              </a:ext>
            </a:extLst>
          </p:cNvPr>
          <p:cNvSpPr/>
          <p:nvPr/>
        </p:nvSpPr>
        <p:spPr>
          <a:xfrm>
            <a:off x="8509335" y="1076098"/>
            <a:ext cx="13131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Election Bot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97FBA6AC-9AD6-43DD-9E72-80621DF86210}"/>
              </a:ext>
            </a:extLst>
          </p:cNvPr>
          <p:cNvSpPr/>
          <p:nvPr/>
        </p:nvSpPr>
        <p:spPr>
          <a:xfrm>
            <a:off x="11852981" y="1187644"/>
            <a:ext cx="175037" cy="17451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2098E61-66D6-4FE3-A530-4D97C6FC55E1}"/>
              </a:ext>
            </a:extLst>
          </p:cNvPr>
          <p:cNvSpPr/>
          <p:nvPr/>
        </p:nvSpPr>
        <p:spPr>
          <a:xfrm>
            <a:off x="7848805" y="1595840"/>
            <a:ext cx="4296940" cy="5383183"/>
          </a:xfrm>
          <a:prstGeom prst="roundRect">
            <a:avLst>
              <a:gd name="adj" fmla="val 0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66969B3-1BE8-44C5-A0F0-D85818756FFB}"/>
              </a:ext>
            </a:extLst>
          </p:cNvPr>
          <p:cNvSpPr/>
          <p:nvPr/>
        </p:nvSpPr>
        <p:spPr>
          <a:xfrm>
            <a:off x="7930608" y="6196732"/>
            <a:ext cx="4160274" cy="580041"/>
          </a:xfrm>
          <a:prstGeom prst="roundRect">
            <a:avLst>
              <a:gd name="adj" fmla="val 14872"/>
            </a:avLst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22" name="Picture 21">
            <a:hlinkClick r:id="rId8" action="ppaction://hlinksldjump"/>
            <a:extLst>
              <a:ext uri="{FF2B5EF4-FFF2-40B4-BE49-F238E27FC236}">
                <a16:creationId xmlns:a16="http://schemas.microsoft.com/office/drawing/2014/main" id="{C15C88B2-C65C-4C04-9F8F-A16DAEAA9F4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6469" t="89588" r="40114" b="3089"/>
          <a:stretch/>
        </p:blipFill>
        <p:spPr>
          <a:xfrm>
            <a:off x="11540086" y="6204924"/>
            <a:ext cx="563322" cy="580041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0871EA4-0795-4409-B90C-FBCB73A08A69}"/>
              </a:ext>
            </a:extLst>
          </p:cNvPr>
          <p:cNvSpPr/>
          <p:nvPr/>
        </p:nvSpPr>
        <p:spPr>
          <a:xfrm>
            <a:off x="7930608" y="1742597"/>
            <a:ext cx="3089724" cy="853694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ction Button: Blank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4579885-A1B0-4039-A680-18FB5875F202}"/>
              </a:ext>
            </a:extLst>
          </p:cNvPr>
          <p:cNvSpPr/>
          <p:nvPr/>
        </p:nvSpPr>
        <p:spPr>
          <a:xfrm>
            <a:off x="7930607" y="1745123"/>
            <a:ext cx="1042416" cy="666499"/>
          </a:xfrm>
          <a:prstGeom prst="actionButtonBlank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76C47B-2150-4572-92D1-02B0B206717B}"/>
              </a:ext>
            </a:extLst>
          </p:cNvPr>
          <p:cNvSpPr/>
          <p:nvPr/>
        </p:nvSpPr>
        <p:spPr>
          <a:xfrm>
            <a:off x="8022636" y="1928904"/>
            <a:ext cx="29056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 e-Bot ready to help you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7F29005-3864-41A1-BBDA-9AC1A295952B}"/>
              </a:ext>
            </a:extLst>
          </p:cNvPr>
          <p:cNvSpPr/>
          <p:nvPr/>
        </p:nvSpPr>
        <p:spPr>
          <a:xfrm>
            <a:off x="9001158" y="2839161"/>
            <a:ext cx="3089724" cy="853694"/>
          </a:xfrm>
          <a:prstGeom prst="roundRect">
            <a:avLst/>
          </a:prstGeom>
          <a:solidFill>
            <a:srgbClr val="2A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ction Button: Blank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E4ACED0-A580-41D5-ADFB-C01EF24E4B72}"/>
              </a:ext>
            </a:extLst>
          </p:cNvPr>
          <p:cNvSpPr/>
          <p:nvPr/>
        </p:nvSpPr>
        <p:spPr>
          <a:xfrm>
            <a:off x="11050846" y="2843495"/>
            <a:ext cx="1042416" cy="666499"/>
          </a:xfrm>
          <a:prstGeom prst="actionButtonBlank">
            <a:avLst/>
          </a:prstGeom>
          <a:solidFill>
            <a:srgbClr val="2A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4AB241-F097-4664-B289-48ACF1C78D53}"/>
              </a:ext>
            </a:extLst>
          </p:cNvPr>
          <p:cNvSpPr/>
          <p:nvPr/>
        </p:nvSpPr>
        <p:spPr>
          <a:xfrm>
            <a:off x="9012530" y="2952518"/>
            <a:ext cx="30908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Ok, How to hack the election</a:t>
            </a:r>
          </a:p>
        </p:txBody>
      </p:sp>
    </p:spTree>
    <p:extLst>
      <p:ext uri="{BB962C8B-B14F-4D97-AF65-F5344CB8AC3E}">
        <p14:creationId xmlns:p14="http://schemas.microsoft.com/office/powerpoint/2010/main" val="26522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23" grpId="0" animBg="1"/>
      <p:bldP spid="24" grpId="0" animBg="1"/>
      <p:bldP spid="25" grpId="0"/>
      <p:bldP spid="26" grpId="0" animBg="1"/>
      <p:bldP spid="27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B724DC-989A-4508-BF6C-649DF8322687}"/>
              </a:ext>
            </a:extLst>
          </p:cNvPr>
          <p:cNvSpPr/>
          <p:nvPr/>
        </p:nvSpPr>
        <p:spPr>
          <a:xfrm>
            <a:off x="4575094" y="797058"/>
            <a:ext cx="30418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 Jake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CD7268-3B3D-485C-A5AC-734A6B483FB0}"/>
              </a:ext>
            </a:extLst>
          </p:cNvPr>
          <p:cNvSpPr/>
          <p:nvPr/>
        </p:nvSpPr>
        <p:spPr>
          <a:xfrm>
            <a:off x="1155699" y="1942905"/>
            <a:ext cx="98806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i="0" dirty="0">
                <a:solidFill>
                  <a:srgbClr val="BFBBBB"/>
                </a:solidFill>
                <a:effectLst/>
                <a:latin typeface="Helvetica Neue"/>
              </a:rPr>
              <a:t>To join an election ask a </a:t>
            </a:r>
            <a:r>
              <a:rPr lang="en-US" sz="1600" i="0" u="sng" dirty="0">
                <a:solidFill>
                  <a:srgbClr val="B512B5"/>
                </a:solidFill>
                <a:effectLst/>
                <a:latin typeface="Helvetica Neue"/>
              </a:rPr>
              <a:t>passcode</a:t>
            </a:r>
            <a:r>
              <a:rPr lang="en-US" sz="1600" i="0" dirty="0">
                <a:solidFill>
                  <a:srgbClr val="BFBBBB"/>
                </a:solidFill>
                <a:effectLst/>
                <a:latin typeface="Helvetica Neue"/>
              </a:rPr>
              <a:t> to your administrator</a:t>
            </a:r>
            <a:endParaRPr 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66CF9E-75F5-4E97-A201-F4DA8C3EDB3C}"/>
              </a:ext>
            </a:extLst>
          </p:cNvPr>
          <p:cNvSpPr/>
          <p:nvPr/>
        </p:nvSpPr>
        <p:spPr>
          <a:xfrm>
            <a:off x="7616975" y="463745"/>
            <a:ext cx="3850783" cy="5535412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C56A3F-82BE-4F41-B9B0-D6CDC691B15A}"/>
              </a:ext>
            </a:extLst>
          </p:cNvPr>
          <p:cNvSpPr/>
          <p:nvPr/>
        </p:nvSpPr>
        <p:spPr>
          <a:xfrm>
            <a:off x="7766366" y="1343094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40F47F-4789-439C-9672-10E7DA098B29}"/>
              </a:ext>
            </a:extLst>
          </p:cNvPr>
          <p:cNvSpPr/>
          <p:nvPr/>
        </p:nvSpPr>
        <p:spPr>
          <a:xfrm>
            <a:off x="7619555" y="647935"/>
            <a:ext cx="23062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F7D3B7-7DCB-4560-8A07-615958107522}"/>
              </a:ext>
            </a:extLst>
          </p:cNvPr>
          <p:cNvSpPr/>
          <p:nvPr/>
        </p:nvSpPr>
        <p:spPr>
          <a:xfrm>
            <a:off x="7766366" y="2164186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36052A-C6C0-4D36-8D89-709808905AF3}"/>
              </a:ext>
            </a:extLst>
          </p:cNvPr>
          <p:cNvSpPr/>
          <p:nvPr/>
        </p:nvSpPr>
        <p:spPr>
          <a:xfrm>
            <a:off x="7766366" y="2988173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231E99-4EC3-40C0-AC52-7C6D8D50FF59}"/>
              </a:ext>
            </a:extLst>
          </p:cNvPr>
          <p:cNvSpPr/>
          <p:nvPr/>
        </p:nvSpPr>
        <p:spPr>
          <a:xfrm>
            <a:off x="7766366" y="3797541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5B77D3D-CF71-4EC2-ACAC-F2FD00B3F2F4}"/>
              </a:ext>
            </a:extLst>
          </p:cNvPr>
          <p:cNvSpPr/>
          <p:nvPr/>
        </p:nvSpPr>
        <p:spPr>
          <a:xfrm>
            <a:off x="7785203" y="4606909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F84BE2A-E617-465A-92BF-9E7D5B37B565}"/>
              </a:ext>
            </a:extLst>
          </p:cNvPr>
          <p:cNvSpPr/>
          <p:nvPr/>
        </p:nvSpPr>
        <p:spPr>
          <a:xfrm>
            <a:off x="7785203" y="5466990"/>
            <a:ext cx="3456348" cy="532167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B724DC-989A-4508-BF6C-649DF8322687}"/>
              </a:ext>
            </a:extLst>
          </p:cNvPr>
          <p:cNvSpPr/>
          <p:nvPr/>
        </p:nvSpPr>
        <p:spPr>
          <a:xfrm>
            <a:off x="4575094" y="797058"/>
            <a:ext cx="30418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 Jake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CD7268-3B3D-485C-A5AC-734A6B483FB0}"/>
              </a:ext>
            </a:extLst>
          </p:cNvPr>
          <p:cNvSpPr/>
          <p:nvPr/>
        </p:nvSpPr>
        <p:spPr>
          <a:xfrm>
            <a:off x="1155699" y="1942905"/>
            <a:ext cx="98806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i="0" dirty="0">
                <a:solidFill>
                  <a:srgbClr val="BFBBBB"/>
                </a:solidFill>
                <a:effectLst/>
                <a:latin typeface="Helvetica Neue"/>
              </a:rPr>
              <a:t>To join an election ask a </a:t>
            </a:r>
            <a:r>
              <a:rPr lang="en-US" sz="1600" i="0" u="sng" dirty="0">
                <a:solidFill>
                  <a:srgbClr val="B512B5"/>
                </a:solidFill>
                <a:effectLst/>
                <a:latin typeface="Helvetica Neue"/>
              </a:rPr>
              <a:t>passcode</a:t>
            </a:r>
            <a:r>
              <a:rPr lang="en-US" sz="1600" i="0" dirty="0">
                <a:solidFill>
                  <a:srgbClr val="BFBBBB"/>
                </a:solidFill>
                <a:effectLst/>
                <a:latin typeface="Helvetica Neue"/>
              </a:rPr>
              <a:t> to your administrator</a:t>
            </a:r>
            <a:endParaRPr 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66CF9E-75F5-4E97-A201-F4DA8C3EDB3C}"/>
              </a:ext>
            </a:extLst>
          </p:cNvPr>
          <p:cNvSpPr/>
          <p:nvPr/>
        </p:nvSpPr>
        <p:spPr>
          <a:xfrm>
            <a:off x="7616975" y="463745"/>
            <a:ext cx="3850783" cy="5535412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C56A3F-82BE-4F41-B9B0-D6CDC691B15A}"/>
              </a:ext>
            </a:extLst>
          </p:cNvPr>
          <p:cNvSpPr/>
          <p:nvPr/>
        </p:nvSpPr>
        <p:spPr>
          <a:xfrm>
            <a:off x="7766366" y="1343094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40F47F-4789-439C-9672-10E7DA098B29}"/>
              </a:ext>
            </a:extLst>
          </p:cNvPr>
          <p:cNvSpPr/>
          <p:nvPr/>
        </p:nvSpPr>
        <p:spPr>
          <a:xfrm>
            <a:off x="8084458" y="647935"/>
            <a:ext cx="137646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Notifications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F7D3B7-7DCB-4560-8A07-615958107522}"/>
              </a:ext>
            </a:extLst>
          </p:cNvPr>
          <p:cNvSpPr/>
          <p:nvPr/>
        </p:nvSpPr>
        <p:spPr>
          <a:xfrm>
            <a:off x="7766366" y="2164186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36052A-C6C0-4D36-8D89-709808905AF3}"/>
              </a:ext>
            </a:extLst>
          </p:cNvPr>
          <p:cNvSpPr/>
          <p:nvPr/>
        </p:nvSpPr>
        <p:spPr>
          <a:xfrm>
            <a:off x="7766366" y="2988173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231E99-4EC3-40C0-AC52-7C6D8D50FF59}"/>
              </a:ext>
            </a:extLst>
          </p:cNvPr>
          <p:cNvSpPr/>
          <p:nvPr/>
        </p:nvSpPr>
        <p:spPr>
          <a:xfrm>
            <a:off x="7766366" y="3797541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5B77D3D-CF71-4EC2-ACAC-F2FD00B3F2F4}"/>
              </a:ext>
            </a:extLst>
          </p:cNvPr>
          <p:cNvSpPr/>
          <p:nvPr/>
        </p:nvSpPr>
        <p:spPr>
          <a:xfrm>
            <a:off x="7785203" y="4606909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F84BE2A-E617-465A-92BF-9E7D5B37B565}"/>
              </a:ext>
            </a:extLst>
          </p:cNvPr>
          <p:cNvSpPr/>
          <p:nvPr/>
        </p:nvSpPr>
        <p:spPr>
          <a:xfrm>
            <a:off x="7785203" y="5466990"/>
            <a:ext cx="3456348" cy="532167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4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D39209B-F451-429D-9F75-82855283B024}"/>
              </a:ext>
            </a:extLst>
          </p:cNvPr>
          <p:cNvSpPr/>
          <p:nvPr/>
        </p:nvSpPr>
        <p:spPr>
          <a:xfrm>
            <a:off x="2965938" y="926123"/>
            <a:ext cx="6260123" cy="1535723"/>
          </a:xfrm>
          <a:prstGeom prst="roundRect">
            <a:avLst>
              <a:gd name="adj" fmla="val 365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USC ELECTION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8D55C5-F477-446E-BE4B-16EF8FEF3830}"/>
              </a:ext>
            </a:extLst>
          </p:cNvPr>
          <p:cNvSpPr/>
          <p:nvPr/>
        </p:nvSpPr>
        <p:spPr>
          <a:xfrm>
            <a:off x="4919618" y="2967335"/>
            <a:ext cx="23527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Status : Not Yet Started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5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66CF9E-75F5-4E97-A201-F4DA8C3EDB3C}"/>
              </a:ext>
            </a:extLst>
          </p:cNvPr>
          <p:cNvSpPr/>
          <p:nvPr/>
        </p:nvSpPr>
        <p:spPr>
          <a:xfrm>
            <a:off x="7160631" y="199629"/>
            <a:ext cx="3850783" cy="5535412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hlinkClick r:id="rId6" action="ppaction://hlinksldjump"/>
            <a:extLst>
              <a:ext uri="{FF2B5EF4-FFF2-40B4-BE49-F238E27FC236}">
                <a16:creationId xmlns:a16="http://schemas.microsoft.com/office/drawing/2014/main" id="{39C56A3F-82BE-4F41-B9B0-D6CDC691B15A}"/>
              </a:ext>
            </a:extLst>
          </p:cNvPr>
          <p:cNvSpPr/>
          <p:nvPr/>
        </p:nvSpPr>
        <p:spPr>
          <a:xfrm>
            <a:off x="7392884" y="1343094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40F47F-4789-439C-9672-10E7DA098B29}"/>
              </a:ext>
            </a:extLst>
          </p:cNvPr>
          <p:cNvSpPr/>
          <p:nvPr/>
        </p:nvSpPr>
        <p:spPr>
          <a:xfrm>
            <a:off x="7274501" y="647935"/>
            <a:ext cx="18115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162479-D440-479B-BE82-A5B5DB9A712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5142" t="26171" r="10954" b="67551"/>
          <a:stretch/>
        </p:blipFill>
        <p:spPr>
          <a:xfrm>
            <a:off x="10403335" y="759987"/>
            <a:ext cx="527712" cy="4771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E4709A-C7EF-4D7E-89D1-B58ACC1129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93" y="1406542"/>
            <a:ext cx="578727" cy="5787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977C89-AEF5-4FCB-AF2C-7BA689B8789A}"/>
              </a:ext>
            </a:extLst>
          </p:cNvPr>
          <p:cNvSpPr/>
          <p:nvPr/>
        </p:nvSpPr>
        <p:spPr>
          <a:xfrm>
            <a:off x="8013781" y="1324523"/>
            <a:ext cx="13131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Election Bot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0386C2-B9B7-4814-92F1-3D74ECDA90DD}"/>
              </a:ext>
            </a:extLst>
          </p:cNvPr>
          <p:cNvSpPr/>
          <p:nvPr/>
        </p:nvSpPr>
        <p:spPr>
          <a:xfrm>
            <a:off x="8145882" y="1716221"/>
            <a:ext cx="105689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 with bot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6E4FFAF-7791-4B42-B8AB-D1CCAF00205B}"/>
              </a:ext>
            </a:extLst>
          </p:cNvPr>
          <p:cNvSpPr/>
          <p:nvPr/>
        </p:nvSpPr>
        <p:spPr>
          <a:xfrm>
            <a:off x="10492154" y="1632514"/>
            <a:ext cx="175037" cy="17451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4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D39209B-F451-429D-9F75-82855283B024}"/>
              </a:ext>
            </a:extLst>
          </p:cNvPr>
          <p:cNvSpPr/>
          <p:nvPr/>
        </p:nvSpPr>
        <p:spPr>
          <a:xfrm>
            <a:off x="2965938" y="926123"/>
            <a:ext cx="6260123" cy="1535723"/>
          </a:xfrm>
          <a:prstGeom prst="roundRect">
            <a:avLst>
              <a:gd name="adj" fmla="val 365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USC ELECTION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9" name="Rectangle: Rounded Corners 8">
            <a:hlinkClick r:id="rId7" action="ppaction://hlinksldjump"/>
            <a:extLst>
              <a:ext uri="{FF2B5EF4-FFF2-40B4-BE49-F238E27FC236}">
                <a16:creationId xmlns:a16="http://schemas.microsoft.com/office/drawing/2014/main" id="{D9D4F83A-1EEF-4DBC-AEBA-72AA73979EDB}"/>
              </a:ext>
            </a:extLst>
          </p:cNvPr>
          <p:cNvSpPr/>
          <p:nvPr/>
        </p:nvSpPr>
        <p:spPr>
          <a:xfrm>
            <a:off x="5304695" y="4349264"/>
            <a:ext cx="1705705" cy="480644"/>
          </a:xfrm>
          <a:prstGeom prst="roundRect">
            <a:avLst/>
          </a:prstGeom>
          <a:solidFill>
            <a:srgbClr val="277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My Votes</a:t>
            </a:r>
          </a:p>
        </p:txBody>
      </p:sp>
    </p:spTree>
    <p:extLst>
      <p:ext uri="{BB962C8B-B14F-4D97-AF65-F5344CB8AC3E}">
        <p14:creationId xmlns:p14="http://schemas.microsoft.com/office/powerpoint/2010/main" val="58240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CDB381-BA1B-4306-B83B-7E9F69814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" y="132007"/>
            <a:ext cx="854963" cy="854963"/>
          </a:xfrm>
          <a:prstGeom prst="rect">
            <a:avLst/>
          </a:prstGeom>
        </p:spPr>
      </p:pic>
      <p:pic>
        <p:nvPicPr>
          <p:cNvPr id="1028" name="Picture 4" descr="Index of /images">
            <a:extLst>
              <a:ext uri="{FF2B5EF4-FFF2-40B4-BE49-F238E27FC236}">
                <a16:creationId xmlns:a16="http://schemas.microsoft.com/office/drawing/2014/main" id="{E9DE6CD8-EBF1-4473-90FA-B3DB263CD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176" y="257578"/>
            <a:ext cx="339145" cy="33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934620-FCC6-42D4-BB82-401685BA8C4A}"/>
              </a:ext>
            </a:extLst>
          </p:cNvPr>
          <p:cNvSpPr/>
          <p:nvPr/>
        </p:nvSpPr>
        <p:spPr>
          <a:xfrm>
            <a:off x="450760" y="1438834"/>
            <a:ext cx="3850783" cy="5080147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0A218E-1D2B-48F7-AA07-0D1AAC8981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59" t="42250" r="75588" b="38022"/>
          <a:stretch/>
        </p:blipFill>
        <p:spPr>
          <a:xfrm>
            <a:off x="1461750" y="1652210"/>
            <a:ext cx="1818479" cy="19112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72AC1F-0A89-4F8C-8113-AE08B8E52780}"/>
              </a:ext>
            </a:extLst>
          </p:cNvPr>
          <p:cNvSpPr txBox="1"/>
          <p:nvPr/>
        </p:nvSpPr>
        <p:spPr>
          <a:xfrm>
            <a:off x="862884" y="3943206"/>
            <a:ext cx="3052293" cy="457200"/>
          </a:xfrm>
          <a:prstGeom prst="rect">
            <a:avLst/>
          </a:prstGeom>
          <a:noFill/>
          <a:ln>
            <a:solidFill>
              <a:srgbClr val="454546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B0CC31-A974-4C63-9D2D-16B07A56C582}"/>
              </a:ext>
            </a:extLst>
          </p:cNvPr>
          <p:cNvSpPr txBox="1"/>
          <p:nvPr/>
        </p:nvSpPr>
        <p:spPr>
          <a:xfrm>
            <a:off x="862884" y="4632224"/>
            <a:ext cx="3052293" cy="457200"/>
          </a:xfrm>
          <a:prstGeom prst="rect">
            <a:avLst/>
          </a:prstGeom>
          <a:noFill/>
          <a:ln>
            <a:solidFill>
              <a:srgbClr val="454546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C207BE-8BAC-47D1-ACD0-07A0A7D40E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93" t="66228" r="90033" b="29951"/>
          <a:stretch/>
        </p:blipFill>
        <p:spPr>
          <a:xfrm>
            <a:off x="914399" y="4007713"/>
            <a:ext cx="319017" cy="3655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08AFBC-E5D1-4014-A516-066391DCF7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30" t="73439" r="89884" b="22443"/>
          <a:stretch/>
        </p:blipFill>
        <p:spPr>
          <a:xfrm>
            <a:off x="952819" y="4711161"/>
            <a:ext cx="242176" cy="2924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3E97A9-3857-41CD-8E62-3B5086FFCC65}"/>
              </a:ext>
            </a:extLst>
          </p:cNvPr>
          <p:cNvSpPr/>
          <p:nvPr/>
        </p:nvSpPr>
        <p:spPr>
          <a:xfrm>
            <a:off x="1238012" y="3996414"/>
            <a:ext cx="108689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cap="none" spc="0" dirty="0">
                <a:ln w="0"/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54495B-6A95-4109-A2F6-AD796D5F5D53}"/>
              </a:ext>
            </a:extLst>
          </p:cNvPr>
          <p:cNvSpPr/>
          <p:nvPr/>
        </p:nvSpPr>
        <p:spPr>
          <a:xfrm>
            <a:off x="1233416" y="4690259"/>
            <a:ext cx="108689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cap="none" spc="0" dirty="0">
                <a:ln w="0"/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15D289-DDFC-4F83-A73E-0C354E219444}"/>
              </a:ext>
            </a:extLst>
          </p:cNvPr>
          <p:cNvSpPr/>
          <p:nvPr/>
        </p:nvSpPr>
        <p:spPr>
          <a:xfrm>
            <a:off x="862884" y="5321242"/>
            <a:ext cx="3052293" cy="331487"/>
          </a:xfrm>
          <a:prstGeom prst="roundRect">
            <a:avLst>
              <a:gd name="adj" fmla="val 8955"/>
            </a:avLst>
          </a:prstGeom>
          <a:solidFill>
            <a:srgbClr val="0A59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2F2F2"/>
                </a:solidFill>
              </a:rPr>
              <a:t>Login</a:t>
            </a:r>
          </a:p>
        </p:txBody>
      </p:sp>
      <p:sp>
        <p:nvSpPr>
          <p:cNvPr id="26" name="Rectangle 25">
            <a:hlinkClick r:id="rId6" action="ppaction://hlinksldjump"/>
            <a:extLst>
              <a:ext uri="{FF2B5EF4-FFF2-40B4-BE49-F238E27FC236}">
                <a16:creationId xmlns:a16="http://schemas.microsoft.com/office/drawing/2014/main" id="{157402F8-F60A-4154-AD6B-28FF3F2B6E8F}"/>
              </a:ext>
            </a:extLst>
          </p:cNvPr>
          <p:cNvSpPr/>
          <p:nvPr/>
        </p:nvSpPr>
        <p:spPr>
          <a:xfrm>
            <a:off x="1906054" y="5873896"/>
            <a:ext cx="94019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solidFill>
                  <a:srgbClr val="52BF34"/>
                </a:solidFill>
              </a:rPr>
              <a:t>Register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23E0D8-B60B-4C85-91C9-64D23BDA494F}"/>
              </a:ext>
            </a:extLst>
          </p:cNvPr>
          <p:cNvSpPr/>
          <p:nvPr/>
        </p:nvSpPr>
        <p:spPr>
          <a:xfrm>
            <a:off x="6351440" y="2266012"/>
            <a:ext cx="427123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WMSU-AESU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55A5E0-3288-45CD-99F9-8B017A1C905F}"/>
              </a:ext>
            </a:extLst>
          </p:cNvPr>
          <p:cNvSpPr/>
          <p:nvPr/>
        </p:nvSpPr>
        <p:spPr>
          <a:xfrm>
            <a:off x="7450378" y="3215063"/>
            <a:ext cx="32798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Voting System</a:t>
            </a:r>
            <a:endParaRPr lang="en-US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717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7" grpId="0" animBg="1"/>
      <p:bldP spid="16" grpId="0"/>
      <p:bldP spid="25" grpId="0"/>
      <p:bldP spid="21" grpId="0" animBg="1"/>
      <p:bldP spid="26" grpId="0"/>
      <p:bldP spid="27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72E080-FB9E-4614-9A9B-7ABCC768419B}"/>
              </a:ext>
            </a:extLst>
          </p:cNvPr>
          <p:cNvSpPr/>
          <p:nvPr/>
        </p:nvSpPr>
        <p:spPr>
          <a:xfrm>
            <a:off x="3002510" y="1121061"/>
            <a:ext cx="5826369" cy="5061802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5CA2DA-8F5E-4C21-8CD6-AE70E01BA760}"/>
              </a:ext>
            </a:extLst>
          </p:cNvPr>
          <p:cNvSpPr/>
          <p:nvPr/>
        </p:nvSpPr>
        <p:spPr>
          <a:xfrm>
            <a:off x="3002510" y="1188296"/>
            <a:ext cx="582636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Vote Receipt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D66DD9-1376-42F1-89AF-6D6DA5696690}"/>
              </a:ext>
            </a:extLst>
          </p:cNvPr>
          <p:cNvSpPr/>
          <p:nvPr/>
        </p:nvSpPr>
        <p:spPr>
          <a:xfrm>
            <a:off x="3276127" y="1996844"/>
            <a:ext cx="391012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President : Kali Linux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621032-3785-4946-83E0-C29B1B2E5077}"/>
              </a:ext>
            </a:extLst>
          </p:cNvPr>
          <p:cNvSpPr/>
          <p:nvPr/>
        </p:nvSpPr>
        <p:spPr>
          <a:xfrm>
            <a:off x="3276127" y="2503394"/>
            <a:ext cx="391012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Vice President : Jhon Smith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84B545-95A5-4406-8221-90E77406ADC7}"/>
              </a:ext>
            </a:extLst>
          </p:cNvPr>
          <p:cNvSpPr/>
          <p:nvPr/>
        </p:nvSpPr>
        <p:spPr>
          <a:xfrm>
            <a:off x="3276127" y="3112994"/>
            <a:ext cx="391012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Senators: 	Ren Jhon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Boy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Tapang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Jhon Sticky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Web Dev</a:t>
            </a: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27F77-2A6A-4D85-BFA8-86F8A0A3582E}"/>
              </a:ext>
            </a:extLst>
          </p:cNvPr>
          <p:cNvSpPr/>
          <p:nvPr/>
        </p:nvSpPr>
        <p:spPr>
          <a:xfrm>
            <a:off x="4612342" y="5234444"/>
            <a:ext cx="1223682" cy="43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73E525-516E-4D2E-B0AC-34ED94EF910D}"/>
              </a:ext>
            </a:extLst>
          </p:cNvPr>
          <p:cNvSpPr/>
          <p:nvPr/>
        </p:nvSpPr>
        <p:spPr>
          <a:xfrm>
            <a:off x="5915694" y="5234444"/>
            <a:ext cx="1802917" cy="43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as image</a:t>
            </a:r>
          </a:p>
        </p:txBody>
      </p:sp>
      <p:pic>
        <p:nvPicPr>
          <p:cNvPr id="19" name="Picture 18">
            <a:hlinkClick r:id="rId7" action="ppaction://hlinksldjump"/>
            <a:extLst>
              <a:ext uri="{FF2B5EF4-FFF2-40B4-BE49-F238E27FC236}">
                <a16:creationId xmlns:a16="http://schemas.microsoft.com/office/drawing/2014/main" id="{7C1673A8-BE67-4D2A-B2D8-571C45E3B6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839" t="37439" r="67932" b="58552"/>
          <a:stretch/>
        </p:blipFill>
        <p:spPr>
          <a:xfrm>
            <a:off x="8441960" y="1188296"/>
            <a:ext cx="271736" cy="27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D39209B-F451-429D-9F75-82855283B024}"/>
              </a:ext>
            </a:extLst>
          </p:cNvPr>
          <p:cNvSpPr/>
          <p:nvPr/>
        </p:nvSpPr>
        <p:spPr>
          <a:xfrm>
            <a:off x="2965938" y="926123"/>
            <a:ext cx="6260123" cy="1535723"/>
          </a:xfrm>
          <a:prstGeom prst="roundRect">
            <a:avLst>
              <a:gd name="adj" fmla="val 365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USC ELECTION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8D55C5-F477-446E-BE4B-16EF8FEF3830}"/>
              </a:ext>
            </a:extLst>
          </p:cNvPr>
          <p:cNvSpPr/>
          <p:nvPr/>
        </p:nvSpPr>
        <p:spPr>
          <a:xfrm>
            <a:off x="5150133" y="2967335"/>
            <a:ext cx="189173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Status: Checking…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56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D39209B-F451-429D-9F75-82855283B024}"/>
              </a:ext>
            </a:extLst>
          </p:cNvPr>
          <p:cNvSpPr/>
          <p:nvPr/>
        </p:nvSpPr>
        <p:spPr>
          <a:xfrm>
            <a:off x="2965938" y="926123"/>
            <a:ext cx="6260123" cy="1535723"/>
          </a:xfrm>
          <a:prstGeom prst="roundRect">
            <a:avLst>
              <a:gd name="adj" fmla="val 365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USC ELECTION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8D55C5-F477-446E-BE4B-16EF8FEF3830}"/>
              </a:ext>
            </a:extLst>
          </p:cNvPr>
          <p:cNvSpPr/>
          <p:nvPr/>
        </p:nvSpPr>
        <p:spPr>
          <a:xfrm>
            <a:off x="4942804" y="2967335"/>
            <a:ext cx="230640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Status: Started 1m ago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4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D39209B-F451-429D-9F75-82855283B024}"/>
              </a:ext>
            </a:extLst>
          </p:cNvPr>
          <p:cNvSpPr/>
          <p:nvPr/>
        </p:nvSpPr>
        <p:spPr>
          <a:xfrm>
            <a:off x="2965938" y="926123"/>
            <a:ext cx="6260123" cy="1535723"/>
          </a:xfrm>
          <a:prstGeom prst="roundRect">
            <a:avLst>
              <a:gd name="adj" fmla="val 365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USC ELECTION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10" name="Rectangle: Rounded Corners 9">
            <a:hlinkClick r:id="rId7" action="ppaction://hlinksldjump"/>
            <a:extLst>
              <a:ext uri="{FF2B5EF4-FFF2-40B4-BE49-F238E27FC236}">
                <a16:creationId xmlns:a16="http://schemas.microsoft.com/office/drawing/2014/main" id="{1B3D3280-31B1-4955-8710-5AAF0D52A696}"/>
              </a:ext>
            </a:extLst>
          </p:cNvPr>
          <p:cNvSpPr/>
          <p:nvPr/>
        </p:nvSpPr>
        <p:spPr>
          <a:xfrm>
            <a:off x="5304695" y="4349264"/>
            <a:ext cx="1582609" cy="457199"/>
          </a:xfrm>
          <a:prstGeom prst="roundRect">
            <a:avLst/>
          </a:prstGeom>
          <a:solidFill>
            <a:srgbClr val="277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 Now</a:t>
            </a:r>
          </a:p>
        </p:txBody>
      </p:sp>
    </p:spTree>
    <p:extLst>
      <p:ext uri="{BB962C8B-B14F-4D97-AF65-F5344CB8AC3E}">
        <p14:creationId xmlns:p14="http://schemas.microsoft.com/office/powerpoint/2010/main" val="3314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9" name="Rectangle: Rounded Corners 8">
            <a:hlinkClick r:id="rId7" action="ppaction://hlinksldjump"/>
            <a:extLst>
              <a:ext uri="{FF2B5EF4-FFF2-40B4-BE49-F238E27FC236}">
                <a16:creationId xmlns:a16="http://schemas.microsoft.com/office/drawing/2014/main" id="{D7B1830D-0AF0-4217-B5C4-969D8E0F7617}"/>
              </a:ext>
            </a:extLst>
          </p:cNvPr>
          <p:cNvSpPr/>
          <p:nvPr/>
        </p:nvSpPr>
        <p:spPr>
          <a:xfrm>
            <a:off x="279108" y="1224197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1BEC62-A240-47F7-93BE-CF42FFE70F1C}"/>
              </a:ext>
            </a:extLst>
          </p:cNvPr>
          <p:cNvSpPr/>
          <p:nvPr/>
        </p:nvSpPr>
        <p:spPr>
          <a:xfrm>
            <a:off x="211067" y="762532"/>
            <a:ext cx="14889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Presidents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35000DED-5E69-424F-86E1-8A3771F8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94" y="1289410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1FBF34-48D1-4DBE-8938-6D2E7C3C777D}"/>
              </a:ext>
            </a:extLst>
          </p:cNvPr>
          <p:cNvSpPr/>
          <p:nvPr/>
        </p:nvSpPr>
        <p:spPr>
          <a:xfrm>
            <a:off x="1433737" y="3201811"/>
            <a:ext cx="11598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Kali Linux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Action Button: Blank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6258B75-C85E-48C2-8D8D-CA1E2EE15E81}"/>
              </a:ext>
            </a:extLst>
          </p:cNvPr>
          <p:cNvSpPr/>
          <p:nvPr/>
        </p:nvSpPr>
        <p:spPr>
          <a:xfrm>
            <a:off x="1288601" y="5097885"/>
            <a:ext cx="1450140" cy="61304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</a:t>
            </a:r>
          </a:p>
        </p:txBody>
      </p:sp>
      <p:sp>
        <p:nvSpPr>
          <p:cNvPr id="19" name="Action Button: Blank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7A46088-1B94-4BE7-B0E5-E5CD53407A8D}"/>
              </a:ext>
            </a:extLst>
          </p:cNvPr>
          <p:cNvSpPr/>
          <p:nvPr/>
        </p:nvSpPr>
        <p:spPr>
          <a:xfrm>
            <a:off x="645158" y="3732863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373FC2-EBFA-4585-B8CC-32C7F386B4AA}"/>
              </a:ext>
            </a:extLst>
          </p:cNvPr>
          <p:cNvSpPr/>
          <p:nvPr/>
        </p:nvSpPr>
        <p:spPr>
          <a:xfrm>
            <a:off x="706532" y="3878588"/>
            <a:ext cx="27555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doubt  </a:t>
            </a: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system 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</a:t>
            </a: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vulnerable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: Rounded Corners 22">
            <a:hlinkClick r:id="rId9" action="ppaction://hlinksldjump"/>
            <a:extLst>
              <a:ext uri="{FF2B5EF4-FFF2-40B4-BE49-F238E27FC236}">
                <a16:creationId xmlns:a16="http://schemas.microsoft.com/office/drawing/2014/main" id="{EB1127B2-FCF9-4E8E-9C29-FAC552CE800D}"/>
              </a:ext>
            </a:extLst>
          </p:cNvPr>
          <p:cNvSpPr/>
          <p:nvPr/>
        </p:nvSpPr>
        <p:spPr>
          <a:xfrm>
            <a:off x="3889555" y="1224197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A6837E21-6218-41B3-A5D1-1580ECE1A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41" y="1289410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E823B53-E409-4283-9641-A82F3F8E1967}"/>
              </a:ext>
            </a:extLst>
          </p:cNvPr>
          <p:cNvSpPr/>
          <p:nvPr/>
        </p:nvSpPr>
        <p:spPr>
          <a:xfrm>
            <a:off x="5108976" y="3201811"/>
            <a:ext cx="10302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</a:t>
            </a:r>
          </a:p>
        </p:txBody>
      </p:sp>
      <p:sp>
        <p:nvSpPr>
          <p:cNvPr id="26" name="Action Button: Blank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91B269F-A867-474B-9FAA-0BD8F330D767}"/>
              </a:ext>
            </a:extLst>
          </p:cNvPr>
          <p:cNvSpPr/>
          <p:nvPr/>
        </p:nvSpPr>
        <p:spPr>
          <a:xfrm>
            <a:off x="4899048" y="5097885"/>
            <a:ext cx="1450140" cy="61304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</a:t>
            </a:r>
          </a:p>
        </p:txBody>
      </p:sp>
      <p:sp>
        <p:nvSpPr>
          <p:cNvPr id="27" name="Action Button: Blank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FFCD00F-4F25-4B33-8791-764BA7E6FBD8}"/>
              </a:ext>
            </a:extLst>
          </p:cNvPr>
          <p:cNvSpPr/>
          <p:nvPr/>
        </p:nvSpPr>
        <p:spPr>
          <a:xfrm>
            <a:off x="4255605" y="3732863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3FC5E3-50CE-4A3C-B7B2-DAF9B70E40B9}"/>
              </a:ext>
            </a:extLst>
          </p:cNvPr>
          <p:cNvSpPr/>
          <p:nvPr/>
        </p:nvSpPr>
        <p:spPr>
          <a:xfrm>
            <a:off x="4316979" y="3878588"/>
            <a:ext cx="275559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sudo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Arrow: Chevron 2">
            <a:hlinkClick r:id="rId10" action="ppaction://hlinksldjump"/>
            <a:extLst>
              <a:ext uri="{FF2B5EF4-FFF2-40B4-BE49-F238E27FC236}">
                <a16:creationId xmlns:a16="http://schemas.microsoft.com/office/drawing/2014/main" id="{3C42AEBC-D292-4F04-BE76-823CAA545BFC}"/>
              </a:ext>
            </a:extLst>
          </p:cNvPr>
          <p:cNvSpPr/>
          <p:nvPr/>
        </p:nvSpPr>
        <p:spPr>
          <a:xfrm rot="5400000">
            <a:off x="5931875" y="6022791"/>
            <a:ext cx="328249" cy="41839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22264"/>
      </p:ext>
    </p:extLst>
  </p:cSld>
  <p:clrMapOvr>
    <a:masterClrMapping/>
  </p:clrMapOvr>
  <p:transition spd="slow" advClick="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9" name="Rectangle: Rounded Corners 8">
            <a:hlinkClick r:id="rId7" action="ppaction://hlinksldjump"/>
            <a:extLst>
              <a:ext uri="{FF2B5EF4-FFF2-40B4-BE49-F238E27FC236}">
                <a16:creationId xmlns:a16="http://schemas.microsoft.com/office/drawing/2014/main" id="{D7B1830D-0AF0-4217-B5C4-969D8E0F7617}"/>
              </a:ext>
            </a:extLst>
          </p:cNvPr>
          <p:cNvSpPr/>
          <p:nvPr/>
        </p:nvSpPr>
        <p:spPr>
          <a:xfrm>
            <a:off x="279108" y="1224197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1BEC62-A240-47F7-93BE-CF42FFE70F1C}"/>
              </a:ext>
            </a:extLst>
          </p:cNvPr>
          <p:cNvSpPr/>
          <p:nvPr/>
        </p:nvSpPr>
        <p:spPr>
          <a:xfrm>
            <a:off x="211067" y="762532"/>
            <a:ext cx="14889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Presidents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35000DED-5E69-424F-86E1-8A3771F8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94" y="1289410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1FBF34-48D1-4DBE-8938-6D2E7C3C777D}"/>
              </a:ext>
            </a:extLst>
          </p:cNvPr>
          <p:cNvSpPr/>
          <p:nvPr/>
        </p:nvSpPr>
        <p:spPr>
          <a:xfrm>
            <a:off x="1433737" y="3201811"/>
            <a:ext cx="11598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Kali Linux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Action Button: Blank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6258B75-C85E-48C2-8D8D-CA1E2EE15E81}"/>
              </a:ext>
            </a:extLst>
          </p:cNvPr>
          <p:cNvSpPr/>
          <p:nvPr/>
        </p:nvSpPr>
        <p:spPr>
          <a:xfrm>
            <a:off x="1288601" y="5097885"/>
            <a:ext cx="1450140" cy="61304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</a:t>
            </a:r>
          </a:p>
        </p:txBody>
      </p:sp>
      <p:sp>
        <p:nvSpPr>
          <p:cNvPr id="19" name="Action Button: Blank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7A46088-1B94-4BE7-B0E5-E5CD53407A8D}"/>
              </a:ext>
            </a:extLst>
          </p:cNvPr>
          <p:cNvSpPr/>
          <p:nvPr/>
        </p:nvSpPr>
        <p:spPr>
          <a:xfrm>
            <a:off x="645158" y="3732863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373FC2-EBFA-4585-B8CC-32C7F386B4AA}"/>
              </a:ext>
            </a:extLst>
          </p:cNvPr>
          <p:cNvSpPr/>
          <p:nvPr/>
        </p:nvSpPr>
        <p:spPr>
          <a:xfrm>
            <a:off x="706532" y="3878588"/>
            <a:ext cx="27555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doubt  </a:t>
            </a: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system 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</a:t>
            </a: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vulnerable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: Rounded Corners 22">
            <a:hlinkClick r:id="rId9" action="ppaction://hlinksldjump"/>
            <a:extLst>
              <a:ext uri="{FF2B5EF4-FFF2-40B4-BE49-F238E27FC236}">
                <a16:creationId xmlns:a16="http://schemas.microsoft.com/office/drawing/2014/main" id="{EB1127B2-FCF9-4E8E-9C29-FAC552CE800D}"/>
              </a:ext>
            </a:extLst>
          </p:cNvPr>
          <p:cNvSpPr/>
          <p:nvPr/>
        </p:nvSpPr>
        <p:spPr>
          <a:xfrm>
            <a:off x="3889555" y="1224197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solidFill>
              <a:srgbClr val="2778C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A6837E21-6218-41B3-A5D1-1580ECE1A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41" y="1289410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E823B53-E409-4283-9641-A82F3F8E1967}"/>
              </a:ext>
            </a:extLst>
          </p:cNvPr>
          <p:cNvSpPr/>
          <p:nvPr/>
        </p:nvSpPr>
        <p:spPr>
          <a:xfrm>
            <a:off x="5108976" y="3201811"/>
            <a:ext cx="10302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</a:t>
            </a:r>
          </a:p>
        </p:txBody>
      </p:sp>
      <p:sp>
        <p:nvSpPr>
          <p:cNvPr id="26" name="Action Button: Blank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91B269F-A867-474B-9FAA-0BD8F330D767}"/>
              </a:ext>
            </a:extLst>
          </p:cNvPr>
          <p:cNvSpPr/>
          <p:nvPr/>
        </p:nvSpPr>
        <p:spPr>
          <a:xfrm>
            <a:off x="4899048" y="5097885"/>
            <a:ext cx="1450140" cy="61304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</a:t>
            </a:r>
          </a:p>
        </p:txBody>
      </p:sp>
      <p:sp>
        <p:nvSpPr>
          <p:cNvPr id="27" name="Action Button: Blank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FFCD00F-4F25-4B33-8791-764BA7E6FBD8}"/>
              </a:ext>
            </a:extLst>
          </p:cNvPr>
          <p:cNvSpPr/>
          <p:nvPr/>
        </p:nvSpPr>
        <p:spPr>
          <a:xfrm>
            <a:off x="4255605" y="3732863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3FC5E3-50CE-4A3C-B7B2-DAF9B70E40B9}"/>
              </a:ext>
            </a:extLst>
          </p:cNvPr>
          <p:cNvSpPr/>
          <p:nvPr/>
        </p:nvSpPr>
        <p:spPr>
          <a:xfrm>
            <a:off x="4316979" y="3878588"/>
            <a:ext cx="275559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sudo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Arrow: Chevron 20">
            <a:hlinkClick r:id="rId10" action="ppaction://hlinksldjump"/>
            <a:extLst>
              <a:ext uri="{FF2B5EF4-FFF2-40B4-BE49-F238E27FC236}">
                <a16:creationId xmlns:a16="http://schemas.microsoft.com/office/drawing/2014/main" id="{498D39BA-D83E-4E0D-B0E0-07714783DCEE}"/>
              </a:ext>
            </a:extLst>
          </p:cNvPr>
          <p:cNvSpPr/>
          <p:nvPr/>
        </p:nvSpPr>
        <p:spPr>
          <a:xfrm rot="5400000">
            <a:off x="5931875" y="6022791"/>
            <a:ext cx="328249" cy="41839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08071"/>
      </p:ext>
    </p:extLst>
  </p:cSld>
  <p:clrMapOvr>
    <a:masterClrMapping/>
  </p:clrMapOvr>
  <p:transition spd="slow" advClick="0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9" name="Rectangle: Rounded Corners 8">
            <a:hlinkClick r:id="rId7" action="ppaction://hlinksldjump"/>
            <a:extLst>
              <a:ext uri="{FF2B5EF4-FFF2-40B4-BE49-F238E27FC236}">
                <a16:creationId xmlns:a16="http://schemas.microsoft.com/office/drawing/2014/main" id="{D7B1830D-0AF0-4217-B5C4-969D8E0F7617}"/>
              </a:ext>
            </a:extLst>
          </p:cNvPr>
          <p:cNvSpPr/>
          <p:nvPr/>
        </p:nvSpPr>
        <p:spPr>
          <a:xfrm>
            <a:off x="279108" y="1224197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solidFill>
              <a:srgbClr val="2778C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1BEC62-A240-47F7-93BE-CF42FFE70F1C}"/>
              </a:ext>
            </a:extLst>
          </p:cNvPr>
          <p:cNvSpPr/>
          <p:nvPr/>
        </p:nvSpPr>
        <p:spPr>
          <a:xfrm>
            <a:off x="211067" y="762532"/>
            <a:ext cx="14889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Presidents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35000DED-5E69-424F-86E1-8A3771F8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63" y="1289410"/>
            <a:ext cx="3263368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1FBF34-48D1-4DBE-8938-6D2E7C3C777D}"/>
              </a:ext>
            </a:extLst>
          </p:cNvPr>
          <p:cNvSpPr/>
          <p:nvPr/>
        </p:nvSpPr>
        <p:spPr>
          <a:xfrm>
            <a:off x="1433737" y="3201811"/>
            <a:ext cx="11598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Kali Linux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Action Button: Blank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6258B75-C85E-48C2-8D8D-CA1E2EE15E81}"/>
              </a:ext>
            </a:extLst>
          </p:cNvPr>
          <p:cNvSpPr/>
          <p:nvPr/>
        </p:nvSpPr>
        <p:spPr>
          <a:xfrm>
            <a:off x="1288601" y="5097885"/>
            <a:ext cx="1450140" cy="61304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</a:t>
            </a:r>
          </a:p>
        </p:txBody>
      </p:sp>
      <p:sp>
        <p:nvSpPr>
          <p:cNvPr id="19" name="Action Button: Blank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7A46088-1B94-4BE7-B0E5-E5CD53407A8D}"/>
              </a:ext>
            </a:extLst>
          </p:cNvPr>
          <p:cNvSpPr/>
          <p:nvPr/>
        </p:nvSpPr>
        <p:spPr>
          <a:xfrm>
            <a:off x="645158" y="3732863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373FC2-EBFA-4585-B8CC-32C7F386B4AA}"/>
              </a:ext>
            </a:extLst>
          </p:cNvPr>
          <p:cNvSpPr/>
          <p:nvPr/>
        </p:nvSpPr>
        <p:spPr>
          <a:xfrm>
            <a:off x="706532" y="3878588"/>
            <a:ext cx="27555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doubt  </a:t>
            </a: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system 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</a:t>
            </a: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vulnerable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: Rounded Corners 22">
            <a:hlinkClick r:id="rId9" action="ppaction://hlinksldjump"/>
            <a:extLst>
              <a:ext uri="{FF2B5EF4-FFF2-40B4-BE49-F238E27FC236}">
                <a16:creationId xmlns:a16="http://schemas.microsoft.com/office/drawing/2014/main" id="{EB1127B2-FCF9-4E8E-9C29-FAC552CE800D}"/>
              </a:ext>
            </a:extLst>
          </p:cNvPr>
          <p:cNvSpPr/>
          <p:nvPr/>
        </p:nvSpPr>
        <p:spPr>
          <a:xfrm>
            <a:off x="3889555" y="1224197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A6837E21-6218-41B3-A5D1-1580ECE1A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41" y="1289410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E823B53-E409-4283-9641-A82F3F8E1967}"/>
              </a:ext>
            </a:extLst>
          </p:cNvPr>
          <p:cNvSpPr/>
          <p:nvPr/>
        </p:nvSpPr>
        <p:spPr>
          <a:xfrm>
            <a:off x="5108976" y="3201811"/>
            <a:ext cx="10302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</a:t>
            </a:r>
          </a:p>
        </p:txBody>
      </p:sp>
      <p:sp>
        <p:nvSpPr>
          <p:cNvPr id="26" name="Action Button: Blank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91B269F-A867-474B-9FAA-0BD8F330D767}"/>
              </a:ext>
            </a:extLst>
          </p:cNvPr>
          <p:cNvSpPr/>
          <p:nvPr/>
        </p:nvSpPr>
        <p:spPr>
          <a:xfrm>
            <a:off x="4899048" y="5097885"/>
            <a:ext cx="1450140" cy="61304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</a:t>
            </a:r>
          </a:p>
        </p:txBody>
      </p:sp>
      <p:sp>
        <p:nvSpPr>
          <p:cNvPr id="27" name="Action Button: Blank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FFCD00F-4F25-4B33-8791-764BA7E6FBD8}"/>
              </a:ext>
            </a:extLst>
          </p:cNvPr>
          <p:cNvSpPr/>
          <p:nvPr/>
        </p:nvSpPr>
        <p:spPr>
          <a:xfrm>
            <a:off x="4255605" y="3732863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3FC5E3-50CE-4A3C-B7B2-DAF9B70E40B9}"/>
              </a:ext>
            </a:extLst>
          </p:cNvPr>
          <p:cNvSpPr/>
          <p:nvPr/>
        </p:nvSpPr>
        <p:spPr>
          <a:xfrm>
            <a:off x="4316979" y="3878588"/>
            <a:ext cx="275559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sudo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Arrow: Chevron 20">
            <a:hlinkClick r:id="rId10" action="ppaction://hlinksldjump"/>
            <a:extLst>
              <a:ext uri="{FF2B5EF4-FFF2-40B4-BE49-F238E27FC236}">
                <a16:creationId xmlns:a16="http://schemas.microsoft.com/office/drawing/2014/main" id="{C8028246-B030-4DA1-9514-1FF3E7090682}"/>
              </a:ext>
            </a:extLst>
          </p:cNvPr>
          <p:cNvSpPr/>
          <p:nvPr/>
        </p:nvSpPr>
        <p:spPr>
          <a:xfrm rot="5400000">
            <a:off x="5931875" y="6022791"/>
            <a:ext cx="328249" cy="41839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647326"/>
      </p:ext>
    </p:extLst>
  </p:cSld>
  <p:clrMapOvr>
    <a:masterClrMapping/>
  </p:clrMapOvr>
  <p:transition spd="slow" advClick="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9" name="Rectangle: Rounded Corners 8">
            <a:hlinkClick r:id="rId7" action="ppaction://hlinksldjump"/>
            <a:extLst>
              <a:ext uri="{FF2B5EF4-FFF2-40B4-BE49-F238E27FC236}">
                <a16:creationId xmlns:a16="http://schemas.microsoft.com/office/drawing/2014/main" id="{D7B1830D-0AF0-4217-B5C4-969D8E0F7617}"/>
              </a:ext>
            </a:extLst>
          </p:cNvPr>
          <p:cNvSpPr/>
          <p:nvPr/>
        </p:nvSpPr>
        <p:spPr>
          <a:xfrm>
            <a:off x="349874" y="1224197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1BEC62-A240-47F7-93BE-CF42FFE70F1C}"/>
              </a:ext>
            </a:extLst>
          </p:cNvPr>
          <p:cNvSpPr/>
          <p:nvPr/>
        </p:nvSpPr>
        <p:spPr>
          <a:xfrm>
            <a:off x="134845" y="762532"/>
            <a:ext cx="20869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Vice Presidents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35000DED-5E69-424F-86E1-8A3771F8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94" y="1289410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1FBF34-48D1-4DBE-8938-6D2E7C3C777D}"/>
              </a:ext>
            </a:extLst>
          </p:cNvPr>
          <p:cNvSpPr/>
          <p:nvPr/>
        </p:nvSpPr>
        <p:spPr>
          <a:xfrm>
            <a:off x="1347463" y="3201811"/>
            <a:ext cx="13324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Jhon Smith</a:t>
            </a:r>
          </a:p>
        </p:txBody>
      </p:sp>
      <p:sp>
        <p:nvSpPr>
          <p:cNvPr id="15" name="Action Button: Blank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6258B75-C85E-48C2-8D8D-CA1E2EE15E81}"/>
              </a:ext>
            </a:extLst>
          </p:cNvPr>
          <p:cNvSpPr/>
          <p:nvPr/>
        </p:nvSpPr>
        <p:spPr>
          <a:xfrm>
            <a:off x="1288601" y="5097885"/>
            <a:ext cx="1450140" cy="61304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</a:t>
            </a:r>
          </a:p>
        </p:txBody>
      </p:sp>
      <p:sp>
        <p:nvSpPr>
          <p:cNvPr id="19" name="Action Button: Blank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7A46088-1B94-4BE7-B0E5-E5CD53407A8D}"/>
              </a:ext>
            </a:extLst>
          </p:cNvPr>
          <p:cNvSpPr/>
          <p:nvPr/>
        </p:nvSpPr>
        <p:spPr>
          <a:xfrm>
            <a:off x="645158" y="3732863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373FC2-EBFA-4585-B8CC-32C7F386B4AA}"/>
              </a:ext>
            </a:extLst>
          </p:cNvPr>
          <p:cNvSpPr/>
          <p:nvPr/>
        </p:nvSpPr>
        <p:spPr>
          <a:xfrm>
            <a:off x="706532" y="3878588"/>
            <a:ext cx="275559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Ipsum Lorem</a:t>
            </a:r>
          </a:p>
        </p:txBody>
      </p:sp>
      <p:sp>
        <p:nvSpPr>
          <p:cNvPr id="23" name="Rectangle: Rounded Corners 22">
            <a:hlinkClick r:id="rId9" action="ppaction://hlinksldjump"/>
            <a:extLst>
              <a:ext uri="{FF2B5EF4-FFF2-40B4-BE49-F238E27FC236}">
                <a16:creationId xmlns:a16="http://schemas.microsoft.com/office/drawing/2014/main" id="{EB1127B2-FCF9-4E8E-9C29-FAC552CE800D}"/>
              </a:ext>
            </a:extLst>
          </p:cNvPr>
          <p:cNvSpPr/>
          <p:nvPr/>
        </p:nvSpPr>
        <p:spPr>
          <a:xfrm>
            <a:off x="3889555" y="1224197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A6837E21-6218-41B3-A5D1-1580ECE1A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41" y="1289410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E823B53-E409-4283-9641-A82F3F8E1967}"/>
              </a:ext>
            </a:extLst>
          </p:cNvPr>
          <p:cNvSpPr/>
          <p:nvPr/>
        </p:nvSpPr>
        <p:spPr>
          <a:xfrm>
            <a:off x="5062459" y="3201811"/>
            <a:ext cx="11233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Jane Flex</a:t>
            </a:r>
          </a:p>
        </p:txBody>
      </p:sp>
      <p:sp>
        <p:nvSpPr>
          <p:cNvPr id="26" name="Action Button: Blank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91B269F-A867-474B-9FAA-0BD8F330D767}"/>
              </a:ext>
            </a:extLst>
          </p:cNvPr>
          <p:cNvSpPr/>
          <p:nvPr/>
        </p:nvSpPr>
        <p:spPr>
          <a:xfrm>
            <a:off x="4899048" y="5097885"/>
            <a:ext cx="1450140" cy="61304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</a:t>
            </a:r>
          </a:p>
        </p:txBody>
      </p:sp>
      <p:sp>
        <p:nvSpPr>
          <p:cNvPr id="27" name="Action Button: Blank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FFCD00F-4F25-4B33-8791-764BA7E6FBD8}"/>
              </a:ext>
            </a:extLst>
          </p:cNvPr>
          <p:cNvSpPr/>
          <p:nvPr/>
        </p:nvSpPr>
        <p:spPr>
          <a:xfrm>
            <a:off x="4255605" y="3732863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3FC5E3-50CE-4A3C-B7B2-DAF9B70E40B9}"/>
              </a:ext>
            </a:extLst>
          </p:cNvPr>
          <p:cNvSpPr/>
          <p:nvPr/>
        </p:nvSpPr>
        <p:spPr>
          <a:xfrm>
            <a:off x="4316979" y="3878588"/>
            <a:ext cx="275559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</a:t>
            </a:r>
          </a:p>
        </p:txBody>
      </p:sp>
      <p:sp>
        <p:nvSpPr>
          <p:cNvPr id="21" name="Arrow: Chevron 20">
            <a:hlinkClick r:id="rId10" action="ppaction://hlinksldjump"/>
            <a:extLst>
              <a:ext uri="{FF2B5EF4-FFF2-40B4-BE49-F238E27FC236}">
                <a16:creationId xmlns:a16="http://schemas.microsoft.com/office/drawing/2014/main" id="{BFFFD50E-1420-40E1-8982-A4A778C10F09}"/>
              </a:ext>
            </a:extLst>
          </p:cNvPr>
          <p:cNvSpPr/>
          <p:nvPr/>
        </p:nvSpPr>
        <p:spPr>
          <a:xfrm rot="5400000">
            <a:off x="5931875" y="6022791"/>
            <a:ext cx="328249" cy="41839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hlinkClick r:id="rId11" action="ppaction://hlinksldjump"/>
            <a:extLst>
              <a:ext uri="{FF2B5EF4-FFF2-40B4-BE49-F238E27FC236}">
                <a16:creationId xmlns:a16="http://schemas.microsoft.com/office/drawing/2014/main" id="{03F82AC3-3A26-495B-A9AB-275AE2210427}"/>
              </a:ext>
            </a:extLst>
          </p:cNvPr>
          <p:cNvSpPr/>
          <p:nvPr/>
        </p:nvSpPr>
        <p:spPr>
          <a:xfrm rot="16200000">
            <a:off x="5931875" y="714885"/>
            <a:ext cx="328249" cy="41839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738284"/>
      </p:ext>
    </p:extLst>
  </p:cSld>
  <p:clrMapOvr>
    <a:masterClrMapping/>
  </p:clrMapOvr>
  <p:transition spd="slow" advClick="0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B1830D-0AF0-4217-B5C4-969D8E0F7617}"/>
              </a:ext>
            </a:extLst>
          </p:cNvPr>
          <p:cNvSpPr/>
          <p:nvPr/>
        </p:nvSpPr>
        <p:spPr>
          <a:xfrm>
            <a:off x="349874" y="1224197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solidFill>
              <a:srgbClr val="2778C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1BEC62-A240-47F7-93BE-CF42FFE70F1C}"/>
              </a:ext>
            </a:extLst>
          </p:cNvPr>
          <p:cNvSpPr/>
          <p:nvPr/>
        </p:nvSpPr>
        <p:spPr>
          <a:xfrm>
            <a:off x="134845" y="762532"/>
            <a:ext cx="20869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Vice Presidents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35000DED-5E69-424F-86E1-8A3771F8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86" y="1289410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1FBF34-48D1-4DBE-8938-6D2E7C3C777D}"/>
              </a:ext>
            </a:extLst>
          </p:cNvPr>
          <p:cNvSpPr/>
          <p:nvPr/>
        </p:nvSpPr>
        <p:spPr>
          <a:xfrm>
            <a:off x="1347463" y="3201811"/>
            <a:ext cx="13324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Jhon Smith</a:t>
            </a:r>
          </a:p>
        </p:txBody>
      </p:sp>
      <p:sp>
        <p:nvSpPr>
          <p:cNvPr id="15" name="Action Button: Blank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6258B75-C85E-48C2-8D8D-CA1E2EE15E81}"/>
              </a:ext>
            </a:extLst>
          </p:cNvPr>
          <p:cNvSpPr/>
          <p:nvPr/>
        </p:nvSpPr>
        <p:spPr>
          <a:xfrm>
            <a:off x="1288601" y="5097885"/>
            <a:ext cx="1450140" cy="61304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</a:t>
            </a:r>
          </a:p>
        </p:txBody>
      </p:sp>
      <p:sp>
        <p:nvSpPr>
          <p:cNvPr id="19" name="Action Button: Blank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7A46088-1B94-4BE7-B0E5-E5CD53407A8D}"/>
              </a:ext>
            </a:extLst>
          </p:cNvPr>
          <p:cNvSpPr/>
          <p:nvPr/>
        </p:nvSpPr>
        <p:spPr>
          <a:xfrm>
            <a:off x="645158" y="3732863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373FC2-EBFA-4585-B8CC-32C7F386B4AA}"/>
              </a:ext>
            </a:extLst>
          </p:cNvPr>
          <p:cNvSpPr/>
          <p:nvPr/>
        </p:nvSpPr>
        <p:spPr>
          <a:xfrm>
            <a:off x="706532" y="3878588"/>
            <a:ext cx="275559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Ipsum Lorem</a:t>
            </a:r>
          </a:p>
        </p:txBody>
      </p:sp>
      <p:sp>
        <p:nvSpPr>
          <p:cNvPr id="23" name="Rectangle: Rounded Corners 22">
            <a:hlinkClick r:id="rId8" action="ppaction://hlinksldjump"/>
            <a:extLst>
              <a:ext uri="{FF2B5EF4-FFF2-40B4-BE49-F238E27FC236}">
                <a16:creationId xmlns:a16="http://schemas.microsoft.com/office/drawing/2014/main" id="{EB1127B2-FCF9-4E8E-9C29-FAC552CE800D}"/>
              </a:ext>
            </a:extLst>
          </p:cNvPr>
          <p:cNvSpPr/>
          <p:nvPr/>
        </p:nvSpPr>
        <p:spPr>
          <a:xfrm>
            <a:off x="3889555" y="1224197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A6837E21-6218-41B3-A5D1-1580ECE1A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41" y="1289410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E823B53-E409-4283-9641-A82F3F8E1967}"/>
              </a:ext>
            </a:extLst>
          </p:cNvPr>
          <p:cNvSpPr/>
          <p:nvPr/>
        </p:nvSpPr>
        <p:spPr>
          <a:xfrm>
            <a:off x="5062459" y="3201811"/>
            <a:ext cx="11233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Jane Flex</a:t>
            </a:r>
          </a:p>
        </p:txBody>
      </p:sp>
      <p:sp>
        <p:nvSpPr>
          <p:cNvPr id="26" name="Action Button: Blank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91B269F-A867-474B-9FAA-0BD8F330D767}"/>
              </a:ext>
            </a:extLst>
          </p:cNvPr>
          <p:cNvSpPr/>
          <p:nvPr/>
        </p:nvSpPr>
        <p:spPr>
          <a:xfrm>
            <a:off x="4899048" y="5097885"/>
            <a:ext cx="1450140" cy="61304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</a:t>
            </a:r>
          </a:p>
        </p:txBody>
      </p:sp>
      <p:sp>
        <p:nvSpPr>
          <p:cNvPr id="27" name="Action Button: Blank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FFCD00F-4F25-4B33-8791-764BA7E6FBD8}"/>
              </a:ext>
            </a:extLst>
          </p:cNvPr>
          <p:cNvSpPr/>
          <p:nvPr/>
        </p:nvSpPr>
        <p:spPr>
          <a:xfrm>
            <a:off x="4255605" y="3732863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3FC5E3-50CE-4A3C-B7B2-DAF9B70E40B9}"/>
              </a:ext>
            </a:extLst>
          </p:cNvPr>
          <p:cNvSpPr/>
          <p:nvPr/>
        </p:nvSpPr>
        <p:spPr>
          <a:xfrm>
            <a:off x="4316979" y="3878588"/>
            <a:ext cx="275559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</a:t>
            </a:r>
          </a:p>
        </p:txBody>
      </p:sp>
      <p:sp>
        <p:nvSpPr>
          <p:cNvPr id="21" name="Arrow: Chevron 20">
            <a:hlinkClick r:id="rId9" action="ppaction://hlinksldjump"/>
            <a:extLst>
              <a:ext uri="{FF2B5EF4-FFF2-40B4-BE49-F238E27FC236}">
                <a16:creationId xmlns:a16="http://schemas.microsoft.com/office/drawing/2014/main" id="{4B4E31BA-1C8A-4E14-A562-B13E5B68A957}"/>
              </a:ext>
            </a:extLst>
          </p:cNvPr>
          <p:cNvSpPr/>
          <p:nvPr/>
        </p:nvSpPr>
        <p:spPr>
          <a:xfrm rot="5400000">
            <a:off x="5931875" y="6022791"/>
            <a:ext cx="328249" cy="41839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hlinkClick r:id="rId10" action="ppaction://hlinksldjump"/>
            <a:extLst>
              <a:ext uri="{FF2B5EF4-FFF2-40B4-BE49-F238E27FC236}">
                <a16:creationId xmlns:a16="http://schemas.microsoft.com/office/drawing/2014/main" id="{A205FF3A-CD96-460C-B011-6A45E55E1667}"/>
              </a:ext>
            </a:extLst>
          </p:cNvPr>
          <p:cNvSpPr/>
          <p:nvPr/>
        </p:nvSpPr>
        <p:spPr>
          <a:xfrm rot="16200000">
            <a:off x="5931875" y="714885"/>
            <a:ext cx="328249" cy="41839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711896"/>
      </p:ext>
    </p:extLst>
  </p:cSld>
  <p:clrMapOvr>
    <a:masterClrMapping/>
  </p:clrMapOvr>
  <p:transition spd="slow" advClick="0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9" name="Rectangle: Rounded Corners 8">
            <a:hlinkClick r:id="rId7" action="ppaction://hlinksldjump"/>
            <a:extLst>
              <a:ext uri="{FF2B5EF4-FFF2-40B4-BE49-F238E27FC236}">
                <a16:creationId xmlns:a16="http://schemas.microsoft.com/office/drawing/2014/main" id="{D7B1830D-0AF0-4217-B5C4-969D8E0F7617}"/>
              </a:ext>
            </a:extLst>
          </p:cNvPr>
          <p:cNvSpPr/>
          <p:nvPr/>
        </p:nvSpPr>
        <p:spPr>
          <a:xfrm>
            <a:off x="349874" y="1224197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1BEC62-A240-47F7-93BE-CF42FFE70F1C}"/>
              </a:ext>
            </a:extLst>
          </p:cNvPr>
          <p:cNvSpPr/>
          <p:nvPr/>
        </p:nvSpPr>
        <p:spPr>
          <a:xfrm>
            <a:off x="134845" y="762532"/>
            <a:ext cx="20869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Vice Presidents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35000DED-5E69-424F-86E1-8A3771F8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94" y="1289410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1FBF34-48D1-4DBE-8938-6D2E7C3C777D}"/>
              </a:ext>
            </a:extLst>
          </p:cNvPr>
          <p:cNvSpPr/>
          <p:nvPr/>
        </p:nvSpPr>
        <p:spPr>
          <a:xfrm>
            <a:off x="1347463" y="3201811"/>
            <a:ext cx="13324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Jhon Smith</a:t>
            </a:r>
          </a:p>
        </p:txBody>
      </p:sp>
      <p:sp>
        <p:nvSpPr>
          <p:cNvPr id="15" name="Action Button: Blank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6258B75-C85E-48C2-8D8D-CA1E2EE15E81}"/>
              </a:ext>
            </a:extLst>
          </p:cNvPr>
          <p:cNvSpPr/>
          <p:nvPr/>
        </p:nvSpPr>
        <p:spPr>
          <a:xfrm>
            <a:off x="1288601" y="5097885"/>
            <a:ext cx="1450140" cy="61304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</a:t>
            </a:r>
          </a:p>
        </p:txBody>
      </p:sp>
      <p:sp>
        <p:nvSpPr>
          <p:cNvPr id="19" name="Action Button: Blank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7A46088-1B94-4BE7-B0E5-E5CD53407A8D}"/>
              </a:ext>
            </a:extLst>
          </p:cNvPr>
          <p:cNvSpPr/>
          <p:nvPr/>
        </p:nvSpPr>
        <p:spPr>
          <a:xfrm>
            <a:off x="645158" y="3732863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373FC2-EBFA-4585-B8CC-32C7F386B4AA}"/>
              </a:ext>
            </a:extLst>
          </p:cNvPr>
          <p:cNvSpPr/>
          <p:nvPr/>
        </p:nvSpPr>
        <p:spPr>
          <a:xfrm>
            <a:off x="706532" y="3878588"/>
            <a:ext cx="275559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Ipsum Lorem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B1127B2-FCF9-4E8E-9C29-FAC552CE800D}"/>
              </a:ext>
            </a:extLst>
          </p:cNvPr>
          <p:cNvSpPr/>
          <p:nvPr/>
        </p:nvSpPr>
        <p:spPr>
          <a:xfrm>
            <a:off x="3889555" y="1224197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solidFill>
              <a:srgbClr val="2778C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A6837E21-6218-41B3-A5D1-1580ECE1A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41" y="1289410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E823B53-E409-4283-9641-A82F3F8E1967}"/>
              </a:ext>
            </a:extLst>
          </p:cNvPr>
          <p:cNvSpPr/>
          <p:nvPr/>
        </p:nvSpPr>
        <p:spPr>
          <a:xfrm>
            <a:off x="5062459" y="3201811"/>
            <a:ext cx="11233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Jane Flex</a:t>
            </a:r>
          </a:p>
        </p:txBody>
      </p:sp>
      <p:sp>
        <p:nvSpPr>
          <p:cNvPr id="26" name="Action Button: Blank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91B269F-A867-474B-9FAA-0BD8F330D767}"/>
              </a:ext>
            </a:extLst>
          </p:cNvPr>
          <p:cNvSpPr/>
          <p:nvPr/>
        </p:nvSpPr>
        <p:spPr>
          <a:xfrm>
            <a:off x="4899048" y="5097885"/>
            <a:ext cx="1450140" cy="61304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</a:t>
            </a:r>
          </a:p>
        </p:txBody>
      </p:sp>
      <p:sp>
        <p:nvSpPr>
          <p:cNvPr id="27" name="Action Button: Blank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FFCD00F-4F25-4B33-8791-764BA7E6FBD8}"/>
              </a:ext>
            </a:extLst>
          </p:cNvPr>
          <p:cNvSpPr/>
          <p:nvPr/>
        </p:nvSpPr>
        <p:spPr>
          <a:xfrm>
            <a:off x="4255605" y="3732863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3FC5E3-50CE-4A3C-B7B2-DAF9B70E40B9}"/>
              </a:ext>
            </a:extLst>
          </p:cNvPr>
          <p:cNvSpPr/>
          <p:nvPr/>
        </p:nvSpPr>
        <p:spPr>
          <a:xfrm>
            <a:off x="4316979" y="3878588"/>
            <a:ext cx="275559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</a:t>
            </a:r>
          </a:p>
        </p:txBody>
      </p:sp>
      <p:sp>
        <p:nvSpPr>
          <p:cNvPr id="21" name="Arrow: Chevron 20">
            <a:hlinkClick r:id="rId9" action="ppaction://hlinksldjump"/>
            <a:extLst>
              <a:ext uri="{FF2B5EF4-FFF2-40B4-BE49-F238E27FC236}">
                <a16:creationId xmlns:a16="http://schemas.microsoft.com/office/drawing/2014/main" id="{EDE90A3A-0F4A-4BFA-821B-9A0559D3EDBC}"/>
              </a:ext>
            </a:extLst>
          </p:cNvPr>
          <p:cNvSpPr/>
          <p:nvPr/>
        </p:nvSpPr>
        <p:spPr>
          <a:xfrm rot="5400000">
            <a:off x="5931875" y="6022791"/>
            <a:ext cx="328249" cy="41839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hlinkClick r:id="rId10" action="ppaction://hlinksldjump"/>
            <a:extLst>
              <a:ext uri="{FF2B5EF4-FFF2-40B4-BE49-F238E27FC236}">
                <a16:creationId xmlns:a16="http://schemas.microsoft.com/office/drawing/2014/main" id="{17E7C0C8-5F31-424A-8A67-2515614FC7DE}"/>
              </a:ext>
            </a:extLst>
          </p:cNvPr>
          <p:cNvSpPr/>
          <p:nvPr/>
        </p:nvSpPr>
        <p:spPr>
          <a:xfrm rot="16200000">
            <a:off x="5931875" y="714885"/>
            <a:ext cx="328249" cy="41839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330160"/>
      </p:ext>
    </p:extLst>
  </p:cSld>
  <p:clrMapOvr>
    <a:masterClrMapping/>
  </p:clrMapOvr>
  <p:transition spd="slow" advClick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653598" y="68330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1106607" y="98023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5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0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B1830D-0AF0-4217-B5C4-969D8E0F7617}"/>
              </a:ext>
            </a:extLst>
          </p:cNvPr>
          <p:cNvSpPr/>
          <p:nvPr/>
        </p:nvSpPr>
        <p:spPr>
          <a:xfrm>
            <a:off x="349874" y="1189028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1BEC62-A240-47F7-93BE-CF42FFE70F1C}"/>
              </a:ext>
            </a:extLst>
          </p:cNvPr>
          <p:cNvSpPr/>
          <p:nvPr/>
        </p:nvSpPr>
        <p:spPr>
          <a:xfrm>
            <a:off x="215079" y="665974"/>
            <a:ext cx="12699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Senators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35000DED-5E69-424F-86E1-8A3771F8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17" y="1254241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1FBF34-48D1-4DBE-8938-6D2E7C3C777D}"/>
              </a:ext>
            </a:extLst>
          </p:cNvPr>
          <p:cNvSpPr/>
          <p:nvPr/>
        </p:nvSpPr>
        <p:spPr>
          <a:xfrm>
            <a:off x="1450696" y="3166642"/>
            <a:ext cx="11259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 Jhon</a:t>
            </a:r>
          </a:p>
        </p:txBody>
      </p:sp>
      <p:sp>
        <p:nvSpPr>
          <p:cNvPr id="15" name="Action Button: Blank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6258B75-C85E-48C2-8D8D-CA1E2EE15E81}"/>
              </a:ext>
            </a:extLst>
          </p:cNvPr>
          <p:cNvSpPr/>
          <p:nvPr/>
        </p:nvSpPr>
        <p:spPr>
          <a:xfrm>
            <a:off x="1288601" y="5062716"/>
            <a:ext cx="1450140" cy="61304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</a:t>
            </a:r>
          </a:p>
        </p:txBody>
      </p:sp>
      <p:sp>
        <p:nvSpPr>
          <p:cNvPr id="19" name="Action Button: Blank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7A46088-1B94-4BE7-B0E5-E5CD53407A8D}"/>
              </a:ext>
            </a:extLst>
          </p:cNvPr>
          <p:cNvSpPr/>
          <p:nvPr/>
        </p:nvSpPr>
        <p:spPr>
          <a:xfrm>
            <a:off x="645158" y="3697694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373FC2-EBFA-4585-B8CC-32C7F386B4AA}"/>
              </a:ext>
            </a:extLst>
          </p:cNvPr>
          <p:cNvSpPr/>
          <p:nvPr/>
        </p:nvSpPr>
        <p:spPr>
          <a:xfrm>
            <a:off x="706532" y="3843419"/>
            <a:ext cx="275559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Ipsum Lorem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B1127B2-FCF9-4E8E-9C29-FAC552CE800D}"/>
              </a:ext>
            </a:extLst>
          </p:cNvPr>
          <p:cNvSpPr/>
          <p:nvPr/>
        </p:nvSpPr>
        <p:spPr>
          <a:xfrm>
            <a:off x="3889555" y="1189028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A6837E21-6218-41B3-A5D1-1580ECE1A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41" y="1254241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ction Button: Blank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91B269F-A867-474B-9FAA-0BD8F330D767}"/>
              </a:ext>
            </a:extLst>
          </p:cNvPr>
          <p:cNvSpPr/>
          <p:nvPr/>
        </p:nvSpPr>
        <p:spPr>
          <a:xfrm>
            <a:off x="4899048" y="5062716"/>
            <a:ext cx="1450140" cy="61304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</a:t>
            </a:r>
          </a:p>
        </p:txBody>
      </p:sp>
      <p:sp>
        <p:nvSpPr>
          <p:cNvPr id="27" name="Action Button: Blank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FFCD00F-4F25-4B33-8791-764BA7E6FBD8}"/>
              </a:ext>
            </a:extLst>
          </p:cNvPr>
          <p:cNvSpPr/>
          <p:nvPr/>
        </p:nvSpPr>
        <p:spPr>
          <a:xfrm>
            <a:off x="4255605" y="3557018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3FC5E3-50CE-4A3C-B7B2-DAF9B70E40B9}"/>
              </a:ext>
            </a:extLst>
          </p:cNvPr>
          <p:cNvSpPr/>
          <p:nvPr/>
        </p:nvSpPr>
        <p:spPr>
          <a:xfrm>
            <a:off x="4316979" y="3843419"/>
            <a:ext cx="275559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</a:t>
            </a:r>
          </a:p>
        </p:txBody>
      </p:sp>
      <p:sp>
        <p:nvSpPr>
          <p:cNvPr id="22" name="Arrow: Chevron 21">
            <a:hlinkClick r:id="rId8" action="ppaction://hlinksldjump"/>
            <a:extLst>
              <a:ext uri="{FF2B5EF4-FFF2-40B4-BE49-F238E27FC236}">
                <a16:creationId xmlns:a16="http://schemas.microsoft.com/office/drawing/2014/main" id="{03F82AC3-3A26-495B-A9AB-275AE2210427}"/>
              </a:ext>
            </a:extLst>
          </p:cNvPr>
          <p:cNvSpPr/>
          <p:nvPr/>
        </p:nvSpPr>
        <p:spPr>
          <a:xfrm rot="16200000">
            <a:off x="5931875" y="621101"/>
            <a:ext cx="328249" cy="41839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62BCCB-BBD3-493D-A581-5FCBC4A5D4E7}"/>
              </a:ext>
            </a:extLst>
          </p:cNvPr>
          <p:cNvSpPr/>
          <p:nvPr/>
        </p:nvSpPr>
        <p:spPr>
          <a:xfrm>
            <a:off x="7443493" y="1193159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FBEAA6FC-E478-4C9E-A167-775C3D393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236" y="1281818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3EB6D77-52A7-4BC8-824A-97DB448F629E}"/>
              </a:ext>
            </a:extLst>
          </p:cNvPr>
          <p:cNvSpPr/>
          <p:nvPr/>
        </p:nvSpPr>
        <p:spPr>
          <a:xfrm>
            <a:off x="8421335" y="3194219"/>
            <a:ext cx="13719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Boy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Tapang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Action Button: Blank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6C7DA8E-B351-4FEA-A102-46BE2E38913C}"/>
              </a:ext>
            </a:extLst>
          </p:cNvPr>
          <p:cNvSpPr/>
          <p:nvPr/>
        </p:nvSpPr>
        <p:spPr>
          <a:xfrm>
            <a:off x="8382220" y="5090293"/>
            <a:ext cx="1450140" cy="61304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</a:t>
            </a:r>
          </a:p>
        </p:txBody>
      </p:sp>
      <p:sp>
        <p:nvSpPr>
          <p:cNvPr id="33" name="Action Button: Blank 3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FC13A30-5C57-416C-8C24-7810F3BA7112}"/>
              </a:ext>
            </a:extLst>
          </p:cNvPr>
          <p:cNvSpPr/>
          <p:nvPr/>
        </p:nvSpPr>
        <p:spPr>
          <a:xfrm>
            <a:off x="7738777" y="3725271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5EBC1E-58F8-4FEC-A6AE-857048AC047B}"/>
              </a:ext>
            </a:extLst>
          </p:cNvPr>
          <p:cNvSpPr/>
          <p:nvPr/>
        </p:nvSpPr>
        <p:spPr>
          <a:xfrm>
            <a:off x="7800151" y="3870996"/>
            <a:ext cx="275559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Ipsum Lorem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66F8ACB-6D92-4676-A0EC-2375E30F04D8}"/>
              </a:ext>
            </a:extLst>
          </p:cNvPr>
          <p:cNvSpPr/>
          <p:nvPr/>
        </p:nvSpPr>
        <p:spPr>
          <a:xfrm>
            <a:off x="10983174" y="1216605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B5648047-5C79-41AA-9A25-E3FACDA2D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960" y="1281818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CBDC9B7-E923-43DC-9FA3-D1B8AF1A0626}"/>
              </a:ext>
            </a:extLst>
          </p:cNvPr>
          <p:cNvSpPr/>
          <p:nvPr/>
        </p:nvSpPr>
        <p:spPr>
          <a:xfrm>
            <a:off x="12156239" y="3194219"/>
            <a:ext cx="11230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Dev</a:t>
            </a:r>
          </a:p>
        </p:txBody>
      </p:sp>
      <p:sp>
        <p:nvSpPr>
          <p:cNvPr id="38" name="Action Button: Blank 3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EE37DD2-E22D-4E8D-B724-609851BD6A2E}"/>
              </a:ext>
            </a:extLst>
          </p:cNvPr>
          <p:cNvSpPr/>
          <p:nvPr/>
        </p:nvSpPr>
        <p:spPr>
          <a:xfrm>
            <a:off x="11992667" y="5090293"/>
            <a:ext cx="1450140" cy="61304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F2CEA7-20C9-4CB3-A271-24E0740A1C5A}"/>
              </a:ext>
            </a:extLst>
          </p:cNvPr>
          <p:cNvSpPr/>
          <p:nvPr/>
        </p:nvSpPr>
        <p:spPr>
          <a:xfrm>
            <a:off x="11410598" y="3870996"/>
            <a:ext cx="275559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</a:t>
            </a:r>
          </a:p>
        </p:txBody>
      </p:sp>
      <p:sp>
        <p:nvSpPr>
          <p:cNvPr id="40" name="Rectangle: Rounded Corners 39">
            <a:hlinkClick r:id="rId9" action="ppaction://hlinksldjump"/>
            <a:extLst>
              <a:ext uri="{FF2B5EF4-FFF2-40B4-BE49-F238E27FC236}">
                <a16:creationId xmlns:a16="http://schemas.microsoft.com/office/drawing/2014/main" id="{551D7D8B-B563-4940-A620-0C124405AEBB}"/>
              </a:ext>
            </a:extLst>
          </p:cNvPr>
          <p:cNvSpPr/>
          <p:nvPr/>
        </p:nvSpPr>
        <p:spPr>
          <a:xfrm>
            <a:off x="4957110" y="6114758"/>
            <a:ext cx="1582609" cy="457199"/>
          </a:xfrm>
          <a:prstGeom prst="roundRect">
            <a:avLst/>
          </a:prstGeom>
          <a:solidFill>
            <a:srgbClr val="277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 Votes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823B53-E409-4283-9641-A82F3F8E1967}"/>
              </a:ext>
            </a:extLst>
          </p:cNvPr>
          <p:cNvSpPr/>
          <p:nvPr/>
        </p:nvSpPr>
        <p:spPr>
          <a:xfrm>
            <a:off x="4957110" y="3342487"/>
            <a:ext cx="13340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Jhon Sticky</a:t>
            </a:r>
          </a:p>
        </p:txBody>
      </p:sp>
    </p:spTree>
    <p:extLst>
      <p:ext uri="{BB962C8B-B14F-4D97-AF65-F5344CB8AC3E}">
        <p14:creationId xmlns:p14="http://schemas.microsoft.com/office/powerpoint/2010/main" val="1492958434"/>
      </p:ext>
    </p:extLst>
  </p:cSld>
  <p:clrMapOvr>
    <a:masterClrMapping/>
  </p:clrMapOvr>
  <p:transition spd="slow" advClick="0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B1830D-0AF0-4217-B5C4-969D8E0F7617}"/>
              </a:ext>
            </a:extLst>
          </p:cNvPr>
          <p:cNvSpPr/>
          <p:nvPr/>
        </p:nvSpPr>
        <p:spPr>
          <a:xfrm>
            <a:off x="349874" y="1189028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1BEC62-A240-47F7-93BE-CF42FFE70F1C}"/>
              </a:ext>
            </a:extLst>
          </p:cNvPr>
          <p:cNvSpPr/>
          <p:nvPr/>
        </p:nvSpPr>
        <p:spPr>
          <a:xfrm>
            <a:off x="215079" y="665974"/>
            <a:ext cx="12699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Senators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35000DED-5E69-424F-86E1-8A3771F8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17" y="1254241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1FBF34-48D1-4DBE-8938-6D2E7C3C777D}"/>
              </a:ext>
            </a:extLst>
          </p:cNvPr>
          <p:cNvSpPr/>
          <p:nvPr/>
        </p:nvSpPr>
        <p:spPr>
          <a:xfrm>
            <a:off x="1450696" y="3166642"/>
            <a:ext cx="11259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 Jhon</a:t>
            </a:r>
          </a:p>
        </p:txBody>
      </p:sp>
      <p:sp>
        <p:nvSpPr>
          <p:cNvPr id="15" name="Action Button: Blank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6258B75-C85E-48C2-8D8D-CA1E2EE15E81}"/>
              </a:ext>
            </a:extLst>
          </p:cNvPr>
          <p:cNvSpPr/>
          <p:nvPr/>
        </p:nvSpPr>
        <p:spPr>
          <a:xfrm>
            <a:off x="1288601" y="5062716"/>
            <a:ext cx="1450140" cy="61304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</a:t>
            </a:r>
          </a:p>
        </p:txBody>
      </p:sp>
      <p:sp>
        <p:nvSpPr>
          <p:cNvPr id="19" name="Action Button: Blank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7A46088-1B94-4BE7-B0E5-E5CD53407A8D}"/>
              </a:ext>
            </a:extLst>
          </p:cNvPr>
          <p:cNvSpPr/>
          <p:nvPr/>
        </p:nvSpPr>
        <p:spPr>
          <a:xfrm>
            <a:off x="645158" y="3697694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373FC2-EBFA-4585-B8CC-32C7F386B4AA}"/>
              </a:ext>
            </a:extLst>
          </p:cNvPr>
          <p:cNvSpPr/>
          <p:nvPr/>
        </p:nvSpPr>
        <p:spPr>
          <a:xfrm>
            <a:off x="706532" y="3843419"/>
            <a:ext cx="275559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Ipsum Lorem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B1127B2-FCF9-4E8E-9C29-FAC552CE800D}"/>
              </a:ext>
            </a:extLst>
          </p:cNvPr>
          <p:cNvSpPr/>
          <p:nvPr/>
        </p:nvSpPr>
        <p:spPr>
          <a:xfrm>
            <a:off x="3889555" y="1189028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A6837E21-6218-41B3-A5D1-1580ECE1A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41" y="1254241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E823B53-E409-4283-9641-A82F3F8E1967}"/>
              </a:ext>
            </a:extLst>
          </p:cNvPr>
          <p:cNvSpPr/>
          <p:nvPr/>
        </p:nvSpPr>
        <p:spPr>
          <a:xfrm>
            <a:off x="4957110" y="3342487"/>
            <a:ext cx="13340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Jhon Sticky</a:t>
            </a:r>
          </a:p>
        </p:txBody>
      </p:sp>
      <p:sp>
        <p:nvSpPr>
          <p:cNvPr id="26" name="Action Button: Blank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91B269F-A867-474B-9FAA-0BD8F330D767}"/>
              </a:ext>
            </a:extLst>
          </p:cNvPr>
          <p:cNvSpPr/>
          <p:nvPr/>
        </p:nvSpPr>
        <p:spPr>
          <a:xfrm>
            <a:off x="4899048" y="5062716"/>
            <a:ext cx="1450140" cy="61304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</a:t>
            </a:r>
          </a:p>
        </p:txBody>
      </p:sp>
      <p:sp>
        <p:nvSpPr>
          <p:cNvPr id="27" name="Action Button: Blank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FFCD00F-4F25-4B33-8791-764BA7E6FBD8}"/>
              </a:ext>
            </a:extLst>
          </p:cNvPr>
          <p:cNvSpPr/>
          <p:nvPr/>
        </p:nvSpPr>
        <p:spPr>
          <a:xfrm>
            <a:off x="4255605" y="3557018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3FC5E3-50CE-4A3C-B7B2-DAF9B70E40B9}"/>
              </a:ext>
            </a:extLst>
          </p:cNvPr>
          <p:cNvSpPr/>
          <p:nvPr/>
        </p:nvSpPr>
        <p:spPr>
          <a:xfrm>
            <a:off x="4316979" y="3843419"/>
            <a:ext cx="275559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</a:t>
            </a:r>
          </a:p>
        </p:txBody>
      </p:sp>
      <p:sp>
        <p:nvSpPr>
          <p:cNvPr id="22" name="Arrow: Chevron 21">
            <a:hlinkClick r:id="rId8" action="ppaction://hlinksldjump"/>
            <a:extLst>
              <a:ext uri="{FF2B5EF4-FFF2-40B4-BE49-F238E27FC236}">
                <a16:creationId xmlns:a16="http://schemas.microsoft.com/office/drawing/2014/main" id="{03F82AC3-3A26-495B-A9AB-275AE2210427}"/>
              </a:ext>
            </a:extLst>
          </p:cNvPr>
          <p:cNvSpPr/>
          <p:nvPr/>
        </p:nvSpPr>
        <p:spPr>
          <a:xfrm rot="16200000">
            <a:off x="5931875" y="621101"/>
            <a:ext cx="328249" cy="41839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62BCCB-BBD3-493D-A581-5FCBC4A5D4E7}"/>
              </a:ext>
            </a:extLst>
          </p:cNvPr>
          <p:cNvSpPr/>
          <p:nvPr/>
        </p:nvSpPr>
        <p:spPr>
          <a:xfrm>
            <a:off x="7443493" y="1193159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FBEAA6FC-E478-4C9E-A167-775C3D393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236" y="1281818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3EB6D77-52A7-4BC8-824A-97DB448F629E}"/>
              </a:ext>
            </a:extLst>
          </p:cNvPr>
          <p:cNvSpPr/>
          <p:nvPr/>
        </p:nvSpPr>
        <p:spPr>
          <a:xfrm>
            <a:off x="8421335" y="3194219"/>
            <a:ext cx="13719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Boy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Tapang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Action Button: Blank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6C7DA8E-B351-4FEA-A102-46BE2E38913C}"/>
              </a:ext>
            </a:extLst>
          </p:cNvPr>
          <p:cNvSpPr/>
          <p:nvPr/>
        </p:nvSpPr>
        <p:spPr>
          <a:xfrm>
            <a:off x="8382220" y="5090293"/>
            <a:ext cx="1450140" cy="61304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</a:t>
            </a:r>
          </a:p>
        </p:txBody>
      </p:sp>
      <p:sp>
        <p:nvSpPr>
          <p:cNvPr id="33" name="Action Button: Blank 3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FC13A30-5C57-416C-8C24-7810F3BA7112}"/>
              </a:ext>
            </a:extLst>
          </p:cNvPr>
          <p:cNvSpPr/>
          <p:nvPr/>
        </p:nvSpPr>
        <p:spPr>
          <a:xfrm>
            <a:off x="7738777" y="3725271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5EBC1E-58F8-4FEC-A6AE-857048AC047B}"/>
              </a:ext>
            </a:extLst>
          </p:cNvPr>
          <p:cNvSpPr/>
          <p:nvPr/>
        </p:nvSpPr>
        <p:spPr>
          <a:xfrm>
            <a:off x="7800151" y="3870996"/>
            <a:ext cx="275559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Ipsum Lorem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66F8ACB-6D92-4676-A0EC-2375E30F04D8}"/>
              </a:ext>
            </a:extLst>
          </p:cNvPr>
          <p:cNvSpPr/>
          <p:nvPr/>
        </p:nvSpPr>
        <p:spPr>
          <a:xfrm>
            <a:off x="10983174" y="1216605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B5648047-5C79-41AA-9A25-E3FACDA2D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960" y="1281818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CBDC9B7-E923-43DC-9FA3-D1B8AF1A0626}"/>
              </a:ext>
            </a:extLst>
          </p:cNvPr>
          <p:cNvSpPr/>
          <p:nvPr/>
        </p:nvSpPr>
        <p:spPr>
          <a:xfrm>
            <a:off x="12156239" y="3194219"/>
            <a:ext cx="11230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Dev</a:t>
            </a:r>
          </a:p>
        </p:txBody>
      </p:sp>
      <p:sp>
        <p:nvSpPr>
          <p:cNvPr id="38" name="Action Button: Blank 3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EE37DD2-E22D-4E8D-B724-609851BD6A2E}"/>
              </a:ext>
            </a:extLst>
          </p:cNvPr>
          <p:cNvSpPr/>
          <p:nvPr/>
        </p:nvSpPr>
        <p:spPr>
          <a:xfrm>
            <a:off x="11992667" y="5090293"/>
            <a:ext cx="1450140" cy="61304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F2CEA7-20C9-4CB3-A271-24E0740A1C5A}"/>
              </a:ext>
            </a:extLst>
          </p:cNvPr>
          <p:cNvSpPr/>
          <p:nvPr/>
        </p:nvSpPr>
        <p:spPr>
          <a:xfrm>
            <a:off x="11410598" y="3870996"/>
            <a:ext cx="275559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</a:t>
            </a:r>
          </a:p>
        </p:txBody>
      </p:sp>
      <p:sp>
        <p:nvSpPr>
          <p:cNvPr id="40" name="Rectangle: Rounded Corners 39">
            <a:hlinkClick r:id="rId9" action="ppaction://hlinksldjump"/>
            <a:extLst>
              <a:ext uri="{FF2B5EF4-FFF2-40B4-BE49-F238E27FC236}">
                <a16:creationId xmlns:a16="http://schemas.microsoft.com/office/drawing/2014/main" id="{551D7D8B-B563-4940-A620-0C124405AEBB}"/>
              </a:ext>
            </a:extLst>
          </p:cNvPr>
          <p:cNvSpPr/>
          <p:nvPr/>
        </p:nvSpPr>
        <p:spPr>
          <a:xfrm>
            <a:off x="4957110" y="6114758"/>
            <a:ext cx="1795382" cy="457199"/>
          </a:xfrm>
          <a:prstGeom prst="roundRect">
            <a:avLst/>
          </a:prstGeom>
          <a:solidFill>
            <a:srgbClr val="277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Checking Votes</a:t>
            </a:r>
          </a:p>
        </p:txBody>
      </p:sp>
    </p:spTree>
    <p:extLst>
      <p:ext uri="{BB962C8B-B14F-4D97-AF65-F5344CB8AC3E}">
        <p14:creationId xmlns:p14="http://schemas.microsoft.com/office/powerpoint/2010/main" val="2493092926"/>
      </p:ext>
    </p:extLst>
  </p:cSld>
  <p:clrMapOvr>
    <a:masterClrMapping/>
  </p:clrMapOvr>
  <p:transition spd="slow" advClick="0" advTm="750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B1830D-0AF0-4217-B5C4-969D8E0F7617}"/>
              </a:ext>
            </a:extLst>
          </p:cNvPr>
          <p:cNvSpPr/>
          <p:nvPr/>
        </p:nvSpPr>
        <p:spPr>
          <a:xfrm>
            <a:off x="349874" y="1189028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1BEC62-A240-47F7-93BE-CF42FFE70F1C}"/>
              </a:ext>
            </a:extLst>
          </p:cNvPr>
          <p:cNvSpPr/>
          <p:nvPr/>
        </p:nvSpPr>
        <p:spPr>
          <a:xfrm>
            <a:off x="215079" y="665974"/>
            <a:ext cx="12699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Senators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35000DED-5E69-424F-86E1-8A3771F8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17" y="1254241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1FBF34-48D1-4DBE-8938-6D2E7C3C777D}"/>
              </a:ext>
            </a:extLst>
          </p:cNvPr>
          <p:cNvSpPr/>
          <p:nvPr/>
        </p:nvSpPr>
        <p:spPr>
          <a:xfrm>
            <a:off x="1450696" y="3166642"/>
            <a:ext cx="11259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 Jhon</a:t>
            </a:r>
          </a:p>
        </p:txBody>
      </p:sp>
      <p:sp>
        <p:nvSpPr>
          <p:cNvPr id="15" name="Action Button: Blank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6258B75-C85E-48C2-8D8D-CA1E2EE15E81}"/>
              </a:ext>
            </a:extLst>
          </p:cNvPr>
          <p:cNvSpPr/>
          <p:nvPr/>
        </p:nvSpPr>
        <p:spPr>
          <a:xfrm>
            <a:off x="1288601" y="5062716"/>
            <a:ext cx="1450140" cy="61304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</a:t>
            </a:r>
          </a:p>
        </p:txBody>
      </p:sp>
      <p:sp>
        <p:nvSpPr>
          <p:cNvPr id="19" name="Action Button: Blank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7A46088-1B94-4BE7-B0E5-E5CD53407A8D}"/>
              </a:ext>
            </a:extLst>
          </p:cNvPr>
          <p:cNvSpPr/>
          <p:nvPr/>
        </p:nvSpPr>
        <p:spPr>
          <a:xfrm>
            <a:off x="645158" y="3697694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373FC2-EBFA-4585-B8CC-32C7F386B4AA}"/>
              </a:ext>
            </a:extLst>
          </p:cNvPr>
          <p:cNvSpPr/>
          <p:nvPr/>
        </p:nvSpPr>
        <p:spPr>
          <a:xfrm>
            <a:off x="706532" y="3843419"/>
            <a:ext cx="275559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Ipsum Lorem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B1127B2-FCF9-4E8E-9C29-FAC552CE800D}"/>
              </a:ext>
            </a:extLst>
          </p:cNvPr>
          <p:cNvSpPr/>
          <p:nvPr/>
        </p:nvSpPr>
        <p:spPr>
          <a:xfrm>
            <a:off x="3889555" y="1189028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A6837E21-6218-41B3-A5D1-1580ECE1A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41" y="1254241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ction Button: Blank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91B269F-A867-474B-9FAA-0BD8F330D767}"/>
              </a:ext>
            </a:extLst>
          </p:cNvPr>
          <p:cNvSpPr/>
          <p:nvPr/>
        </p:nvSpPr>
        <p:spPr>
          <a:xfrm>
            <a:off x="4899048" y="5062716"/>
            <a:ext cx="1450140" cy="61304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</a:t>
            </a:r>
          </a:p>
        </p:txBody>
      </p:sp>
      <p:sp>
        <p:nvSpPr>
          <p:cNvPr id="27" name="Action Button: Blank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FFCD00F-4F25-4B33-8791-764BA7E6FBD8}"/>
              </a:ext>
            </a:extLst>
          </p:cNvPr>
          <p:cNvSpPr/>
          <p:nvPr/>
        </p:nvSpPr>
        <p:spPr>
          <a:xfrm>
            <a:off x="4255605" y="3557018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3FC5E3-50CE-4A3C-B7B2-DAF9B70E40B9}"/>
              </a:ext>
            </a:extLst>
          </p:cNvPr>
          <p:cNvSpPr/>
          <p:nvPr/>
        </p:nvSpPr>
        <p:spPr>
          <a:xfrm>
            <a:off x="4316979" y="3843419"/>
            <a:ext cx="275559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</a:t>
            </a:r>
          </a:p>
        </p:txBody>
      </p:sp>
      <p:sp>
        <p:nvSpPr>
          <p:cNvPr id="22" name="Arrow: Chevron 21">
            <a:hlinkClick r:id="rId8" action="ppaction://hlinksldjump"/>
            <a:extLst>
              <a:ext uri="{FF2B5EF4-FFF2-40B4-BE49-F238E27FC236}">
                <a16:creationId xmlns:a16="http://schemas.microsoft.com/office/drawing/2014/main" id="{03F82AC3-3A26-495B-A9AB-275AE2210427}"/>
              </a:ext>
            </a:extLst>
          </p:cNvPr>
          <p:cNvSpPr/>
          <p:nvPr/>
        </p:nvSpPr>
        <p:spPr>
          <a:xfrm rot="16200000">
            <a:off x="5931875" y="621101"/>
            <a:ext cx="328249" cy="41839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62BCCB-BBD3-493D-A581-5FCBC4A5D4E7}"/>
              </a:ext>
            </a:extLst>
          </p:cNvPr>
          <p:cNvSpPr/>
          <p:nvPr/>
        </p:nvSpPr>
        <p:spPr>
          <a:xfrm>
            <a:off x="7443493" y="1193159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FBEAA6FC-E478-4C9E-A167-775C3D393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236" y="1281818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3EB6D77-52A7-4BC8-824A-97DB448F629E}"/>
              </a:ext>
            </a:extLst>
          </p:cNvPr>
          <p:cNvSpPr/>
          <p:nvPr/>
        </p:nvSpPr>
        <p:spPr>
          <a:xfrm>
            <a:off x="8421335" y="3194219"/>
            <a:ext cx="13719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Boy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Tapang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Action Button: Blank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6C7DA8E-B351-4FEA-A102-46BE2E38913C}"/>
              </a:ext>
            </a:extLst>
          </p:cNvPr>
          <p:cNvSpPr/>
          <p:nvPr/>
        </p:nvSpPr>
        <p:spPr>
          <a:xfrm>
            <a:off x="8382220" y="5090293"/>
            <a:ext cx="1450140" cy="61304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</a:t>
            </a:r>
          </a:p>
        </p:txBody>
      </p:sp>
      <p:sp>
        <p:nvSpPr>
          <p:cNvPr id="33" name="Action Button: Blank 3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FC13A30-5C57-416C-8C24-7810F3BA7112}"/>
              </a:ext>
            </a:extLst>
          </p:cNvPr>
          <p:cNvSpPr/>
          <p:nvPr/>
        </p:nvSpPr>
        <p:spPr>
          <a:xfrm>
            <a:off x="7738777" y="3725271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5EBC1E-58F8-4FEC-A6AE-857048AC047B}"/>
              </a:ext>
            </a:extLst>
          </p:cNvPr>
          <p:cNvSpPr/>
          <p:nvPr/>
        </p:nvSpPr>
        <p:spPr>
          <a:xfrm>
            <a:off x="7800151" y="3870996"/>
            <a:ext cx="275559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Ipsum Lorem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66F8ACB-6D92-4676-A0EC-2375E30F04D8}"/>
              </a:ext>
            </a:extLst>
          </p:cNvPr>
          <p:cNvSpPr/>
          <p:nvPr/>
        </p:nvSpPr>
        <p:spPr>
          <a:xfrm>
            <a:off x="10983174" y="1216605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B5648047-5C79-41AA-9A25-E3FACDA2D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960" y="1281818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CBDC9B7-E923-43DC-9FA3-D1B8AF1A0626}"/>
              </a:ext>
            </a:extLst>
          </p:cNvPr>
          <p:cNvSpPr/>
          <p:nvPr/>
        </p:nvSpPr>
        <p:spPr>
          <a:xfrm>
            <a:off x="12156239" y="3194219"/>
            <a:ext cx="11230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Dev</a:t>
            </a:r>
          </a:p>
        </p:txBody>
      </p:sp>
      <p:sp>
        <p:nvSpPr>
          <p:cNvPr id="38" name="Action Button: Blank 3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EE37DD2-E22D-4E8D-B724-609851BD6A2E}"/>
              </a:ext>
            </a:extLst>
          </p:cNvPr>
          <p:cNvSpPr/>
          <p:nvPr/>
        </p:nvSpPr>
        <p:spPr>
          <a:xfrm>
            <a:off x="11992667" y="5090293"/>
            <a:ext cx="1450140" cy="61304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F2CEA7-20C9-4CB3-A271-24E0740A1C5A}"/>
              </a:ext>
            </a:extLst>
          </p:cNvPr>
          <p:cNvSpPr/>
          <p:nvPr/>
        </p:nvSpPr>
        <p:spPr>
          <a:xfrm>
            <a:off x="11410598" y="3870996"/>
            <a:ext cx="275559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51D7D8B-B563-4940-A620-0C124405AEBB}"/>
              </a:ext>
            </a:extLst>
          </p:cNvPr>
          <p:cNvSpPr/>
          <p:nvPr/>
        </p:nvSpPr>
        <p:spPr>
          <a:xfrm>
            <a:off x="4957110" y="6114758"/>
            <a:ext cx="2115468" cy="4571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Votes Submitted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823B53-E409-4283-9641-A82F3F8E1967}"/>
              </a:ext>
            </a:extLst>
          </p:cNvPr>
          <p:cNvSpPr/>
          <p:nvPr/>
        </p:nvSpPr>
        <p:spPr>
          <a:xfrm>
            <a:off x="4957110" y="3342487"/>
            <a:ext cx="13340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Jhon Sticky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EA1BF9D-69FF-4DCC-BC45-DFD94D1D972A}"/>
              </a:ext>
            </a:extLst>
          </p:cNvPr>
          <p:cNvSpPr/>
          <p:nvPr/>
        </p:nvSpPr>
        <p:spPr>
          <a:xfrm>
            <a:off x="3240773" y="1693814"/>
            <a:ext cx="5894368" cy="2867020"/>
          </a:xfrm>
          <a:prstGeom prst="roundRect">
            <a:avLst>
              <a:gd name="adj" fmla="val 3313"/>
            </a:avLst>
          </a:prstGeom>
          <a:solidFill>
            <a:srgbClr val="242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8E00D87-EACF-4396-88F6-DD6FD14974B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6155" t="43330" r="45384" b="42047"/>
          <a:stretch/>
        </p:blipFill>
        <p:spPr>
          <a:xfrm>
            <a:off x="5663039" y="1864839"/>
            <a:ext cx="1031623" cy="10023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773FF18-94E6-46E1-89F1-066E90B2F8E9}"/>
              </a:ext>
            </a:extLst>
          </p:cNvPr>
          <p:cNvSpPr/>
          <p:nvPr/>
        </p:nvSpPr>
        <p:spPr>
          <a:xfrm>
            <a:off x="4677475" y="2949228"/>
            <a:ext cx="29937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0" dirty="0">
                <a:solidFill>
                  <a:srgbClr val="E1E1E1"/>
                </a:solidFill>
                <a:effectLst/>
                <a:latin typeface="Helvetica Neue"/>
              </a:rPr>
              <a:t>Votes Submitted</a:t>
            </a:r>
          </a:p>
        </p:txBody>
      </p:sp>
      <p:sp>
        <p:nvSpPr>
          <p:cNvPr id="44" name="Rectangle: Rounded Corners 43">
            <a:hlinkClick r:id="rId10" action="ppaction://hlinksldjump"/>
            <a:extLst>
              <a:ext uri="{FF2B5EF4-FFF2-40B4-BE49-F238E27FC236}">
                <a16:creationId xmlns:a16="http://schemas.microsoft.com/office/drawing/2014/main" id="{8750F571-7578-42D4-A7A2-F113631C1BCF}"/>
              </a:ext>
            </a:extLst>
          </p:cNvPr>
          <p:cNvSpPr/>
          <p:nvPr/>
        </p:nvSpPr>
        <p:spPr>
          <a:xfrm>
            <a:off x="5718415" y="3906420"/>
            <a:ext cx="785446" cy="386861"/>
          </a:xfrm>
          <a:prstGeom prst="roundRect">
            <a:avLst/>
          </a:prstGeom>
          <a:solidFill>
            <a:srgbClr val="277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625553178"/>
      </p:ext>
    </p:extLst>
  </p:cSld>
  <p:clrMapOvr>
    <a:masterClrMapping/>
  </p:clrMapOvr>
  <p:transition spd="slow" advClick="0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D39209B-F451-429D-9F75-82855283B024}"/>
              </a:ext>
            </a:extLst>
          </p:cNvPr>
          <p:cNvSpPr/>
          <p:nvPr/>
        </p:nvSpPr>
        <p:spPr>
          <a:xfrm>
            <a:off x="2965938" y="926123"/>
            <a:ext cx="6260123" cy="1535723"/>
          </a:xfrm>
          <a:prstGeom prst="roundRect">
            <a:avLst>
              <a:gd name="adj" fmla="val 365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USC ELECTION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8D55C5-F477-446E-BE4B-16EF8FEF3830}"/>
              </a:ext>
            </a:extLst>
          </p:cNvPr>
          <p:cNvSpPr/>
          <p:nvPr/>
        </p:nvSpPr>
        <p:spPr>
          <a:xfrm>
            <a:off x="4919618" y="2967335"/>
            <a:ext cx="23527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Status : Not Yet Started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3" name="Rectangle: Rounded Corners 2">
            <a:hlinkClick r:id="rId7" action="ppaction://hlinksldjump"/>
            <a:extLst>
              <a:ext uri="{FF2B5EF4-FFF2-40B4-BE49-F238E27FC236}">
                <a16:creationId xmlns:a16="http://schemas.microsoft.com/office/drawing/2014/main" id="{4A27852D-6A02-472E-8F70-810DBF40ECD3}"/>
              </a:ext>
            </a:extLst>
          </p:cNvPr>
          <p:cNvSpPr/>
          <p:nvPr/>
        </p:nvSpPr>
        <p:spPr>
          <a:xfrm>
            <a:off x="7832478" y="6207830"/>
            <a:ext cx="4296939" cy="666499"/>
          </a:xfrm>
          <a:prstGeom prst="roundRect">
            <a:avLst>
              <a:gd name="adj" fmla="val 6911"/>
            </a:avLst>
          </a:prstGeom>
          <a:solidFill>
            <a:srgbClr val="282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A9A7AB-AEB6-45C7-88B5-8ED4F5AF21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280" y="6251715"/>
            <a:ext cx="578727" cy="57872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09BB2C-9B79-42E1-8DEB-ABDDFD35F0E7}"/>
              </a:ext>
            </a:extLst>
          </p:cNvPr>
          <p:cNvSpPr/>
          <p:nvPr/>
        </p:nvSpPr>
        <p:spPr>
          <a:xfrm>
            <a:off x="8493007" y="6342275"/>
            <a:ext cx="13131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Election Bot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578F8CA-0C88-4337-8365-BA30FEADFE7F}"/>
              </a:ext>
            </a:extLst>
          </p:cNvPr>
          <p:cNvSpPr/>
          <p:nvPr/>
        </p:nvSpPr>
        <p:spPr>
          <a:xfrm>
            <a:off x="11836653" y="6453821"/>
            <a:ext cx="175037" cy="17451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2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D39209B-F451-429D-9F75-82855283B024}"/>
              </a:ext>
            </a:extLst>
          </p:cNvPr>
          <p:cNvSpPr/>
          <p:nvPr/>
        </p:nvSpPr>
        <p:spPr>
          <a:xfrm>
            <a:off x="2965938" y="926123"/>
            <a:ext cx="6260123" cy="1535723"/>
          </a:xfrm>
          <a:prstGeom prst="roundRect">
            <a:avLst>
              <a:gd name="adj" fmla="val 365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USC ELECTION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8D55C5-F477-446E-BE4B-16EF8FEF3830}"/>
              </a:ext>
            </a:extLst>
          </p:cNvPr>
          <p:cNvSpPr/>
          <p:nvPr/>
        </p:nvSpPr>
        <p:spPr>
          <a:xfrm>
            <a:off x="4919618" y="2967335"/>
            <a:ext cx="23527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Status : Not Yet Started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27852D-6A02-472E-8F70-810DBF40ECD3}"/>
              </a:ext>
            </a:extLst>
          </p:cNvPr>
          <p:cNvSpPr/>
          <p:nvPr/>
        </p:nvSpPr>
        <p:spPr>
          <a:xfrm>
            <a:off x="7848806" y="941653"/>
            <a:ext cx="4296940" cy="666499"/>
          </a:xfrm>
          <a:prstGeom prst="roundRect">
            <a:avLst>
              <a:gd name="adj" fmla="val 6911"/>
            </a:avLst>
          </a:prstGeom>
          <a:solidFill>
            <a:srgbClr val="282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A9A7AB-AEB6-45C7-88B5-8ED4F5AF21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08" y="985538"/>
            <a:ext cx="578727" cy="57872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09BB2C-9B79-42E1-8DEB-ABDDFD35F0E7}"/>
              </a:ext>
            </a:extLst>
          </p:cNvPr>
          <p:cNvSpPr/>
          <p:nvPr/>
        </p:nvSpPr>
        <p:spPr>
          <a:xfrm>
            <a:off x="8509335" y="1076098"/>
            <a:ext cx="13131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Election Bot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578F8CA-0C88-4337-8365-BA30FEADFE7F}"/>
              </a:ext>
            </a:extLst>
          </p:cNvPr>
          <p:cNvSpPr/>
          <p:nvPr/>
        </p:nvSpPr>
        <p:spPr>
          <a:xfrm>
            <a:off x="11852981" y="1187644"/>
            <a:ext cx="175037" cy="17451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246F24-BBDD-4EE6-A1E6-2DBC1478A4E4}"/>
              </a:ext>
            </a:extLst>
          </p:cNvPr>
          <p:cNvSpPr/>
          <p:nvPr/>
        </p:nvSpPr>
        <p:spPr>
          <a:xfrm>
            <a:off x="7848805" y="1595840"/>
            <a:ext cx="4296940" cy="5383183"/>
          </a:xfrm>
          <a:prstGeom prst="roundRect">
            <a:avLst>
              <a:gd name="adj" fmla="val 0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689078-2222-4809-8697-648C08EC8992}"/>
              </a:ext>
            </a:extLst>
          </p:cNvPr>
          <p:cNvSpPr/>
          <p:nvPr/>
        </p:nvSpPr>
        <p:spPr>
          <a:xfrm>
            <a:off x="7930608" y="6196732"/>
            <a:ext cx="4160274" cy="580041"/>
          </a:xfrm>
          <a:prstGeom prst="roundRect">
            <a:avLst>
              <a:gd name="adj" fmla="val 14872"/>
            </a:avLst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6" name="Picture 15">
            <a:hlinkClick r:id="rId8" action="ppaction://hlinksldjump"/>
            <a:extLst>
              <a:ext uri="{FF2B5EF4-FFF2-40B4-BE49-F238E27FC236}">
                <a16:creationId xmlns:a16="http://schemas.microsoft.com/office/drawing/2014/main" id="{032B2738-1D16-483D-B83F-7618F873DB2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6469" t="89588" r="40114" b="3089"/>
          <a:stretch/>
        </p:blipFill>
        <p:spPr>
          <a:xfrm>
            <a:off x="11540086" y="6204924"/>
            <a:ext cx="563322" cy="58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3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"/>
    </mc:Choice>
    <mc:Fallback xmlns="">
      <p:transition spd="slow"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D39209B-F451-429D-9F75-82855283B024}"/>
              </a:ext>
            </a:extLst>
          </p:cNvPr>
          <p:cNvSpPr/>
          <p:nvPr/>
        </p:nvSpPr>
        <p:spPr>
          <a:xfrm>
            <a:off x="2965938" y="926123"/>
            <a:ext cx="6260123" cy="1535723"/>
          </a:xfrm>
          <a:prstGeom prst="roundRect">
            <a:avLst>
              <a:gd name="adj" fmla="val 365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USC ELECTION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8D55C5-F477-446E-BE4B-16EF8FEF3830}"/>
              </a:ext>
            </a:extLst>
          </p:cNvPr>
          <p:cNvSpPr/>
          <p:nvPr/>
        </p:nvSpPr>
        <p:spPr>
          <a:xfrm>
            <a:off x="4919618" y="2967335"/>
            <a:ext cx="23527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Status : Not Yet Started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27852D-6A02-472E-8F70-810DBF40ECD3}"/>
              </a:ext>
            </a:extLst>
          </p:cNvPr>
          <p:cNvSpPr/>
          <p:nvPr/>
        </p:nvSpPr>
        <p:spPr>
          <a:xfrm>
            <a:off x="7848806" y="941653"/>
            <a:ext cx="4296940" cy="666499"/>
          </a:xfrm>
          <a:prstGeom prst="roundRect">
            <a:avLst>
              <a:gd name="adj" fmla="val 6911"/>
            </a:avLst>
          </a:prstGeom>
          <a:solidFill>
            <a:srgbClr val="282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A9A7AB-AEB6-45C7-88B5-8ED4F5AF21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08" y="985538"/>
            <a:ext cx="578727" cy="57872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09BB2C-9B79-42E1-8DEB-ABDDFD35F0E7}"/>
              </a:ext>
            </a:extLst>
          </p:cNvPr>
          <p:cNvSpPr/>
          <p:nvPr/>
        </p:nvSpPr>
        <p:spPr>
          <a:xfrm>
            <a:off x="8509335" y="1076098"/>
            <a:ext cx="13131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Election Bot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578F8CA-0C88-4337-8365-BA30FEADFE7F}"/>
              </a:ext>
            </a:extLst>
          </p:cNvPr>
          <p:cNvSpPr/>
          <p:nvPr/>
        </p:nvSpPr>
        <p:spPr>
          <a:xfrm>
            <a:off x="11852981" y="1187644"/>
            <a:ext cx="175037" cy="17451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246F24-BBDD-4EE6-A1E6-2DBC1478A4E4}"/>
              </a:ext>
            </a:extLst>
          </p:cNvPr>
          <p:cNvSpPr/>
          <p:nvPr/>
        </p:nvSpPr>
        <p:spPr>
          <a:xfrm>
            <a:off x="7848805" y="1595840"/>
            <a:ext cx="4296940" cy="5383183"/>
          </a:xfrm>
          <a:prstGeom prst="roundRect">
            <a:avLst>
              <a:gd name="adj" fmla="val 0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689078-2222-4809-8697-648C08EC8992}"/>
              </a:ext>
            </a:extLst>
          </p:cNvPr>
          <p:cNvSpPr/>
          <p:nvPr/>
        </p:nvSpPr>
        <p:spPr>
          <a:xfrm>
            <a:off x="7930608" y="6196732"/>
            <a:ext cx="4160274" cy="580041"/>
          </a:xfrm>
          <a:prstGeom prst="roundRect">
            <a:avLst>
              <a:gd name="adj" fmla="val 14872"/>
            </a:avLst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6" name="Picture 15">
            <a:hlinkClick r:id="rId8" action="ppaction://hlinksldjump"/>
            <a:extLst>
              <a:ext uri="{FF2B5EF4-FFF2-40B4-BE49-F238E27FC236}">
                <a16:creationId xmlns:a16="http://schemas.microsoft.com/office/drawing/2014/main" id="{032B2738-1D16-483D-B83F-7618F873DB2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6469" t="89588" r="40114" b="3089"/>
          <a:stretch/>
        </p:blipFill>
        <p:spPr>
          <a:xfrm>
            <a:off x="11540086" y="6204924"/>
            <a:ext cx="563322" cy="58004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874E46-C46D-47EE-BB79-8E4180F3C8D0}"/>
              </a:ext>
            </a:extLst>
          </p:cNvPr>
          <p:cNvSpPr/>
          <p:nvPr/>
        </p:nvSpPr>
        <p:spPr>
          <a:xfrm>
            <a:off x="7930608" y="1742597"/>
            <a:ext cx="3089724" cy="853694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ction Button: Blank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262BC19-6006-4F3A-AF89-87F297170825}"/>
              </a:ext>
            </a:extLst>
          </p:cNvPr>
          <p:cNvSpPr/>
          <p:nvPr/>
        </p:nvSpPr>
        <p:spPr>
          <a:xfrm>
            <a:off x="7930607" y="1745123"/>
            <a:ext cx="1042416" cy="666499"/>
          </a:xfrm>
          <a:prstGeom prst="actionButtonBlank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56A9F0-1224-4661-ACBC-538E834963CB}"/>
              </a:ext>
            </a:extLst>
          </p:cNvPr>
          <p:cNvSpPr/>
          <p:nvPr/>
        </p:nvSpPr>
        <p:spPr>
          <a:xfrm>
            <a:off x="8022636" y="1928904"/>
            <a:ext cx="29056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 e-Bot ready to help you</a:t>
            </a:r>
          </a:p>
        </p:txBody>
      </p:sp>
    </p:spTree>
    <p:extLst>
      <p:ext uri="{BB962C8B-B14F-4D97-AF65-F5344CB8AC3E}">
        <p14:creationId xmlns:p14="http://schemas.microsoft.com/office/powerpoint/2010/main" val="41045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D39209B-F451-429D-9F75-82855283B024}"/>
              </a:ext>
            </a:extLst>
          </p:cNvPr>
          <p:cNvSpPr/>
          <p:nvPr/>
        </p:nvSpPr>
        <p:spPr>
          <a:xfrm>
            <a:off x="2965938" y="926123"/>
            <a:ext cx="6260123" cy="1535723"/>
          </a:xfrm>
          <a:prstGeom prst="roundRect">
            <a:avLst>
              <a:gd name="adj" fmla="val 365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USC ELECTION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8D55C5-F477-446E-BE4B-16EF8FEF3830}"/>
              </a:ext>
            </a:extLst>
          </p:cNvPr>
          <p:cNvSpPr/>
          <p:nvPr/>
        </p:nvSpPr>
        <p:spPr>
          <a:xfrm>
            <a:off x="4919618" y="2967335"/>
            <a:ext cx="23527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Status : Not Yet Started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27852D-6A02-472E-8F70-810DBF40ECD3}"/>
              </a:ext>
            </a:extLst>
          </p:cNvPr>
          <p:cNvSpPr/>
          <p:nvPr/>
        </p:nvSpPr>
        <p:spPr>
          <a:xfrm>
            <a:off x="7848806" y="941653"/>
            <a:ext cx="4296940" cy="666499"/>
          </a:xfrm>
          <a:prstGeom prst="roundRect">
            <a:avLst>
              <a:gd name="adj" fmla="val 6911"/>
            </a:avLst>
          </a:prstGeom>
          <a:solidFill>
            <a:srgbClr val="282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A9A7AB-AEB6-45C7-88B5-8ED4F5AF21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08" y="985538"/>
            <a:ext cx="578727" cy="57872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09BB2C-9B79-42E1-8DEB-ABDDFD35F0E7}"/>
              </a:ext>
            </a:extLst>
          </p:cNvPr>
          <p:cNvSpPr/>
          <p:nvPr/>
        </p:nvSpPr>
        <p:spPr>
          <a:xfrm>
            <a:off x="8509335" y="1076098"/>
            <a:ext cx="13131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Election Bot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578F8CA-0C88-4337-8365-BA30FEADFE7F}"/>
              </a:ext>
            </a:extLst>
          </p:cNvPr>
          <p:cNvSpPr/>
          <p:nvPr/>
        </p:nvSpPr>
        <p:spPr>
          <a:xfrm>
            <a:off x="11852981" y="1187644"/>
            <a:ext cx="175037" cy="17451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246F24-BBDD-4EE6-A1E6-2DBC1478A4E4}"/>
              </a:ext>
            </a:extLst>
          </p:cNvPr>
          <p:cNvSpPr/>
          <p:nvPr/>
        </p:nvSpPr>
        <p:spPr>
          <a:xfrm>
            <a:off x="7848805" y="1595840"/>
            <a:ext cx="4296940" cy="5383183"/>
          </a:xfrm>
          <a:prstGeom prst="roundRect">
            <a:avLst>
              <a:gd name="adj" fmla="val 0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689078-2222-4809-8697-648C08EC8992}"/>
              </a:ext>
            </a:extLst>
          </p:cNvPr>
          <p:cNvSpPr/>
          <p:nvPr/>
        </p:nvSpPr>
        <p:spPr>
          <a:xfrm>
            <a:off x="7930608" y="6196732"/>
            <a:ext cx="4160274" cy="580041"/>
          </a:xfrm>
          <a:prstGeom prst="roundRect">
            <a:avLst>
              <a:gd name="adj" fmla="val 14872"/>
            </a:avLst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6" name="Picture 15">
            <a:hlinkClick r:id="rId8" action="ppaction://hlinksldjump"/>
            <a:extLst>
              <a:ext uri="{FF2B5EF4-FFF2-40B4-BE49-F238E27FC236}">
                <a16:creationId xmlns:a16="http://schemas.microsoft.com/office/drawing/2014/main" id="{032B2738-1D16-483D-B83F-7618F873DB2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6469" t="89588" r="40114" b="3089"/>
          <a:stretch/>
        </p:blipFill>
        <p:spPr>
          <a:xfrm>
            <a:off x="11540086" y="6204924"/>
            <a:ext cx="563322" cy="58004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874E46-C46D-47EE-BB79-8E4180F3C8D0}"/>
              </a:ext>
            </a:extLst>
          </p:cNvPr>
          <p:cNvSpPr/>
          <p:nvPr/>
        </p:nvSpPr>
        <p:spPr>
          <a:xfrm>
            <a:off x="7930608" y="1742597"/>
            <a:ext cx="3089724" cy="853694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ction Button: Blank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262BC19-6006-4F3A-AF89-87F297170825}"/>
              </a:ext>
            </a:extLst>
          </p:cNvPr>
          <p:cNvSpPr/>
          <p:nvPr/>
        </p:nvSpPr>
        <p:spPr>
          <a:xfrm>
            <a:off x="7930607" y="1745123"/>
            <a:ext cx="1042416" cy="666499"/>
          </a:xfrm>
          <a:prstGeom prst="actionButtonBlank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56A9F0-1224-4661-ACBC-538E834963CB}"/>
              </a:ext>
            </a:extLst>
          </p:cNvPr>
          <p:cNvSpPr/>
          <p:nvPr/>
        </p:nvSpPr>
        <p:spPr>
          <a:xfrm>
            <a:off x="8022636" y="1928904"/>
            <a:ext cx="29056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 e-Bot ready to help you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20C8BF8-7490-4F66-9146-BF39656A25C0}"/>
              </a:ext>
            </a:extLst>
          </p:cNvPr>
          <p:cNvSpPr/>
          <p:nvPr/>
        </p:nvSpPr>
        <p:spPr>
          <a:xfrm>
            <a:off x="9001158" y="2839161"/>
            <a:ext cx="3089724" cy="853694"/>
          </a:xfrm>
          <a:prstGeom prst="roundRect">
            <a:avLst/>
          </a:prstGeom>
          <a:solidFill>
            <a:srgbClr val="2A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ction Button: Blank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EBF7092-8054-4221-8D4D-D956C434F423}"/>
              </a:ext>
            </a:extLst>
          </p:cNvPr>
          <p:cNvSpPr/>
          <p:nvPr/>
        </p:nvSpPr>
        <p:spPr>
          <a:xfrm>
            <a:off x="11050846" y="2843495"/>
            <a:ext cx="1042416" cy="666499"/>
          </a:xfrm>
          <a:prstGeom prst="actionButtonBlank">
            <a:avLst/>
          </a:prstGeom>
          <a:solidFill>
            <a:srgbClr val="2A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EC43CC-F6B5-4889-A501-B243FCD25571}"/>
              </a:ext>
            </a:extLst>
          </p:cNvPr>
          <p:cNvSpPr/>
          <p:nvPr/>
        </p:nvSpPr>
        <p:spPr>
          <a:xfrm>
            <a:off x="8998778" y="3078417"/>
            <a:ext cx="309087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Ok, How to hack this system</a:t>
            </a:r>
          </a:p>
        </p:txBody>
      </p:sp>
    </p:spTree>
    <p:extLst>
      <p:ext uri="{BB962C8B-B14F-4D97-AF65-F5344CB8AC3E}">
        <p14:creationId xmlns:p14="http://schemas.microsoft.com/office/powerpoint/2010/main" val="48054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D39209B-F451-429D-9F75-82855283B024}"/>
              </a:ext>
            </a:extLst>
          </p:cNvPr>
          <p:cNvSpPr/>
          <p:nvPr/>
        </p:nvSpPr>
        <p:spPr>
          <a:xfrm>
            <a:off x="2965938" y="926123"/>
            <a:ext cx="6260123" cy="1535723"/>
          </a:xfrm>
          <a:prstGeom prst="roundRect">
            <a:avLst>
              <a:gd name="adj" fmla="val 365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USC ELECTION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8D55C5-F477-446E-BE4B-16EF8FEF3830}"/>
              </a:ext>
            </a:extLst>
          </p:cNvPr>
          <p:cNvSpPr/>
          <p:nvPr/>
        </p:nvSpPr>
        <p:spPr>
          <a:xfrm>
            <a:off x="4919618" y="2967335"/>
            <a:ext cx="23527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Status : Not Yet Started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C50CB7D-24F2-4C64-81E4-D2CF1EA1BAA1}"/>
              </a:ext>
            </a:extLst>
          </p:cNvPr>
          <p:cNvSpPr/>
          <p:nvPr/>
        </p:nvSpPr>
        <p:spPr>
          <a:xfrm>
            <a:off x="7616975" y="463745"/>
            <a:ext cx="3850783" cy="5535412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F5550F3-B561-4F89-B110-22C3D9296DB1}"/>
              </a:ext>
            </a:extLst>
          </p:cNvPr>
          <p:cNvSpPr/>
          <p:nvPr/>
        </p:nvSpPr>
        <p:spPr>
          <a:xfrm>
            <a:off x="7766366" y="1343094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B362B1-BFA7-4FE8-849A-ED174F0A3125}"/>
              </a:ext>
            </a:extLst>
          </p:cNvPr>
          <p:cNvSpPr/>
          <p:nvPr/>
        </p:nvSpPr>
        <p:spPr>
          <a:xfrm>
            <a:off x="7619555" y="647935"/>
            <a:ext cx="23062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235B8F-9636-43A0-A3AE-D4B86317F856}"/>
              </a:ext>
            </a:extLst>
          </p:cNvPr>
          <p:cNvSpPr/>
          <p:nvPr/>
        </p:nvSpPr>
        <p:spPr>
          <a:xfrm>
            <a:off x="7766366" y="2164186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F31F87A-9177-4E5A-8B81-2750FE6EBD3E}"/>
              </a:ext>
            </a:extLst>
          </p:cNvPr>
          <p:cNvSpPr/>
          <p:nvPr/>
        </p:nvSpPr>
        <p:spPr>
          <a:xfrm>
            <a:off x="7766366" y="2988173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D3FCEB7-5A98-4DA4-9D2A-354699BF5A01}"/>
              </a:ext>
            </a:extLst>
          </p:cNvPr>
          <p:cNvSpPr/>
          <p:nvPr/>
        </p:nvSpPr>
        <p:spPr>
          <a:xfrm>
            <a:off x="7766366" y="3797541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81502C3-C5A8-40EC-AFD4-6B29654D0922}"/>
              </a:ext>
            </a:extLst>
          </p:cNvPr>
          <p:cNvSpPr/>
          <p:nvPr/>
        </p:nvSpPr>
        <p:spPr>
          <a:xfrm>
            <a:off x="7785203" y="4606909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D79E6B2-ED15-4F05-BD8B-B26AC103FCDC}"/>
              </a:ext>
            </a:extLst>
          </p:cNvPr>
          <p:cNvSpPr/>
          <p:nvPr/>
        </p:nvSpPr>
        <p:spPr>
          <a:xfrm>
            <a:off x="7785203" y="5466990"/>
            <a:ext cx="3456348" cy="532167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7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5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B724DC-989A-4508-BF6C-649DF8322687}"/>
              </a:ext>
            </a:extLst>
          </p:cNvPr>
          <p:cNvSpPr/>
          <p:nvPr/>
        </p:nvSpPr>
        <p:spPr>
          <a:xfrm>
            <a:off x="4575094" y="797058"/>
            <a:ext cx="30418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 Jake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CD7268-3B3D-485C-A5AC-734A6B483FB0}"/>
              </a:ext>
            </a:extLst>
          </p:cNvPr>
          <p:cNvSpPr/>
          <p:nvPr/>
        </p:nvSpPr>
        <p:spPr>
          <a:xfrm>
            <a:off x="1155699" y="1773628"/>
            <a:ext cx="98806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i="0" dirty="0">
                <a:solidFill>
                  <a:srgbClr val="BFBBBB"/>
                </a:solidFill>
                <a:effectLst/>
                <a:latin typeface="Helvetica Neue"/>
              </a:rPr>
              <a:t>To join an election ask a </a:t>
            </a:r>
            <a:r>
              <a:rPr lang="en-US" sz="1600" i="0" u="sng" dirty="0">
                <a:solidFill>
                  <a:srgbClr val="B512B5"/>
                </a:solidFill>
                <a:effectLst/>
                <a:latin typeface="Helvetica Neue"/>
              </a:rPr>
              <a:t>passcode</a:t>
            </a:r>
            <a:r>
              <a:rPr lang="en-US" sz="1600" i="0" dirty="0">
                <a:solidFill>
                  <a:srgbClr val="BFBBBB"/>
                </a:solidFill>
                <a:effectLst/>
                <a:latin typeface="Helvetica Neue"/>
              </a:rPr>
              <a:t> to your administrator</a:t>
            </a:r>
            <a:endParaRPr 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85A02-C082-4E4E-9EB0-A9419F9D6A5C}"/>
              </a:ext>
            </a:extLst>
          </p:cNvPr>
          <p:cNvSpPr/>
          <p:nvPr/>
        </p:nvSpPr>
        <p:spPr>
          <a:xfrm>
            <a:off x="0" y="18624"/>
            <a:ext cx="4064000" cy="685800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4CB99F-E77B-4FC4-B39C-09A27208F926}"/>
              </a:ext>
            </a:extLst>
          </p:cNvPr>
          <p:cNvCxnSpPr>
            <a:cxnSpLocks/>
          </p:cNvCxnSpPr>
          <p:nvPr/>
        </p:nvCxnSpPr>
        <p:spPr>
          <a:xfrm>
            <a:off x="4064000" y="0"/>
            <a:ext cx="0" cy="6858000"/>
          </a:xfrm>
          <a:prstGeom prst="line">
            <a:avLst/>
          </a:prstGeom>
          <a:ln>
            <a:solidFill>
              <a:srgbClr val="2982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hlinkClick r:id="rId6" action="ppaction://hlinksldjump"/>
            <a:extLst>
              <a:ext uri="{FF2B5EF4-FFF2-40B4-BE49-F238E27FC236}">
                <a16:creationId xmlns:a16="http://schemas.microsoft.com/office/drawing/2014/main" id="{71D299DB-EE92-4131-B41D-C33212C1A68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393" t="18345" r="75041" b="74926"/>
          <a:stretch/>
        </p:blipFill>
        <p:spPr>
          <a:xfrm>
            <a:off x="3369719" y="85191"/>
            <a:ext cx="636842" cy="6756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FE6BC5-75FF-4D8D-A8C9-48F1345A51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0" y="423023"/>
            <a:ext cx="854963" cy="854963"/>
          </a:xfrm>
          <a:prstGeom prst="rect">
            <a:avLst/>
          </a:prstGeom>
        </p:spPr>
      </p:pic>
      <p:sp>
        <p:nvSpPr>
          <p:cNvPr id="11" name="Rectangle: Rounded Corners 10">
            <a:hlinkClick r:id="rId6" action="ppaction://hlinksldjump"/>
            <a:extLst>
              <a:ext uri="{FF2B5EF4-FFF2-40B4-BE49-F238E27FC236}">
                <a16:creationId xmlns:a16="http://schemas.microsoft.com/office/drawing/2014/main" id="{2A6946E9-60BD-46E7-856E-E7125608D197}"/>
              </a:ext>
            </a:extLst>
          </p:cNvPr>
          <p:cNvSpPr>
            <a:spLocks/>
          </p:cNvSpPr>
          <p:nvPr/>
        </p:nvSpPr>
        <p:spPr>
          <a:xfrm>
            <a:off x="348128" y="2065690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Home</a:t>
            </a:r>
          </a:p>
        </p:txBody>
      </p:sp>
      <p:sp>
        <p:nvSpPr>
          <p:cNvPr id="20" name="Rectangle: Rounded Corners 19">
            <a:hlinkClick r:id="rId9" action="ppaction://hlinksldjump"/>
            <a:extLst>
              <a:ext uri="{FF2B5EF4-FFF2-40B4-BE49-F238E27FC236}">
                <a16:creationId xmlns:a16="http://schemas.microsoft.com/office/drawing/2014/main" id="{43063CC3-F57A-4D43-8E98-F25AA4844B24}"/>
              </a:ext>
            </a:extLst>
          </p:cNvPr>
          <p:cNvSpPr>
            <a:spLocks/>
          </p:cNvSpPr>
          <p:nvPr/>
        </p:nvSpPr>
        <p:spPr>
          <a:xfrm>
            <a:off x="348128" y="2632822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Profile</a:t>
            </a:r>
          </a:p>
        </p:txBody>
      </p:sp>
      <p:sp>
        <p:nvSpPr>
          <p:cNvPr id="21" name="Rectangle: Rounded Corners 20">
            <a:hlinkClick r:id="rId10" action="ppaction://hlinksldjump"/>
            <a:extLst>
              <a:ext uri="{FF2B5EF4-FFF2-40B4-BE49-F238E27FC236}">
                <a16:creationId xmlns:a16="http://schemas.microsoft.com/office/drawing/2014/main" id="{A1A1D4A0-C762-4B54-AC61-E551B52B1DEA}"/>
              </a:ext>
            </a:extLst>
          </p:cNvPr>
          <p:cNvSpPr>
            <a:spLocks/>
          </p:cNvSpPr>
          <p:nvPr/>
        </p:nvSpPr>
        <p:spPr>
          <a:xfrm>
            <a:off x="348128" y="3231928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Join Election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ED91140-DD76-452E-AF3A-74D9B668C43A}"/>
              </a:ext>
            </a:extLst>
          </p:cNvPr>
          <p:cNvSpPr>
            <a:spLocks/>
          </p:cNvSpPr>
          <p:nvPr/>
        </p:nvSpPr>
        <p:spPr>
          <a:xfrm>
            <a:off x="348128" y="3820443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Settings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731050-333E-4687-9963-96940E2775E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1213" t="36505" r="76366" b="59405"/>
          <a:stretch/>
        </p:blipFill>
        <p:spPr>
          <a:xfrm>
            <a:off x="3301391" y="2126930"/>
            <a:ext cx="334086" cy="3172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02720F7-5EFE-4389-8E75-7A0EEE79B6C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877" t="43176" r="76503" b="52951"/>
          <a:stretch/>
        </p:blipFill>
        <p:spPr>
          <a:xfrm>
            <a:off x="3286644" y="2706330"/>
            <a:ext cx="319337" cy="2654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A35B5FF-5A44-4D7B-A0AF-D4B2B04DE89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647" t="50628" r="76613" b="46247"/>
          <a:stretch/>
        </p:blipFill>
        <p:spPr>
          <a:xfrm>
            <a:off x="3286644" y="3340511"/>
            <a:ext cx="334085" cy="2142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06AEEA-D224-4903-973E-E39100A5655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0941" t="18761" r="6319" b="76517"/>
          <a:stretch/>
        </p:blipFill>
        <p:spPr>
          <a:xfrm>
            <a:off x="3325667" y="3884140"/>
            <a:ext cx="334086" cy="32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20" grpId="0" animBg="1"/>
      <p:bldP spid="21" grpId="0" animBg="1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4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B724DC-989A-4508-BF6C-649DF8322687}"/>
              </a:ext>
            </a:extLst>
          </p:cNvPr>
          <p:cNvSpPr/>
          <p:nvPr/>
        </p:nvSpPr>
        <p:spPr>
          <a:xfrm>
            <a:off x="4575094" y="797058"/>
            <a:ext cx="30418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 Jake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CD7268-3B3D-485C-A5AC-734A6B483FB0}"/>
              </a:ext>
            </a:extLst>
          </p:cNvPr>
          <p:cNvSpPr/>
          <p:nvPr/>
        </p:nvSpPr>
        <p:spPr>
          <a:xfrm>
            <a:off x="1155699" y="1773628"/>
            <a:ext cx="98806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i="0" dirty="0">
                <a:solidFill>
                  <a:srgbClr val="BFBBBB"/>
                </a:solidFill>
                <a:effectLst/>
                <a:latin typeface="Helvetica Neue"/>
              </a:rPr>
              <a:t>To join an election ask a </a:t>
            </a:r>
            <a:r>
              <a:rPr lang="en-US" sz="1600" i="0" u="sng" dirty="0">
                <a:solidFill>
                  <a:srgbClr val="B512B5"/>
                </a:solidFill>
                <a:effectLst/>
                <a:latin typeface="Helvetica Neue"/>
              </a:rPr>
              <a:t>passcode</a:t>
            </a:r>
            <a:r>
              <a:rPr lang="en-US" sz="1600" i="0" dirty="0">
                <a:solidFill>
                  <a:srgbClr val="BFBBBB"/>
                </a:solidFill>
                <a:effectLst/>
                <a:latin typeface="Helvetica Neue"/>
              </a:rPr>
              <a:t> to your administrator</a:t>
            </a:r>
            <a:endParaRPr 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85A02-C082-4E4E-9EB0-A9419F9D6A5C}"/>
              </a:ext>
            </a:extLst>
          </p:cNvPr>
          <p:cNvSpPr/>
          <p:nvPr/>
        </p:nvSpPr>
        <p:spPr>
          <a:xfrm>
            <a:off x="0" y="18624"/>
            <a:ext cx="4064000" cy="685800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4CB99F-E77B-4FC4-B39C-09A27208F926}"/>
              </a:ext>
            </a:extLst>
          </p:cNvPr>
          <p:cNvCxnSpPr>
            <a:cxnSpLocks/>
          </p:cNvCxnSpPr>
          <p:nvPr/>
        </p:nvCxnSpPr>
        <p:spPr>
          <a:xfrm>
            <a:off x="4064000" y="0"/>
            <a:ext cx="0" cy="6858000"/>
          </a:xfrm>
          <a:prstGeom prst="line">
            <a:avLst/>
          </a:prstGeom>
          <a:ln>
            <a:solidFill>
              <a:srgbClr val="2982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hlinkClick r:id="rId5" action="ppaction://hlinksldjump"/>
            <a:extLst>
              <a:ext uri="{FF2B5EF4-FFF2-40B4-BE49-F238E27FC236}">
                <a16:creationId xmlns:a16="http://schemas.microsoft.com/office/drawing/2014/main" id="{71D299DB-EE92-4131-B41D-C33212C1A6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393" t="18345" r="75041" b="74926"/>
          <a:stretch/>
        </p:blipFill>
        <p:spPr>
          <a:xfrm>
            <a:off x="3369719" y="85191"/>
            <a:ext cx="636842" cy="6756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FE6BC5-75FF-4D8D-A8C9-48F1345A51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0" y="423023"/>
            <a:ext cx="854963" cy="854963"/>
          </a:xfrm>
          <a:prstGeom prst="rect">
            <a:avLst/>
          </a:prstGeom>
        </p:spPr>
      </p:pic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2A6946E9-60BD-46E7-856E-E7125608D197}"/>
              </a:ext>
            </a:extLst>
          </p:cNvPr>
          <p:cNvSpPr>
            <a:spLocks/>
          </p:cNvSpPr>
          <p:nvPr/>
        </p:nvSpPr>
        <p:spPr>
          <a:xfrm>
            <a:off x="348128" y="2065690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Home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063CC3-F57A-4D43-8E98-F25AA4844B24}"/>
              </a:ext>
            </a:extLst>
          </p:cNvPr>
          <p:cNvSpPr>
            <a:spLocks/>
          </p:cNvSpPr>
          <p:nvPr/>
        </p:nvSpPr>
        <p:spPr>
          <a:xfrm>
            <a:off x="348128" y="2632822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Profile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1A1D4A0-C762-4B54-AC61-E551B52B1DEA}"/>
              </a:ext>
            </a:extLst>
          </p:cNvPr>
          <p:cNvSpPr>
            <a:spLocks/>
          </p:cNvSpPr>
          <p:nvPr/>
        </p:nvSpPr>
        <p:spPr>
          <a:xfrm>
            <a:off x="348128" y="3231928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Join Election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ED91140-DD76-452E-AF3A-74D9B668C43A}"/>
              </a:ext>
            </a:extLst>
          </p:cNvPr>
          <p:cNvSpPr>
            <a:spLocks/>
          </p:cNvSpPr>
          <p:nvPr/>
        </p:nvSpPr>
        <p:spPr>
          <a:xfrm>
            <a:off x="348128" y="3820443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Settings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731050-333E-4687-9963-96940E2775E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213" t="36505" r="76366" b="59405"/>
          <a:stretch/>
        </p:blipFill>
        <p:spPr>
          <a:xfrm>
            <a:off x="3301391" y="2126930"/>
            <a:ext cx="334086" cy="3172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02720F7-5EFE-4389-8E75-7A0EEE79B6C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877" t="43176" r="76503" b="52951"/>
          <a:stretch/>
        </p:blipFill>
        <p:spPr>
          <a:xfrm>
            <a:off x="3286644" y="2706330"/>
            <a:ext cx="319337" cy="2654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A35B5FF-5A44-4D7B-A0AF-D4B2B04DE89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647" t="50628" r="76613" b="46247"/>
          <a:stretch/>
        </p:blipFill>
        <p:spPr>
          <a:xfrm>
            <a:off x="3286644" y="3340511"/>
            <a:ext cx="334085" cy="2142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06AEEA-D224-4903-973E-E39100A5655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0941" t="18761" r="6319" b="76517"/>
          <a:stretch/>
        </p:blipFill>
        <p:spPr>
          <a:xfrm>
            <a:off x="3325667" y="3884140"/>
            <a:ext cx="334086" cy="32371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6BE67D-B95E-44FF-9E93-45B3D207CFF1}"/>
              </a:ext>
            </a:extLst>
          </p:cNvPr>
          <p:cNvSpPr/>
          <p:nvPr/>
        </p:nvSpPr>
        <p:spPr>
          <a:xfrm>
            <a:off x="3659753" y="2272002"/>
            <a:ext cx="5894368" cy="2867020"/>
          </a:xfrm>
          <a:prstGeom prst="roundRect">
            <a:avLst>
              <a:gd name="adj" fmla="val 3313"/>
            </a:avLst>
          </a:prstGeom>
          <a:solidFill>
            <a:srgbClr val="242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B54F3-860F-4A0D-8D03-E07B89311971}"/>
              </a:ext>
            </a:extLst>
          </p:cNvPr>
          <p:cNvSpPr/>
          <p:nvPr/>
        </p:nvSpPr>
        <p:spPr>
          <a:xfrm>
            <a:off x="3674502" y="2433689"/>
            <a:ext cx="58796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2F2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 Election Passcode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9066D8-3D97-463E-8A4C-F18C16CC2CB1}"/>
              </a:ext>
            </a:extLst>
          </p:cNvPr>
          <p:cNvSpPr/>
          <p:nvPr/>
        </p:nvSpPr>
        <p:spPr>
          <a:xfrm>
            <a:off x="4117772" y="3231927"/>
            <a:ext cx="5084839" cy="58477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78D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hlinkClick r:id="rId10" action="ppaction://hlinksldjump"/>
            <a:extLst>
              <a:ext uri="{FF2B5EF4-FFF2-40B4-BE49-F238E27FC236}">
                <a16:creationId xmlns:a16="http://schemas.microsoft.com/office/drawing/2014/main" id="{0E0C3781-F8B2-4DC1-B38B-74A07A32C4F5}"/>
              </a:ext>
            </a:extLst>
          </p:cNvPr>
          <p:cNvSpPr/>
          <p:nvPr/>
        </p:nvSpPr>
        <p:spPr>
          <a:xfrm>
            <a:off x="5455255" y="4492072"/>
            <a:ext cx="1125399" cy="386861"/>
          </a:xfrm>
          <a:prstGeom prst="roundRect">
            <a:avLst/>
          </a:prstGeom>
          <a:solidFill>
            <a:srgbClr val="277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32" name="Rectangle: Rounded Corners 31">
            <a:hlinkClick r:id="rId4" action="ppaction://hlinksldjump"/>
            <a:extLst>
              <a:ext uri="{FF2B5EF4-FFF2-40B4-BE49-F238E27FC236}">
                <a16:creationId xmlns:a16="http://schemas.microsoft.com/office/drawing/2014/main" id="{44F74448-82E4-4603-8561-025FEE5913A6}"/>
              </a:ext>
            </a:extLst>
          </p:cNvPr>
          <p:cNvSpPr/>
          <p:nvPr/>
        </p:nvSpPr>
        <p:spPr>
          <a:xfrm>
            <a:off x="6660191" y="4492072"/>
            <a:ext cx="1125399" cy="386861"/>
          </a:xfrm>
          <a:prstGeom prst="round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85215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CDB381-BA1B-4306-B83B-7E9F69814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" y="132007"/>
            <a:ext cx="854963" cy="854963"/>
          </a:xfrm>
          <a:prstGeom prst="rect">
            <a:avLst/>
          </a:prstGeom>
        </p:spPr>
      </p:pic>
      <p:pic>
        <p:nvPicPr>
          <p:cNvPr id="1028" name="Picture 4" descr="Index of /images">
            <a:extLst>
              <a:ext uri="{FF2B5EF4-FFF2-40B4-BE49-F238E27FC236}">
                <a16:creationId xmlns:a16="http://schemas.microsoft.com/office/drawing/2014/main" id="{E9DE6CD8-EBF1-4473-90FA-B3DB263CD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176" y="257578"/>
            <a:ext cx="339145" cy="33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934620-FCC6-42D4-BB82-401685BA8C4A}"/>
              </a:ext>
            </a:extLst>
          </p:cNvPr>
          <p:cNvSpPr/>
          <p:nvPr/>
        </p:nvSpPr>
        <p:spPr>
          <a:xfrm>
            <a:off x="450760" y="1438834"/>
            <a:ext cx="3850783" cy="5080147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0A218E-1D2B-48F7-AA07-0D1AAC8981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59" t="42250" r="75588" b="38022"/>
          <a:stretch/>
        </p:blipFill>
        <p:spPr>
          <a:xfrm>
            <a:off x="1461750" y="1652210"/>
            <a:ext cx="1818479" cy="19112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72AC1F-0A89-4F8C-8113-AE08B8E52780}"/>
              </a:ext>
            </a:extLst>
          </p:cNvPr>
          <p:cNvSpPr txBox="1"/>
          <p:nvPr/>
        </p:nvSpPr>
        <p:spPr>
          <a:xfrm>
            <a:off x="862884" y="3943206"/>
            <a:ext cx="3052293" cy="457200"/>
          </a:xfrm>
          <a:prstGeom prst="rect">
            <a:avLst/>
          </a:prstGeom>
          <a:noFill/>
          <a:ln>
            <a:solidFill>
              <a:srgbClr val="454546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B0CC31-A974-4C63-9D2D-16B07A56C582}"/>
              </a:ext>
            </a:extLst>
          </p:cNvPr>
          <p:cNvSpPr txBox="1"/>
          <p:nvPr/>
        </p:nvSpPr>
        <p:spPr>
          <a:xfrm>
            <a:off x="862884" y="4632224"/>
            <a:ext cx="3052293" cy="457200"/>
          </a:xfrm>
          <a:prstGeom prst="rect">
            <a:avLst/>
          </a:prstGeom>
          <a:noFill/>
          <a:ln>
            <a:solidFill>
              <a:srgbClr val="454546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C207BE-8BAC-47D1-ACD0-07A0A7D40E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93" t="66228" r="90033" b="29951"/>
          <a:stretch/>
        </p:blipFill>
        <p:spPr>
          <a:xfrm>
            <a:off x="914399" y="4007713"/>
            <a:ext cx="319017" cy="3655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08AFBC-E5D1-4014-A516-066391DCF7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30" t="73439" r="89884" b="22443"/>
          <a:stretch/>
        </p:blipFill>
        <p:spPr>
          <a:xfrm>
            <a:off x="952819" y="4711161"/>
            <a:ext cx="242176" cy="2924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3E97A9-3857-41CD-8E62-3B5086FFCC65}"/>
              </a:ext>
            </a:extLst>
          </p:cNvPr>
          <p:cNvSpPr/>
          <p:nvPr/>
        </p:nvSpPr>
        <p:spPr>
          <a:xfrm>
            <a:off x="1238012" y="3996414"/>
            <a:ext cx="108689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cap="none" spc="0" dirty="0">
                <a:ln w="0"/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54495B-6A95-4109-A2F6-AD796D5F5D53}"/>
              </a:ext>
            </a:extLst>
          </p:cNvPr>
          <p:cNvSpPr/>
          <p:nvPr/>
        </p:nvSpPr>
        <p:spPr>
          <a:xfrm>
            <a:off x="1233416" y="4690259"/>
            <a:ext cx="108689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cap="none" spc="0" dirty="0">
                <a:ln w="0"/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</a:p>
        </p:txBody>
      </p:sp>
      <p:sp>
        <p:nvSpPr>
          <p:cNvPr id="21" name="Rectangle: Rounded Corners 20">
            <a:hlinkClick r:id="rId6" action="ppaction://hlinksldjump"/>
            <a:extLst>
              <a:ext uri="{FF2B5EF4-FFF2-40B4-BE49-F238E27FC236}">
                <a16:creationId xmlns:a16="http://schemas.microsoft.com/office/drawing/2014/main" id="{6915D289-DDFC-4F83-A73E-0C354E219444}"/>
              </a:ext>
            </a:extLst>
          </p:cNvPr>
          <p:cNvSpPr/>
          <p:nvPr/>
        </p:nvSpPr>
        <p:spPr>
          <a:xfrm>
            <a:off x="862884" y="5321242"/>
            <a:ext cx="3052293" cy="331487"/>
          </a:xfrm>
          <a:prstGeom prst="roundRect">
            <a:avLst>
              <a:gd name="adj" fmla="val 8955"/>
            </a:avLst>
          </a:prstGeom>
          <a:solidFill>
            <a:srgbClr val="0A59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2F2F2"/>
                </a:solidFill>
              </a:rPr>
              <a:t>Login</a:t>
            </a:r>
          </a:p>
        </p:txBody>
      </p:sp>
      <p:sp>
        <p:nvSpPr>
          <p:cNvPr id="26" name="Rectangle 25">
            <a:hlinkClick r:id="rId7" action="ppaction://hlinksldjump"/>
            <a:extLst>
              <a:ext uri="{FF2B5EF4-FFF2-40B4-BE49-F238E27FC236}">
                <a16:creationId xmlns:a16="http://schemas.microsoft.com/office/drawing/2014/main" id="{157402F8-F60A-4154-AD6B-28FF3F2B6E8F}"/>
              </a:ext>
            </a:extLst>
          </p:cNvPr>
          <p:cNvSpPr/>
          <p:nvPr/>
        </p:nvSpPr>
        <p:spPr>
          <a:xfrm>
            <a:off x="1906054" y="5873896"/>
            <a:ext cx="94019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solidFill>
                  <a:srgbClr val="52BF34"/>
                </a:solidFill>
              </a:rPr>
              <a:t>Register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23E0D8-B60B-4C85-91C9-64D23BDA494F}"/>
              </a:ext>
            </a:extLst>
          </p:cNvPr>
          <p:cNvSpPr/>
          <p:nvPr/>
        </p:nvSpPr>
        <p:spPr>
          <a:xfrm>
            <a:off x="6351440" y="2266012"/>
            <a:ext cx="427123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WMSU-AESU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55A5E0-3288-45CD-99F9-8B017A1C905F}"/>
              </a:ext>
            </a:extLst>
          </p:cNvPr>
          <p:cNvSpPr/>
          <p:nvPr/>
        </p:nvSpPr>
        <p:spPr>
          <a:xfrm>
            <a:off x="7450378" y="3215063"/>
            <a:ext cx="32798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Voting System</a:t>
            </a:r>
            <a:endParaRPr lang="en-US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08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7" grpId="0" animBg="1"/>
      <p:bldP spid="16" grpId="0"/>
      <p:bldP spid="25" grpId="0"/>
      <p:bldP spid="21" grpId="0" animBg="1"/>
      <p:bldP spid="26" grpId="0"/>
      <p:bldP spid="27" grpId="0"/>
      <p:bldP spid="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4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B724DC-989A-4508-BF6C-649DF8322687}"/>
              </a:ext>
            </a:extLst>
          </p:cNvPr>
          <p:cNvSpPr/>
          <p:nvPr/>
        </p:nvSpPr>
        <p:spPr>
          <a:xfrm>
            <a:off x="4575094" y="797058"/>
            <a:ext cx="30418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 Jake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CD7268-3B3D-485C-A5AC-734A6B483FB0}"/>
              </a:ext>
            </a:extLst>
          </p:cNvPr>
          <p:cNvSpPr/>
          <p:nvPr/>
        </p:nvSpPr>
        <p:spPr>
          <a:xfrm>
            <a:off x="1155699" y="1773628"/>
            <a:ext cx="98806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i="0" dirty="0">
                <a:solidFill>
                  <a:srgbClr val="BFBBBB"/>
                </a:solidFill>
                <a:effectLst/>
                <a:latin typeface="Helvetica Neue"/>
              </a:rPr>
              <a:t>To join an election ask a </a:t>
            </a:r>
            <a:r>
              <a:rPr lang="en-US" sz="1600" i="0" u="sng" dirty="0">
                <a:solidFill>
                  <a:srgbClr val="B512B5"/>
                </a:solidFill>
                <a:effectLst/>
                <a:latin typeface="Helvetica Neue"/>
              </a:rPr>
              <a:t>passcode</a:t>
            </a:r>
            <a:r>
              <a:rPr lang="en-US" sz="1600" i="0" dirty="0">
                <a:solidFill>
                  <a:srgbClr val="BFBBBB"/>
                </a:solidFill>
                <a:effectLst/>
                <a:latin typeface="Helvetica Neue"/>
              </a:rPr>
              <a:t> to your administrator</a:t>
            </a:r>
            <a:endParaRPr 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85A02-C082-4E4E-9EB0-A9419F9D6A5C}"/>
              </a:ext>
            </a:extLst>
          </p:cNvPr>
          <p:cNvSpPr/>
          <p:nvPr/>
        </p:nvSpPr>
        <p:spPr>
          <a:xfrm>
            <a:off x="0" y="18624"/>
            <a:ext cx="4064000" cy="685800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4CB99F-E77B-4FC4-B39C-09A27208F926}"/>
              </a:ext>
            </a:extLst>
          </p:cNvPr>
          <p:cNvCxnSpPr>
            <a:cxnSpLocks/>
          </p:cNvCxnSpPr>
          <p:nvPr/>
        </p:nvCxnSpPr>
        <p:spPr>
          <a:xfrm>
            <a:off x="4064000" y="0"/>
            <a:ext cx="0" cy="6858000"/>
          </a:xfrm>
          <a:prstGeom prst="line">
            <a:avLst/>
          </a:prstGeom>
          <a:ln>
            <a:solidFill>
              <a:srgbClr val="2982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hlinkClick r:id="rId5" action="ppaction://hlinksldjump"/>
            <a:extLst>
              <a:ext uri="{FF2B5EF4-FFF2-40B4-BE49-F238E27FC236}">
                <a16:creationId xmlns:a16="http://schemas.microsoft.com/office/drawing/2014/main" id="{71D299DB-EE92-4131-B41D-C33212C1A6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393" t="18345" r="75041" b="74926"/>
          <a:stretch/>
        </p:blipFill>
        <p:spPr>
          <a:xfrm>
            <a:off x="3369719" y="85191"/>
            <a:ext cx="636842" cy="6756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FE6BC5-75FF-4D8D-A8C9-48F1345A51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0" y="423023"/>
            <a:ext cx="854963" cy="854963"/>
          </a:xfrm>
          <a:prstGeom prst="rect">
            <a:avLst/>
          </a:prstGeom>
        </p:spPr>
      </p:pic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2A6946E9-60BD-46E7-856E-E7125608D197}"/>
              </a:ext>
            </a:extLst>
          </p:cNvPr>
          <p:cNvSpPr>
            <a:spLocks/>
          </p:cNvSpPr>
          <p:nvPr/>
        </p:nvSpPr>
        <p:spPr>
          <a:xfrm>
            <a:off x="348128" y="2065690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Home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063CC3-F57A-4D43-8E98-F25AA4844B24}"/>
              </a:ext>
            </a:extLst>
          </p:cNvPr>
          <p:cNvSpPr>
            <a:spLocks/>
          </p:cNvSpPr>
          <p:nvPr/>
        </p:nvSpPr>
        <p:spPr>
          <a:xfrm>
            <a:off x="348128" y="2632822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Profile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1A1D4A0-C762-4B54-AC61-E551B52B1DEA}"/>
              </a:ext>
            </a:extLst>
          </p:cNvPr>
          <p:cNvSpPr>
            <a:spLocks/>
          </p:cNvSpPr>
          <p:nvPr/>
        </p:nvSpPr>
        <p:spPr>
          <a:xfrm>
            <a:off x="348128" y="3231928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Join Election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ED91140-DD76-452E-AF3A-74D9B668C43A}"/>
              </a:ext>
            </a:extLst>
          </p:cNvPr>
          <p:cNvSpPr>
            <a:spLocks/>
          </p:cNvSpPr>
          <p:nvPr/>
        </p:nvSpPr>
        <p:spPr>
          <a:xfrm>
            <a:off x="348128" y="3820443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Settings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731050-333E-4687-9963-96940E2775E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213" t="36505" r="76366" b="59405"/>
          <a:stretch/>
        </p:blipFill>
        <p:spPr>
          <a:xfrm>
            <a:off x="3301391" y="2126930"/>
            <a:ext cx="334086" cy="3172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02720F7-5EFE-4389-8E75-7A0EEE79B6C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877" t="43176" r="76503" b="52951"/>
          <a:stretch/>
        </p:blipFill>
        <p:spPr>
          <a:xfrm>
            <a:off x="3286644" y="2706330"/>
            <a:ext cx="319337" cy="2654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A35B5FF-5A44-4D7B-A0AF-D4B2B04DE89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647" t="50628" r="76613" b="46247"/>
          <a:stretch/>
        </p:blipFill>
        <p:spPr>
          <a:xfrm>
            <a:off x="3286644" y="3340511"/>
            <a:ext cx="334085" cy="2142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06AEEA-D224-4903-973E-E39100A5655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0941" t="18761" r="6319" b="76517"/>
          <a:stretch/>
        </p:blipFill>
        <p:spPr>
          <a:xfrm>
            <a:off x="3325667" y="3884140"/>
            <a:ext cx="334086" cy="323717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379F84-D78F-4396-A3E9-644665BF7BBA}"/>
              </a:ext>
            </a:extLst>
          </p:cNvPr>
          <p:cNvSpPr/>
          <p:nvPr/>
        </p:nvSpPr>
        <p:spPr>
          <a:xfrm>
            <a:off x="3659753" y="2272002"/>
            <a:ext cx="5894368" cy="2867020"/>
          </a:xfrm>
          <a:prstGeom prst="roundRect">
            <a:avLst>
              <a:gd name="adj" fmla="val 3313"/>
            </a:avLst>
          </a:prstGeom>
          <a:solidFill>
            <a:srgbClr val="242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94F51AF-C64F-496D-9DE1-0D926FC776D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6155" t="43330" r="45384" b="42047"/>
          <a:stretch/>
        </p:blipFill>
        <p:spPr>
          <a:xfrm>
            <a:off x="6082019" y="2418313"/>
            <a:ext cx="1031623" cy="100232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84854E7-B24E-4EC0-8F36-680A03907994}"/>
              </a:ext>
            </a:extLst>
          </p:cNvPr>
          <p:cNvSpPr/>
          <p:nvPr/>
        </p:nvSpPr>
        <p:spPr>
          <a:xfrm>
            <a:off x="4653289" y="3393265"/>
            <a:ext cx="41216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0" dirty="0">
                <a:solidFill>
                  <a:srgbClr val="E1E1E1"/>
                </a:solidFill>
                <a:effectLst/>
                <a:latin typeface="Helvetica Neue"/>
              </a:rPr>
              <a:t>Successfully Joined</a:t>
            </a:r>
          </a:p>
        </p:txBody>
      </p:sp>
      <p:sp>
        <p:nvSpPr>
          <p:cNvPr id="34" name="Rectangle: Rounded Corners 33">
            <a:hlinkClick r:id="rId11" action="ppaction://hlinksldjump"/>
            <a:extLst>
              <a:ext uri="{FF2B5EF4-FFF2-40B4-BE49-F238E27FC236}">
                <a16:creationId xmlns:a16="http://schemas.microsoft.com/office/drawing/2014/main" id="{70B9E012-BBFF-431A-A6E0-33E2F9237D4C}"/>
              </a:ext>
            </a:extLst>
          </p:cNvPr>
          <p:cNvSpPr/>
          <p:nvPr/>
        </p:nvSpPr>
        <p:spPr>
          <a:xfrm>
            <a:off x="6166338" y="4541899"/>
            <a:ext cx="785446" cy="386861"/>
          </a:xfrm>
          <a:prstGeom prst="roundRect">
            <a:avLst/>
          </a:prstGeom>
          <a:solidFill>
            <a:srgbClr val="277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14685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  <a:extLst>
              <a:ext uri="{FF2B5EF4-FFF2-40B4-BE49-F238E27FC236}">
                <a16:creationId xmlns:a16="http://schemas.microsoft.com/office/drawing/2014/main" id="{C423E4B5-B362-4E43-B827-B4B107D1A2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4550" t="18013" b="75411"/>
          <a:stretch/>
        </p:blipFill>
        <p:spPr>
          <a:xfrm>
            <a:off x="11438409" y="61890"/>
            <a:ext cx="664440" cy="45076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2810DF-4775-46FF-A6A7-052D1FDAD528}"/>
              </a:ext>
            </a:extLst>
          </p:cNvPr>
          <p:cNvSpPr/>
          <p:nvPr/>
        </p:nvSpPr>
        <p:spPr>
          <a:xfrm>
            <a:off x="180305" y="671846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CBE059-6726-4BC3-AEC8-48013ACAD30D}"/>
              </a:ext>
            </a:extLst>
          </p:cNvPr>
          <p:cNvSpPr/>
          <p:nvPr/>
        </p:nvSpPr>
        <p:spPr>
          <a:xfrm>
            <a:off x="4166345" y="671846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D8C6C6-7C4C-429F-8D38-C7BCC3656A53}"/>
              </a:ext>
            </a:extLst>
          </p:cNvPr>
          <p:cNvSpPr/>
          <p:nvPr/>
        </p:nvSpPr>
        <p:spPr>
          <a:xfrm>
            <a:off x="8186669" y="694387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D26C19-C6F8-4525-A0A7-B8839BCD52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5904" r="73275" b="47041"/>
          <a:stretch/>
        </p:blipFill>
        <p:spPr>
          <a:xfrm>
            <a:off x="84127" y="627799"/>
            <a:ext cx="3985455" cy="22916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479673B-E3D9-4AFC-90BB-2D7CD16ABBA6}"/>
              </a:ext>
            </a:extLst>
          </p:cNvPr>
          <p:cNvSpPr/>
          <p:nvPr/>
        </p:nvSpPr>
        <p:spPr>
          <a:xfrm>
            <a:off x="576058" y="2972728"/>
            <a:ext cx="30015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178602-7844-4381-AE1E-FBAE6806A1CF}"/>
              </a:ext>
            </a:extLst>
          </p:cNvPr>
          <p:cNvSpPr/>
          <p:nvPr/>
        </p:nvSpPr>
        <p:spPr>
          <a:xfrm>
            <a:off x="725731" y="3572610"/>
            <a:ext cx="27555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BFBBBB"/>
                </a:solidFill>
                <a:effectLst/>
                <a:latin typeface="Helvetica Neue"/>
              </a:rPr>
              <a:t>for( let smile = 0; smile &lt; </a:t>
            </a:r>
            <a:r>
              <a:rPr lang="en-US" sz="1200" b="0" i="0" dirty="0" err="1">
                <a:solidFill>
                  <a:srgbClr val="BFBBBB"/>
                </a:solidFill>
                <a:effectLst/>
                <a:latin typeface="Helvetica Neue"/>
              </a:rPr>
              <a:t>frown.length</a:t>
            </a:r>
            <a:r>
              <a:rPr lang="en-US" sz="1200" b="0" i="0" dirty="0">
                <a:solidFill>
                  <a:srgbClr val="BFBBBB"/>
                </a:solidFill>
                <a:effectLst/>
                <a:latin typeface="Helvetica Neue"/>
              </a:rPr>
              <a:t>; smile++) { console.log(frown[smile]) }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DECF7-BCF4-427E-BEE0-9F277B834844}"/>
              </a:ext>
            </a:extLst>
          </p:cNvPr>
          <p:cNvSpPr/>
          <p:nvPr/>
        </p:nvSpPr>
        <p:spPr>
          <a:xfrm>
            <a:off x="1553552" y="4483070"/>
            <a:ext cx="1046602" cy="286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BSCS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A5930-2709-4B1C-B829-D74AE67401B4}"/>
              </a:ext>
            </a:extLst>
          </p:cNvPr>
          <p:cNvSpPr/>
          <p:nvPr/>
        </p:nvSpPr>
        <p:spPr>
          <a:xfrm>
            <a:off x="226423" y="4926897"/>
            <a:ext cx="8741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Visitors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0A22F0-8F82-48DB-A17F-E2BC27813F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9" y="5256267"/>
            <a:ext cx="563057" cy="5630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C99B5B-4EE7-4BC3-B0CB-D1E1198083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2" y="5256266"/>
            <a:ext cx="563057" cy="5630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A57590B-E327-4D1A-814D-E5B7231DD9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86" y="5252576"/>
            <a:ext cx="563057" cy="5630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59A0D3C-1456-4C43-BE89-D9BB7A0FA3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21" y="5262562"/>
            <a:ext cx="563057" cy="5630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FCDC87C-C19D-45C4-93E3-E147064306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04" y="5255344"/>
            <a:ext cx="563057" cy="5630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0AE4D69-912A-4279-A3E1-D3BA60AF9A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8"/>
          <a:stretch/>
        </p:blipFill>
        <p:spPr>
          <a:xfrm>
            <a:off x="3728240" y="5252576"/>
            <a:ext cx="277091" cy="563057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90FA69-9C52-47FA-919B-41E997BF2A92}"/>
              </a:ext>
            </a:extLst>
          </p:cNvPr>
          <p:cNvSpPr/>
          <p:nvPr/>
        </p:nvSpPr>
        <p:spPr>
          <a:xfrm>
            <a:off x="1304645" y="6103897"/>
            <a:ext cx="788173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❤ 0</a:t>
            </a:r>
            <a:endParaRPr lang="en-US" sz="16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6C693D-D93A-4D07-A112-8D2D1C6ED9C8}"/>
              </a:ext>
            </a:extLst>
          </p:cNvPr>
          <p:cNvSpPr/>
          <p:nvPr/>
        </p:nvSpPr>
        <p:spPr>
          <a:xfrm>
            <a:off x="2206067" y="6110781"/>
            <a:ext cx="788173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📃 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32BA24-1AB4-45D6-AB0E-B0E9F5E75E1B}"/>
              </a:ext>
            </a:extLst>
          </p:cNvPr>
          <p:cNvSpPr/>
          <p:nvPr/>
        </p:nvSpPr>
        <p:spPr>
          <a:xfrm>
            <a:off x="4276543" y="767518"/>
            <a:ext cx="24178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 Comments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E45D83B-07CB-45ED-9FC0-B5B2C22DB334}"/>
              </a:ext>
            </a:extLst>
          </p:cNvPr>
          <p:cNvSpPr/>
          <p:nvPr/>
        </p:nvSpPr>
        <p:spPr>
          <a:xfrm>
            <a:off x="4341498" y="5891002"/>
            <a:ext cx="3579630" cy="591494"/>
          </a:xfrm>
          <a:prstGeom prst="roundRect">
            <a:avLst>
              <a:gd name="adj" fmla="val 14872"/>
            </a:avLst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36" name="Picture 35">
            <a:hlinkClick r:id="rId9" action="ppaction://hlinksldjump"/>
            <a:extLst>
              <a:ext uri="{FF2B5EF4-FFF2-40B4-BE49-F238E27FC236}">
                <a16:creationId xmlns:a16="http://schemas.microsoft.com/office/drawing/2014/main" id="{7B7BCE50-504D-46EE-AFDB-2025447EC98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6469" t="89588" r="40114" b="3089"/>
          <a:stretch/>
        </p:blipFill>
        <p:spPr>
          <a:xfrm>
            <a:off x="7414788" y="5883333"/>
            <a:ext cx="514710" cy="60544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7CCC6F2-2AAC-470B-8BA3-F520AA946F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45" y="1324857"/>
            <a:ext cx="446962" cy="446962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D096AF5-E603-4675-B8AF-899936FA6446}"/>
              </a:ext>
            </a:extLst>
          </p:cNvPr>
          <p:cNvSpPr/>
          <p:nvPr/>
        </p:nvSpPr>
        <p:spPr>
          <a:xfrm>
            <a:off x="4855633" y="1412005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5EECCE-3368-4231-BA5B-20DF8BB62CF5}"/>
              </a:ext>
            </a:extLst>
          </p:cNvPr>
          <p:cNvSpPr/>
          <p:nvPr/>
        </p:nvSpPr>
        <p:spPr>
          <a:xfrm>
            <a:off x="4855633" y="1454975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8099D2-84D0-4F87-B683-029A7F4AF243}"/>
              </a:ext>
            </a:extLst>
          </p:cNvPr>
          <p:cNvSpPr/>
          <p:nvPr/>
        </p:nvSpPr>
        <p:spPr>
          <a:xfrm rot="10800000" flipV="1">
            <a:off x="4964450" y="1707343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3BCD66-019D-4418-B446-F481CB29B699}"/>
              </a:ext>
            </a:extLst>
          </p:cNvPr>
          <p:cNvSpPr/>
          <p:nvPr/>
        </p:nvSpPr>
        <p:spPr>
          <a:xfrm>
            <a:off x="7525371" y="2214339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5FB13B3-8B2D-4C3D-BD03-E1C7665C98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45" y="2556566"/>
            <a:ext cx="446962" cy="446962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D7C9FE8-181D-4CAE-AEF4-18BE24510083}"/>
              </a:ext>
            </a:extLst>
          </p:cNvPr>
          <p:cNvSpPr/>
          <p:nvPr/>
        </p:nvSpPr>
        <p:spPr>
          <a:xfrm>
            <a:off x="4855633" y="2643714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B97682-3F7A-4EFE-AA45-6DF3C6C97AA8}"/>
              </a:ext>
            </a:extLst>
          </p:cNvPr>
          <p:cNvSpPr/>
          <p:nvPr/>
        </p:nvSpPr>
        <p:spPr>
          <a:xfrm>
            <a:off x="4855633" y="2686684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681C77-7942-4BEE-A6E1-2A28A01C7EFB}"/>
              </a:ext>
            </a:extLst>
          </p:cNvPr>
          <p:cNvSpPr/>
          <p:nvPr/>
        </p:nvSpPr>
        <p:spPr>
          <a:xfrm rot="10800000" flipV="1">
            <a:off x="4964450" y="2939052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8F332E-7AD9-4FAE-A572-8C6A36667ED1}"/>
              </a:ext>
            </a:extLst>
          </p:cNvPr>
          <p:cNvSpPr/>
          <p:nvPr/>
        </p:nvSpPr>
        <p:spPr>
          <a:xfrm>
            <a:off x="7525371" y="3446048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948F8CD-F081-43F6-A0D3-C5BB279F34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89" y="3681085"/>
            <a:ext cx="446962" cy="446962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0C2C49E-07AE-4312-B643-59E627AD070B}"/>
              </a:ext>
            </a:extLst>
          </p:cNvPr>
          <p:cNvSpPr/>
          <p:nvPr/>
        </p:nvSpPr>
        <p:spPr>
          <a:xfrm>
            <a:off x="4854577" y="3768233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04EF84-5CBE-4717-9BE2-6429A6DF3F41}"/>
              </a:ext>
            </a:extLst>
          </p:cNvPr>
          <p:cNvSpPr/>
          <p:nvPr/>
        </p:nvSpPr>
        <p:spPr>
          <a:xfrm>
            <a:off x="4854577" y="3811203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662413-AF6B-4DA4-8D26-E40635454DE7}"/>
              </a:ext>
            </a:extLst>
          </p:cNvPr>
          <p:cNvSpPr/>
          <p:nvPr/>
        </p:nvSpPr>
        <p:spPr>
          <a:xfrm rot="10800000" flipV="1">
            <a:off x="4963394" y="4063571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6070F1-59F4-4D61-8932-2A229695631F}"/>
              </a:ext>
            </a:extLst>
          </p:cNvPr>
          <p:cNvSpPr/>
          <p:nvPr/>
        </p:nvSpPr>
        <p:spPr>
          <a:xfrm>
            <a:off x="7524315" y="4570567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6048BA9-EE63-45EE-896C-C01027CB9E12}"/>
              </a:ext>
            </a:extLst>
          </p:cNvPr>
          <p:cNvSpPr/>
          <p:nvPr/>
        </p:nvSpPr>
        <p:spPr>
          <a:xfrm>
            <a:off x="8267847" y="766562"/>
            <a:ext cx="27524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of Candidacy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04D6C3F-DE29-4949-A542-3639CFF394F0}"/>
              </a:ext>
            </a:extLst>
          </p:cNvPr>
          <p:cNvSpPr/>
          <p:nvPr/>
        </p:nvSpPr>
        <p:spPr>
          <a:xfrm>
            <a:off x="8430191" y="1383873"/>
            <a:ext cx="3384820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50840A-FD0F-4FF2-9119-FB62FF571257}"/>
              </a:ext>
            </a:extLst>
          </p:cNvPr>
          <p:cNvSpPr/>
          <p:nvPr/>
        </p:nvSpPr>
        <p:spPr>
          <a:xfrm>
            <a:off x="8321375" y="1426842"/>
            <a:ext cx="3450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USC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ELECTION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F7DFC6-080B-4E11-92D1-9E05AAE77EF9}"/>
              </a:ext>
            </a:extLst>
          </p:cNvPr>
          <p:cNvSpPr/>
          <p:nvPr/>
        </p:nvSpPr>
        <p:spPr>
          <a:xfrm rot="10800000" flipV="1">
            <a:off x="8430191" y="1837675"/>
            <a:ext cx="31342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President</a:t>
            </a:r>
            <a:endParaRPr lang="en-US" sz="14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06E5583-927E-424E-B876-5009529F524B}"/>
              </a:ext>
            </a:extLst>
          </p:cNvPr>
          <p:cNvSpPr/>
          <p:nvPr/>
        </p:nvSpPr>
        <p:spPr>
          <a:xfrm>
            <a:off x="8430191" y="2396389"/>
            <a:ext cx="3384820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52EBEAA-30FB-41D7-B771-7092499EBFA3}"/>
              </a:ext>
            </a:extLst>
          </p:cNvPr>
          <p:cNvSpPr/>
          <p:nvPr/>
        </p:nvSpPr>
        <p:spPr>
          <a:xfrm>
            <a:off x="8321375" y="2439358"/>
            <a:ext cx="3450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USC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ELECTION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F37C8E-0A93-4580-8267-B20ADC4401E2}"/>
              </a:ext>
            </a:extLst>
          </p:cNvPr>
          <p:cNvSpPr/>
          <p:nvPr/>
        </p:nvSpPr>
        <p:spPr>
          <a:xfrm rot="10800000" flipV="1">
            <a:off x="8430191" y="2850191"/>
            <a:ext cx="31342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President</a:t>
            </a:r>
            <a:endParaRPr lang="en-US" sz="14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3" name="Picture 62">
            <a:hlinkClick r:id="rId11" action="ppaction://hlinksldjump"/>
            <a:extLst>
              <a:ext uri="{FF2B5EF4-FFF2-40B4-BE49-F238E27FC236}">
                <a16:creationId xmlns:a16="http://schemas.microsoft.com/office/drawing/2014/main" id="{BE39098D-64EE-4F20-8479-707C3966436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240" t="17562" r="94315" b="75769"/>
          <a:stretch/>
        </p:blipFill>
        <p:spPr>
          <a:xfrm>
            <a:off x="-44839" y="-96511"/>
            <a:ext cx="1076171" cy="68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  <a:extLst>
              <a:ext uri="{FF2B5EF4-FFF2-40B4-BE49-F238E27FC236}">
                <a16:creationId xmlns:a16="http://schemas.microsoft.com/office/drawing/2014/main" id="{C423E4B5-B362-4E43-B827-B4B107D1A2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4550" t="18013" b="75411"/>
          <a:stretch/>
        </p:blipFill>
        <p:spPr>
          <a:xfrm>
            <a:off x="11438409" y="61890"/>
            <a:ext cx="664440" cy="45076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2810DF-4775-46FF-A6A7-052D1FDAD528}"/>
              </a:ext>
            </a:extLst>
          </p:cNvPr>
          <p:cNvSpPr/>
          <p:nvPr/>
        </p:nvSpPr>
        <p:spPr>
          <a:xfrm>
            <a:off x="180305" y="671846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CBE059-6726-4BC3-AEC8-48013ACAD30D}"/>
              </a:ext>
            </a:extLst>
          </p:cNvPr>
          <p:cNvSpPr/>
          <p:nvPr/>
        </p:nvSpPr>
        <p:spPr>
          <a:xfrm>
            <a:off x="4201275" y="671845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D8C6C6-7C4C-429F-8D38-C7BCC3656A53}"/>
              </a:ext>
            </a:extLst>
          </p:cNvPr>
          <p:cNvSpPr/>
          <p:nvPr/>
        </p:nvSpPr>
        <p:spPr>
          <a:xfrm>
            <a:off x="8186669" y="694387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D26C19-C6F8-4525-A0A7-B8839BCD52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5904" r="73275" b="47041"/>
          <a:stretch/>
        </p:blipFill>
        <p:spPr>
          <a:xfrm>
            <a:off x="84127" y="627799"/>
            <a:ext cx="3985455" cy="22916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479673B-E3D9-4AFC-90BB-2D7CD16ABBA6}"/>
              </a:ext>
            </a:extLst>
          </p:cNvPr>
          <p:cNvSpPr/>
          <p:nvPr/>
        </p:nvSpPr>
        <p:spPr>
          <a:xfrm>
            <a:off x="576058" y="2972728"/>
            <a:ext cx="30015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178602-7844-4381-AE1E-FBAE6806A1CF}"/>
              </a:ext>
            </a:extLst>
          </p:cNvPr>
          <p:cNvSpPr/>
          <p:nvPr/>
        </p:nvSpPr>
        <p:spPr>
          <a:xfrm>
            <a:off x="725731" y="3572610"/>
            <a:ext cx="27555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BFBBBB"/>
                </a:solidFill>
                <a:effectLst/>
                <a:latin typeface="Helvetica Neue"/>
              </a:rPr>
              <a:t>for( let smile = 0; smile &lt; </a:t>
            </a:r>
            <a:r>
              <a:rPr lang="en-US" sz="1200" b="0" i="0" dirty="0" err="1">
                <a:solidFill>
                  <a:srgbClr val="BFBBBB"/>
                </a:solidFill>
                <a:effectLst/>
                <a:latin typeface="Helvetica Neue"/>
              </a:rPr>
              <a:t>frown.length</a:t>
            </a:r>
            <a:r>
              <a:rPr lang="en-US" sz="1200" b="0" i="0" dirty="0">
                <a:solidFill>
                  <a:srgbClr val="BFBBBB"/>
                </a:solidFill>
                <a:effectLst/>
                <a:latin typeface="Helvetica Neue"/>
              </a:rPr>
              <a:t>; smile++) { console.log(frown[smile]) }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DECF7-BCF4-427E-BEE0-9F277B834844}"/>
              </a:ext>
            </a:extLst>
          </p:cNvPr>
          <p:cNvSpPr/>
          <p:nvPr/>
        </p:nvSpPr>
        <p:spPr>
          <a:xfrm>
            <a:off x="1553552" y="4483070"/>
            <a:ext cx="1046602" cy="286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BSCS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A5930-2709-4B1C-B829-D74AE67401B4}"/>
              </a:ext>
            </a:extLst>
          </p:cNvPr>
          <p:cNvSpPr/>
          <p:nvPr/>
        </p:nvSpPr>
        <p:spPr>
          <a:xfrm>
            <a:off x="226423" y="4926897"/>
            <a:ext cx="8741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Visitors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0A22F0-8F82-48DB-A17F-E2BC27813F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9" y="5256267"/>
            <a:ext cx="563057" cy="5630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C99B5B-4EE7-4BC3-B0CB-D1E1198083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2" y="5256266"/>
            <a:ext cx="563057" cy="5630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A57590B-E327-4D1A-814D-E5B7231DD9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86" y="5252576"/>
            <a:ext cx="563057" cy="5630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59A0D3C-1456-4C43-BE89-D9BB7A0FA3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21" y="5262562"/>
            <a:ext cx="563057" cy="5630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FCDC87C-C19D-45C4-93E3-E147064306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04" y="5255344"/>
            <a:ext cx="563057" cy="5630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0AE4D69-912A-4279-A3E1-D3BA60AF9A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8"/>
          <a:stretch/>
        </p:blipFill>
        <p:spPr>
          <a:xfrm>
            <a:off x="3728240" y="5252576"/>
            <a:ext cx="277091" cy="563057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90FA69-9C52-47FA-919B-41E997BF2A92}"/>
              </a:ext>
            </a:extLst>
          </p:cNvPr>
          <p:cNvSpPr/>
          <p:nvPr/>
        </p:nvSpPr>
        <p:spPr>
          <a:xfrm>
            <a:off x="1304645" y="6103897"/>
            <a:ext cx="788173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❤ 0</a:t>
            </a:r>
            <a:endParaRPr lang="en-US" sz="16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6C693D-D93A-4D07-A112-8D2D1C6ED9C8}"/>
              </a:ext>
            </a:extLst>
          </p:cNvPr>
          <p:cNvSpPr/>
          <p:nvPr/>
        </p:nvSpPr>
        <p:spPr>
          <a:xfrm>
            <a:off x="2206067" y="6110781"/>
            <a:ext cx="788173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📃 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32BA24-1AB4-45D6-AB0E-B0E9F5E75E1B}"/>
              </a:ext>
            </a:extLst>
          </p:cNvPr>
          <p:cNvSpPr/>
          <p:nvPr/>
        </p:nvSpPr>
        <p:spPr>
          <a:xfrm>
            <a:off x="4276543" y="767518"/>
            <a:ext cx="24178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 Comments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E45D83B-07CB-45ED-9FC0-B5B2C22DB334}"/>
              </a:ext>
            </a:extLst>
          </p:cNvPr>
          <p:cNvSpPr/>
          <p:nvPr/>
        </p:nvSpPr>
        <p:spPr>
          <a:xfrm>
            <a:off x="4341498" y="5891002"/>
            <a:ext cx="3579630" cy="591494"/>
          </a:xfrm>
          <a:prstGeom prst="roundRect">
            <a:avLst>
              <a:gd name="adj" fmla="val 14872"/>
            </a:avLst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36" name="Picture 35">
            <a:hlinkClick r:id="rId9" action="ppaction://hlinksldjump"/>
            <a:extLst>
              <a:ext uri="{FF2B5EF4-FFF2-40B4-BE49-F238E27FC236}">
                <a16:creationId xmlns:a16="http://schemas.microsoft.com/office/drawing/2014/main" id="{7B7BCE50-504D-46EE-AFDB-2025447EC98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6469" t="89588" r="40114" b="3089"/>
          <a:stretch/>
        </p:blipFill>
        <p:spPr>
          <a:xfrm>
            <a:off x="7414788" y="5883333"/>
            <a:ext cx="514710" cy="60544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7CCC6F2-2AAC-470B-8BA3-F520AA946F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45" y="1324857"/>
            <a:ext cx="446962" cy="446962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D096AF5-E603-4675-B8AF-899936FA6446}"/>
              </a:ext>
            </a:extLst>
          </p:cNvPr>
          <p:cNvSpPr/>
          <p:nvPr/>
        </p:nvSpPr>
        <p:spPr>
          <a:xfrm>
            <a:off x="4855633" y="1412005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5EECCE-3368-4231-BA5B-20DF8BB62CF5}"/>
              </a:ext>
            </a:extLst>
          </p:cNvPr>
          <p:cNvSpPr/>
          <p:nvPr/>
        </p:nvSpPr>
        <p:spPr>
          <a:xfrm>
            <a:off x="4855633" y="1454975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8099D2-84D0-4F87-B683-029A7F4AF243}"/>
              </a:ext>
            </a:extLst>
          </p:cNvPr>
          <p:cNvSpPr/>
          <p:nvPr/>
        </p:nvSpPr>
        <p:spPr>
          <a:xfrm rot="10800000" flipV="1">
            <a:off x="4964450" y="1707343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3BCD66-019D-4418-B446-F481CB29B699}"/>
              </a:ext>
            </a:extLst>
          </p:cNvPr>
          <p:cNvSpPr/>
          <p:nvPr/>
        </p:nvSpPr>
        <p:spPr>
          <a:xfrm>
            <a:off x="7525371" y="2214339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5FB13B3-8B2D-4C3D-BD03-E1C7665C98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45" y="2556566"/>
            <a:ext cx="446962" cy="446962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D7C9FE8-181D-4CAE-AEF4-18BE24510083}"/>
              </a:ext>
            </a:extLst>
          </p:cNvPr>
          <p:cNvSpPr/>
          <p:nvPr/>
        </p:nvSpPr>
        <p:spPr>
          <a:xfrm>
            <a:off x="4855633" y="2643714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B97682-3F7A-4EFE-AA45-6DF3C6C97AA8}"/>
              </a:ext>
            </a:extLst>
          </p:cNvPr>
          <p:cNvSpPr/>
          <p:nvPr/>
        </p:nvSpPr>
        <p:spPr>
          <a:xfrm>
            <a:off x="4855633" y="2686684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681C77-7942-4BEE-A6E1-2A28A01C7EFB}"/>
              </a:ext>
            </a:extLst>
          </p:cNvPr>
          <p:cNvSpPr/>
          <p:nvPr/>
        </p:nvSpPr>
        <p:spPr>
          <a:xfrm rot="10800000" flipV="1">
            <a:off x="4964450" y="2939052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8F332E-7AD9-4FAE-A572-8C6A36667ED1}"/>
              </a:ext>
            </a:extLst>
          </p:cNvPr>
          <p:cNvSpPr/>
          <p:nvPr/>
        </p:nvSpPr>
        <p:spPr>
          <a:xfrm>
            <a:off x="7525371" y="3446048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948F8CD-F081-43F6-A0D3-C5BB279F34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89" y="3681085"/>
            <a:ext cx="446962" cy="446962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0C2C49E-07AE-4312-B643-59E627AD070B}"/>
              </a:ext>
            </a:extLst>
          </p:cNvPr>
          <p:cNvSpPr/>
          <p:nvPr/>
        </p:nvSpPr>
        <p:spPr>
          <a:xfrm>
            <a:off x="4854577" y="3768233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04EF84-5CBE-4717-9BE2-6429A6DF3F41}"/>
              </a:ext>
            </a:extLst>
          </p:cNvPr>
          <p:cNvSpPr/>
          <p:nvPr/>
        </p:nvSpPr>
        <p:spPr>
          <a:xfrm>
            <a:off x="4854577" y="3811203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662413-AF6B-4DA4-8D26-E40635454DE7}"/>
              </a:ext>
            </a:extLst>
          </p:cNvPr>
          <p:cNvSpPr/>
          <p:nvPr/>
        </p:nvSpPr>
        <p:spPr>
          <a:xfrm rot="10800000" flipV="1">
            <a:off x="4963394" y="4063571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6070F1-59F4-4D61-8932-2A229695631F}"/>
              </a:ext>
            </a:extLst>
          </p:cNvPr>
          <p:cNvSpPr/>
          <p:nvPr/>
        </p:nvSpPr>
        <p:spPr>
          <a:xfrm>
            <a:off x="7524315" y="4570567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6048BA9-EE63-45EE-896C-C01027CB9E12}"/>
              </a:ext>
            </a:extLst>
          </p:cNvPr>
          <p:cNvSpPr/>
          <p:nvPr/>
        </p:nvSpPr>
        <p:spPr>
          <a:xfrm>
            <a:off x="8267847" y="766562"/>
            <a:ext cx="27524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of Candidacy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04D6C3F-DE29-4949-A542-3639CFF394F0}"/>
              </a:ext>
            </a:extLst>
          </p:cNvPr>
          <p:cNvSpPr/>
          <p:nvPr/>
        </p:nvSpPr>
        <p:spPr>
          <a:xfrm>
            <a:off x="8430191" y="1383873"/>
            <a:ext cx="3384820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50840A-FD0F-4FF2-9119-FB62FF571257}"/>
              </a:ext>
            </a:extLst>
          </p:cNvPr>
          <p:cNvSpPr/>
          <p:nvPr/>
        </p:nvSpPr>
        <p:spPr>
          <a:xfrm>
            <a:off x="8321375" y="1426842"/>
            <a:ext cx="3450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USC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ELECTION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F7DFC6-080B-4E11-92D1-9E05AAE77EF9}"/>
              </a:ext>
            </a:extLst>
          </p:cNvPr>
          <p:cNvSpPr/>
          <p:nvPr/>
        </p:nvSpPr>
        <p:spPr>
          <a:xfrm rot="10800000" flipV="1">
            <a:off x="8430191" y="1837675"/>
            <a:ext cx="31342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President</a:t>
            </a:r>
            <a:endParaRPr lang="en-US" sz="14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06E5583-927E-424E-B876-5009529F524B}"/>
              </a:ext>
            </a:extLst>
          </p:cNvPr>
          <p:cNvSpPr/>
          <p:nvPr/>
        </p:nvSpPr>
        <p:spPr>
          <a:xfrm>
            <a:off x="8430191" y="2396389"/>
            <a:ext cx="3384820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52EBEAA-30FB-41D7-B771-7092499EBFA3}"/>
              </a:ext>
            </a:extLst>
          </p:cNvPr>
          <p:cNvSpPr/>
          <p:nvPr/>
        </p:nvSpPr>
        <p:spPr>
          <a:xfrm>
            <a:off x="8321375" y="2439358"/>
            <a:ext cx="3450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USC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ELECTION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F37C8E-0A93-4580-8267-B20ADC4401E2}"/>
              </a:ext>
            </a:extLst>
          </p:cNvPr>
          <p:cNvSpPr/>
          <p:nvPr/>
        </p:nvSpPr>
        <p:spPr>
          <a:xfrm rot="10800000" flipV="1">
            <a:off x="8430191" y="2850191"/>
            <a:ext cx="31342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President</a:t>
            </a:r>
            <a:endParaRPr lang="en-US" sz="14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3" name="Picture 62">
            <a:hlinkClick r:id="rId11" action="ppaction://hlinksldjump"/>
            <a:extLst>
              <a:ext uri="{FF2B5EF4-FFF2-40B4-BE49-F238E27FC236}">
                <a16:creationId xmlns:a16="http://schemas.microsoft.com/office/drawing/2014/main" id="{BE39098D-64EE-4F20-8479-707C3966436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240" t="17562" r="94315" b="75769"/>
          <a:stretch/>
        </p:blipFill>
        <p:spPr>
          <a:xfrm>
            <a:off x="-44839" y="-96511"/>
            <a:ext cx="1076171" cy="680945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26DBE6F-E904-4253-BEF7-692CED02B58E}"/>
              </a:ext>
            </a:extLst>
          </p:cNvPr>
          <p:cNvSpPr/>
          <p:nvPr/>
        </p:nvSpPr>
        <p:spPr>
          <a:xfrm>
            <a:off x="7616975" y="463745"/>
            <a:ext cx="3850783" cy="5535412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2AC91E1-772A-4C6C-82F2-51D3BC50F186}"/>
              </a:ext>
            </a:extLst>
          </p:cNvPr>
          <p:cNvSpPr/>
          <p:nvPr/>
        </p:nvSpPr>
        <p:spPr>
          <a:xfrm>
            <a:off x="7766366" y="1343094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698C339-CD91-44E1-B683-ED710DA51355}"/>
              </a:ext>
            </a:extLst>
          </p:cNvPr>
          <p:cNvSpPr/>
          <p:nvPr/>
        </p:nvSpPr>
        <p:spPr>
          <a:xfrm>
            <a:off x="7619555" y="647935"/>
            <a:ext cx="23062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2A4EB2E-9E6A-4472-B550-27FBDA85F5AA}"/>
              </a:ext>
            </a:extLst>
          </p:cNvPr>
          <p:cNvSpPr/>
          <p:nvPr/>
        </p:nvSpPr>
        <p:spPr>
          <a:xfrm>
            <a:off x="7766366" y="2164186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58B8073-A4DF-4923-B48C-6962F7BEC1F2}"/>
              </a:ext>
            </a:extLst>
          </p:cNvPr>
          <p:cNvSpPr/>
          <p:nvPr/>
        </p:nvSpPr>
        <p:spPr>
          <a:xfrm>
            <a:off x="7766366" y="2988173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C2E7E69-610E-4957-BC1F-16338A5EAD91}"/>
              </a:ext>
            </a:extLst>
          </p:cNvPr>
          <p:cNvSpPr/>
          <p:nvPr/>
        </p:nvSpPr>
        <p:spPr>
          <a:xfrm>
            <a:off x="7766366" y="3797541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95FADA6-26A4-4A5B-A462-A2CE6C49EE95}"/>
              </a:ext>
            </a:extLst>
          </p:cNvPr>
          <p:cNvSpPr/>
          <p:nvPr/>
        </p:nvSpPr>
        <p:spPr>
          <a:xfrm>
            <a:off x="7785203" y="4606909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813A937-1C10-4522-9257-A75485F8086C}"/>
              </a:ext>
            </a:extLst>
          </p:cNvPr>
          <p:cNvSpPr/>
          <p:nvPr/>
        </p:nvSpPr>
        <p:spPr>
          <a:xfrm>
            <a:off x="7785203" y="5466990"/>
            <a:ext cx="3456348" cy="532167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09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9" grpId="0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  <a:extLst>
              <a:ext uri="{FF2B5EF4-FFF2-40B4-BE49-F238E27FC236}">
                <a16:creationId xmlns:a16="http://schemas.microsoft.com/office/drawing/2014/main" id="{C423E4B5-B362-4E43-B827-B4B107D1A2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4550" t="18013" b="75411"/>
          <a:stretch/>
        </p:blipFill>
        <p:spPr>
          <a:xfrm>
            <a:off x="11438409" y="61890"/>
            <a:ext cx="664440" cy="45076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2810DF-4775-46FF-A6A7-052D1FDAD528}"/>
              </a:ext>
            </a:extLst>
          </p:cNvPr>
          <p:cNvSpPr/>
          <p:nvPr/>
        </p:nvSpPr>
        <p:spPr>
          <a:xfrm>
            <a:off x="180305" y="671846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CBE059-6726-4BC3-AEC8-48013ACAD30D}"/>
              </a:ext>
            </a:extLst>
          </p:cNvPr>
          <p:cNvSpPr/>
          <p:nvPr/>
        </p:nvSpPr>
        <p:spPr>
          <a:xfrm>
            <a:off x="4201275" y="671845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D8C6C6-7C4C-429F-8D38-C7BCC3656A53}"/>
              </a:ext>
            </a:extLst>
          </p:cNvPr>
          <p:cNvSpPr/>
          <p:nvPr/>
        </p:nvSpPr>
        <p:spPr>
          <a:xfrm>
            <a:off x="8186669" y="694387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D26C19-C6F8-4525-A0A7-B8839BCD52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5904" r="73275" b="47041"/>
          <a:stretch/>
        </p:blipFill>
        <p:spPr>
          <a:xfrm>
            <a:off x="84127" y="627799"/>
            <a:ext cx="3985455" cy="22916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479673B-E3D9-4AFC-90BB-2D7CD16ABBA6}"/>
              </a:ext>
            </a:extLst>
          </p:cNvPr>
          <p:cNvSpPr/>
          <p:nvPr/>
        </p:nvSpPr>
        <p:spPr>
          <a:xfrm>
            <a:off x="576058" y="2972728"/>
            <a:ext cx="30015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178602-7844-4381-AE1E-FBAE6806A1CF}"/>
              </a:ext>
            </a:extLst>
          </p:cNvPr>
          <p:cNvSpPr/>
          <p:nvPr/>
        </p:nvSpPr>
        <p:spPr>
          <a:xfrm>
            <a:off x="725731" y="3572610"/>
            <a:ext cx="27555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BFBBBB"/>
                </a:solidFill>
                <a:effectLst/>
                <a:latin typeface="Helvetica Neue"/>
              </a:rPr>
              <a:t>for( let smile = 0; smile &lt; </a:t>
            </a:r>
            <a:r>
              <a:rPr lang="en-US" sz="1200" b="0" i="0" dirty="0" err="1">
                <a:solidFill>
                  <a:srgbClr val="BFBBBB"/>
                </a:solidFill>
                <a:effectLst/>
                <a:latin typeface="Helvetica Neue"/>
              </a:rPr>
              <a:t>frown.length</a:t>
            </a:r>
            <a:r>
              <a:rPr lang="en-US" sz="1200" b="0" i="0" dirty="0">
                <a:solidFill>
                  <a:srgbClr val="BFBBBB"/>
                </a:solidFill>
                <a:effectLst/>
                <a:latin typeface="Helvetica Neue"/>
              </a:rPr>
              <a:t>; smile++) { console.log(frown[smile]) }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DECF7-BCF4-427E-BEE0-9F277B834844}"/>
              </a:ext>
            </a:extLst>
          </p:cNvPr>
          <p:cNvSpPr/>
          <p:nvPr/>
        </p:nvSpPr>
        <p:spPr>
          <a:xfrm>
            <a:off x="1553552" y="4483070"/>
            <a:ext cx="1046602" cy="286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BSCS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A5930-2709-4B1C-B829-D74AE67401B4}"/>
              </a:ext>
            </a:extLst>
          </p:cNvPr>
          <p:cNvSpPr/>
          <p:nvPr/>
        </p:nvSpPr>
        <p:spPr>
          <a:xfrm>
            <a:off x="226423" y="4926897"/>
            <a:ext cx="8741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Visitors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0A22F0-8F82-48DB-A17F-E2BC27813F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9" y="5256267"/>
            <a:ext cx="563057" cy="5630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C99B5B-4EE7-4BC3-B0CB-D1E1198083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2" y="5256266"/>
            <a:ext cx="563057" cy="5630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A57590B-E327-4D1A-814D-E5B7231DD9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86" y="5252576"/>
            <a:ext cx="563057" cy="5630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59A0D3C-1456-4C43-BE89-D9BB7A0FA3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21" y="5262562"/>
            <a:ext cx="563057" cy="5630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FCDC87C-C19D-45C4-93E3-E147064306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04" y="5255344"/>
            <a:ext cx="563057" cy="5630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0AE4D69-912A-4279-A3E1-D3BA60AF9A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8"/>
          <a:stretch/>
        </p:blipFill>
        <p:spPr>
          <a:xfrm>
            <a:off x="3728240" y="5252576"/>
            <a:ext cx="277091" cy="563057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90FA69-9C52-47FA-919B-41E997BF2A92}"/>
              </a:ext>
            </a:extLst>
          </p:cNvPr>
          <p:cNvSpPr/>
          <p:nvPr/>
        </p:nvSpPr>
        <p:spPr>
          <a:xfrm>
            <a:off x="1304645" y="6103897"/>
            <a:ext cx="788173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❤ 0</a:t>
            </a:r>
            <a:endParaRPr lang="en-US" sz="16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6C693D-D93A-4D07-A112-8D2D1C6ED9C8}"/>
              </a:ext>
            </a:extLst>
          </p:cNvPr>
          <p:cNvSpPr/>
          <p:nvPr/>
        </p:nvSpPr>
        <p:spPr>
          <a:xfrm>
            <a:off x="2206067" y="6110781"/>
            <a:ext cx="788173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📃 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32BA24-1AB4-45D6-AB0E-B0E9F5E75E1B}"/>
              </a:ext>
            </a:extLst>
          </p:cNvPr>
          <p:cNvSpPr/>
          <p:nvPr/>
        </p:nvSpPr>
        <p:spPr>
          <a:xfrm>
            <a:off x="4276543" y="767518"/>
            <a:ext cx="24178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 Comments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E45D83B-07CB-45ED-9FC0-B5B2C22DB334}"/>
              </a:ext>
            </a:extLst>
          </p:cNvPr>
          <p:cNvSpPr/>
          <p:nvPr/>
        </p:nvSpPr>
        <p:spPr>
          <a:xfrm>
            <a:off x="4341498" y="5891002"/>
            <a:ext cx="3579630" cy="591494"/>
          </a:xfrm>
          <a:prstGeom prst="roundRect">
            <a:avLst>
              <a:gd name="adj" fmla="val 14872"/>
            </a:avLst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36" name="Picture 35">
            <a:hlinkClick r:id="rId9" action="ppaction://hlinksldjump"/>
            <a:extLst>
              <a:ext uri="{FF2B5EF4-FFF2-40B4-BE49-F238E27FC236}">
                <a16:creationId xmlns:a16="http://schemas.microsoft.com/office/drawing/2014/main" id="{7B7BCE50-504D-46EE-AFDB-2025447EC98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6469" t="89588" r="40114" b="3089"/>
          <a:stretch/>
        </p:blipFill>
        <p:spPr>
          <a:xfrm>
            <a:off x="7414788" y="5883333"/>
            <a:ext cx="514710" cy="60544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7CCC6F2-2AAC-470B-8BA3-F520AA946F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45" y="1324857"/>
            <a:ext cx="446962" cy="446962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D096AF5-E603-4675-B8AF-899936FA6446}"/>
              </a:ext>
            </a:extLst>
          </p:cNvPr>
          <p:cNvSpPr/>
          <p:nvPr/>
        </p:nvSpPr>
        <p:spPr>
          <a:xfrm>
            <a:off x="4855633" y="1412005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5EECCE-3368-4231-BA5B-20DF8BB62CF5}"/>
              </a:ext>
            </a:extLst>
          </p:cNvPr>
          <p:cNvSpPr/>
          <p:nvPr/>
        </p:nvSpPr>
        <p:spPr>
          <a:xfrm>
            <a:off x="4855633" y="1454975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8099D2-84D0-4F87-B683-029A7F4AF243}"/>
              </a:ext>
            </a:extLst>
          </p:cNvPr>
          <p:cNvSpPr/>
          <p:nvPr/>
        </p:nvSpPr>
        <p:spPr>
          <a:xfrm rot="10800000" flipV="1">
            <a:off x="4964450" y="1707343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3BCD66-019D-4418-B446-F481CB29B699}"/>
              </a:ext>
            </a:extLst>
          </p:cNvPr>
          <p:cNvSpPr/>
          <p:nvPr/>
        </p:nvSpPr>
        <p:spPr>
          <a:xfrm>
            <a:off x="7525371" y="2214339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5FB13B3-8B2D-4C3D-BD03-E1C7665C98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45" y="2556566"/>
            <a:ext cx="446962" cy="446962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D7C9FE8-181D-4CAE-AEF4-18BE24510083}"/>
              </a:ext>
            </a:extLst>
          </p:cNvPr>
          <p:cNvSpPr/>
          <p:nvPr/>
        </p:nvSpPr>
        <p:spPr>
          <a:xfrm>
            <a:off x="4855633" y="2643714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B97682-3F7A-4EFE-AA45-6DF3C6C97AA8}"/>
              </a:ext>
            </a:extLst>
          </p:cNvPr>
          <p:cNvSpPr/>
          <p:nvPr/>
        </p:nvSpPr>
        <p:spPr>
          <a:xfrm>
            <a:off x="4855633" y="2686684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681C77-7942-4BEE-A6E1-2A28A01C7EFB}"/>
              </a:ext>
            </a:extLst>
          </p:cNvPr>
          <p:cNvSpPr/>
          <p:nvPr/>
        </p:nvSpPr>
        <p:spPr>
          <a:xfrm rot="10800000" flipV="1">
            <a:off x="4964450" y="2939052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8F332E-7AD9-4FAE-A572-8C6A36667ED1}"/>
              </a:ext>
            </a:extLst>
          </p:cNvPr>
          <p:cNvSpPr/>
          <p:nvPr/>
        </p:nvSpPr>
        <p:spPr>
          <a:xfrm>
            <a:off x="7525371" y="3446048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948F8CD-F081-43F6-A0D3-C5BB279F34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89" y="3681085"/>
            <a:ext cx="446962" cy="446962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0C2C49E-07AE-4312-B643-59E627AD070B}"/>
              </a:ext>
            </a:extLst>
          </p:cNvPr>
          <p:cNvSpPr/>
          <p:nvPr/>
        </p:nvSpPr>
        <p:spPr>
          <a:xfrm>
            <a:off x="4854577" y="3768233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04EF84-5CBE-4717-9BE2-6429A6DF3F41}"/>
              </a:ext>
            </a:extLst>
          </p:cNvPr>
          <p:cNvSpPr/>
          <p:nvPr/>
        </p:nvSpPr>
        <p:spPr>
          <a:xfrm>
            <a:off x="4854577" y="3811203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662413-AF6B-4DA4-8D26-E40635454DE7}"/>
              </a:ext>
            </a:extLst>
          </p:cNvPr>
          <p:cNvSpPr/>
          <p:nvPr/>
        </p:nvSpPr>
        <p:spPr>
          <a:xfrm rot="10800000" flipV="1">
            <a:off x="4963394" y="4063571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6070F1-59F4-4D61-8932-2A229695631F}"/>
              </a:ext>
            </a:extLst>
          </p:cNvPr>
          <p:cNvSpPr/>
          <p:nvPr/>
        </p:nvSpPr>
        <p:spPr>
          <a:xfrm>
            <a:off x="7524315" y="4570567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6048BA9-EE63-45EE-896C-C01027CB9E12}"/>
              </a:ext>
            </a:extLst>
          </p:cNvPr>
          <p:cNvSpPr/>
          <p:nvPr/>
        </p:nvSpPr>
        <p:spPr>
          <a:xfrm>
            <a:off x="8267847" y="766562"/>
            <a:ext cx="27524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of Candidacy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04D6C3F-DE29-4949-A542-3639CFF394F0}"/>
              </a:ext>
            </a:extLst>
          </p:cNvPr>
          <p:cNvSpPr/>
          <p:nvPr/>
        </p:nvSpPr>
        <p:spPr>
          <a:xfrm>
            <a:off x="8430191" y="1383873"/>
            <a:ext cx="3384820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50840A-FD0F-4FF2-9119-FB62FF571257}"/>
              </a:ext>
            </a:extLst>
          </p:cNvPr>
          <p:cNvSpPr/>
          <p:nvPr/>
        </p:nvSpPr>
        <p:spPr>
          <a:xfrm>
            <a:off x="8321375" y="1426842"/>
            <a:ext cx="3450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USC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ELECTION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F7DFC6-080B-4E11-92D1-9E05AAE77EF9}"/>
              </a:ext>
            </a:extLst>
          </p:cNvPr>
          <p:cNvSpPr/>
          <p:nvPr/>
        </p:nvSpPr>
        <p:spPr>
          <a:xfrm rot="10800000" flipV="1">
            <a:off x="8430191" y="1837675"/>
            <a:ext cx="31342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President</a:t>
            </a:r>
            <a:endParaRPr lang="en-US" sz="14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06E5583-927E-424E-B876-5009529F524B}"/>
              </a:ext>
            </a:extLst>
          </p:cNvPr>
          <p:cNvSpPr/>
          <p:nvPr/>
        </p:nvSpPr>
        <p:spPr>
          <a:xfrm>
            <a:off x="8430191" y="2396389"/>
            <a:ext cx="3384820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52EBEAA-30FB-41D7-B771-7092499EBFA3}"/>
              </a:ext>
            </a:extLst>
          </p:cNvPr>
          <p:cNvSpPr/>
          <p:nvPr/>
        </p:nvSpPr>
        <p:spPr>
          <a:xfrm>
            <a:off x="8321375" y="2439358"/>
            <a:ext cx="3450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USC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ELECTION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F37C8E-0A93-4580-8267-B20ADC4401E2}"/>
              </a:ext>
            </a:extLst>
          </p:cNvPr>
          <p:cNvSpPr/>
          <p:nvPr/>
        </p:nvSpPr>
        <p:spPr>
          <a:xfrm rot="10800000" flipV="1">
            <a:off x="8430191" y="2850191"/>
            <a:ext cx="31342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President</a:t>
            </a:r>
            <a:endParaRPr lang="en-US" sz="14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3" name="Picture 62">
            <a:hlinkClick r:id="rId11" action="ppaction://hlinksldjump"/>
            <a:extLst>
              <a:ext uri="{FF2B5EF4-FFF2-40B4-BE49-F238E27FC236}">
                <a16:creationId xmlns:a16="http://schemas.microsoft.com/office/drawing/2014/main" id="{BE39098D-64EE-4F20-8479-707C3966436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240" t="17562" r="94315" b="75769"/>
          <a:stretch/>
        </p:blipFill>
        <p:spPr>
          <a:xfrm>
            <a:off x="-44839" y="-96511"/>
            <a:ext cx="1076171" cy="680945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02DB11C-B8EE-4FA2-A5BA-6DB625E51D34}"/>
              </a:ext>
            </a:extLst>
          </p:cNvPr>
          <p:cNvSpPr/>
          <p:nvPr/>
        </p:nvSpPr>
        <p:spPr>
          <a:xfrm>
            <a:off x="7166319" y="396465"/>
            <a:ext cx="3850783" cy="5535412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D2247D2-F7AC-486A-8BA0-301681375F73}"/>
              </a:ext>
            </a:extLst>
          </p:cNvPr>
          <p:cNvSpPr/>
          <p:nvPr/>
        </p:nvSpPr>
        <p:spPr>
          <a:xfrm>
            <a:off x="7392884" y="1343094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F15D2E-8C39-4EEC-A28C-9BE47B1825CA}"/>
              </a:ext>
            </a:extLst>
          </p:cNvPr>
          <p:cNvSpPr/>
          <p:nvPr/>
        </p:nvSpPr>
        <p:spPr>
          <a:xfrm>
            <a:off x="7274501" y="647935"/>
            <a:ext cx="18115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Messages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9F61F388-0A2D-4E78-BF36-81935665C22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85142" t="26171" r="10954" b="67551"/>
          <a:stretch/>
        </p:blipFill>
        <p:spPr>
          <a:xfrm>
            <a:off x="10403335" y="759987"/>
            <a:ext cx="527712" cy="47711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5D5FBB94-F9BE-4524-B5D8-FF04C8EA3C73}"/>
              </a:ext>
            </a:extLst>
          </p:cNvPr>
          <p:cNvSpPr/>
          <p:nvPr/>
        </p:nvSpPr>
        <p:spPr>
          <a:xfrm>
            <a:off x="8013781" y="1324523"/>
            <a:ext cx="13131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Election Bot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46A0EEF-1981-4714-B4FB-BFBF2F6204F4}"/>
              </a:ext>
            </a:extLst>
          </p:cNvPr>
          <p:cNvSpPr/>
          <p:nvPr/>
        </p:nvSpPr>
        <p:spPr>
          <a:xfrm>
            <a:off x="8145882" y="1716221"/>
            <a:ext cx="105689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 with bot</a:t>
            </a:r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30555700-6205-4712-9604-405BFADD73B0}"/>
              </a:ext>
            </a:extLst>
          </p:cNvPr>
          <p:cNvSpPr/>
          <p:nvPr/>
        </p:nvSpPr>
        <p:spPr>
          <a:xfrm>
            <a:off x="10492154" y="1632514"/>
            <a:ext cx="175037" cy="17451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2710C86-0226-4836-A679-B02E396E25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93" y="1406542"/>
            <a:ext cx="578727" cy="5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3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8" name="Picture 7">
            <a:hlinkClick r:id="rId4" action="ppaction://hlinksldjump"/>
            <a:extLst>
              <a:ext uri="{FF2B5EF4-FFF2-40B4-BE49-F238E27FC236}">
                <a16:creationId xmlns:a16="http://schemas.microsoft.com/office/drawing/2014/main" id="{C423E4B5-B362-4E43-B827-B4B107D1A2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550" t="18013" b="75411"/>
          <a:stretch/>
        </p:blipFill>
        <p:spPr>
          <a:xfrm>
            <a:off x="11438409" y="61890"/>
            <a:ext cx="664440" cy="45076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2810DF-4775-46FF-A6A7-052D1FDAD528}"/>
              </a:ext>
            </a:extLst>
          </p:cNvPr>
          <p:cNvSpPr/>
          <p:nvPr/>
        </p:nvSpPr>
        <p:spPr>
          <a:xfrm>
            <a:off x="180305" y="671846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CBE059-6726-4BC3-AEC8-48013ACAD30D}"/>
              </a:ext>
            </a:extLst>
          </p:cNvPr>
          <p:cNvSpPr/>
          <p:nvPr/>
        </p:nvSpPr>
        <p:spPr>
          <a:xfrm>
            <a:off x="4201275" y="671845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D8C6C6-7C4C-429F-8D38-C7BCC3656A53}"/>
              </a:ext>
            </a:extLst>
          </p:cNvPr>
          <p:cNvSpPr/>
          <p:nvPr/>
        </p:nvSpPr>
        <p:spPr>
          <a:xfrm>
            <a:off x="8186669" y="694387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D26C19-C6F8-4525-A0A7-B8839BCD52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5904" r="73275" b="47041"/>
          <a:stretch/>
        </p:blipFill>
        <p:spPr>
          <a:xfrm>
            <a:off x="84127" y="627799"/>
            <a:ext cx="3985455" cy="22916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479673B-E3D9-4AFC-90BB-2D7CD16ABBA6}"/>
              </a:ext>
            </a:extLst>
          </p:cNvPr>
          <p:cNvSpPr/>
          <p:nvPr/>
        </p:nvSpPr>
        <p:spPr>
          <a:xfrm>
            <a:off x="576058" y="2972728"/>
            <a:ext cx="30015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178602-7844-4381-AE1E-FBAE6806A1CF}"/>
              </a:ext>
            </a:extLst>
          </p:cNvPr>
          <p:cNvSpPr/>
          <p:nvPr/>
        </p:nvSpPr>
        <p:spPr>
          <a:xfrm>
            <a:off x="725731" y="3572610"/>
            <a:ext cx="27555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BFBBBB"/>
                </a:solidFill>
                <a:effectLst/>
                <a:latin typeface="Helvetica Neue"/>
              </a:rPr>
              <a:t>for( let smile = 0; smile &lt; </a:t>
            </a:r>
            <a:r>
              <a:rPr lang="en-US" sz="1200" b="0" i="0" dirty="0" err="1">
                <a:solidFill>
                  <a:srgbClr val="BFBBBB"/>
                </a:solidFill>
                <a:effectLst/>
                <a:latin typeface="Helvetica Neue"/>
              </a:rPr>
              <a:t>frown.length</a:t>
            </a:r>
            <a:r>
              <a:rPr lang="en-US" sz="1200" b="0" i="0" dirty="0">
                <a:solidFill>
                  <a:srgbClr val="BFBBBB"/>
                </a:solidFill>
                <a:effectLst/>
                <a:latin typeface="Helvetica Neue"/>
              </a:rPr>
              <a:t>; smile++) { console.log(frown[smile]) }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DECF7-BCF4-427E-BEE0-9F277B834844}"/>
              </a:ext>
            </a:extLst>
          </p:cNvPr>
          <p:cNvSpPr/>
          <p:nvPr/>
        </p:nvSpPr>
        <p:spPr>
          <a:xfrm>
            <a:off x="1553552" y="4483070"/>
            <a:ext cx="1046602" cy="286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BSCS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A5930-2709-4B1C-B829-D74AE67401B4}"/>
              </a:ext>
            </a:extLst>
          </p:cNvPr>
          <p:cNvSpPr/>
          <p:nvPr/>
        </p:nvSpPr>
        <p:spPr>
          <a:xfrm>
            <a:off x="226423" y="4926897"/>
            <a:ext cx="8741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Visitors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0A22F0-8F82-48DB-A17F-E2BC27813F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9" y="5256267"/>
            <a:ext cx="563057" cy="5630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C99B5B-4EE7-4BC3-B0CB-D1E119808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2" y="5256266"/>
            <a:ext cx="563057" cy="5630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A57590B-E327-4D1A-814D-E5B7231DD9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86" y="5252576"/>
            <a:ext cx="563057" cy="5630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59A0D3C-1456-4C43-BE89-D9BB7A0FA3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21" y="5262562"/>
            <a:ext cx="563057" cy="5630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FCDC87C-C19D-45C4-93E3-E147064306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04" y="5255344"/>
            <a:ext cx="563057" cy="5630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0AE4D69-912A-4279-A3E1-D3BA60AF9AD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8"/>
          <a:stretch/>
        </p:blipFill>
        <p:spPr>
          <a:xfrm>
            <a:off x="3728240" y="5252576"/>
            <a:ext cx="277091" cy="563057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90FA69-9C52-47FA-919B-41E997BF2A92}"/>
              </a:ext>
            </a:extLst>
          </p:cNvPr>
          <p:cNvSpPr/>
          <p:nvPr/>
        </p:nvSpPr>
        <p:spPr>
          <a:xfrm>
            <a:off x="1304645" y="6103897"/>
            <a:ext cx="788173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❤ 0</a:t>
            </a:r>
            <a:endParaRPr lang="en-US" sz="16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6C693D-D93A-4D07-A112-8D2D1C6ED9C8}"/>
              </a:ext>
            </a:extLst>
          </p:cNvPr>
          <p:cNvSpPr/>
          <p:nvPr/>
        </p:nvSpPr>
        <p:spPr>
          <a:xfrm>
            <a:off x="2206067" y="6110781"/>
            <a:ext cx="788173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📃 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32BA24-1AB4-45D6-AB0E-B0E9F5E75E1B}"/>
              </a:ext>
            </a:extLst>
          </p:cNvPr>
          <p:cNvSpPr/>
          <p:nvPr/>
        </p:nvSpPr>
        <p:spPr>
          <a:xfrm>
            <a:off x="4276543" y="767518"/>
            <a:ext cx="24178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 Comments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E45D83B-07CB-45ED-9FC0-B5B2C22DB334}"/>
              </a:ext>
            </a:extLst>
          </p:cNvPr>
          <p:cNvSpPr/>
          <p:nvPr/>
        </p:nvSpPr>
        <p:spPr>
          <a:xfrm>
            <a:off x="4341498" y="5891002"/>
            <a:ext cx="3579630" cy="591494"/>
          </a:xfrm>
          <a:prstGeom prst="roundRect">
            <a:avLst>
              <a:gd name="adj" fmla="val 14872"/>
            </a:avLst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36" name="Picture 35">
            <a:hlinkClick r:id="rId8" action="ppaction://hlinksldjump"/>
            <a:extLst>
              <a:ext uri="{FF2B5EF4-FFF2-40B4-BE49-F238E27FC236}">
                <a16:creationId xmlns:a16="http://schemas.microsoft.com/office/drawing/2014/main" id="{7B7BCE50-504D-46EE-AFDB-2025447EC98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6469" t="89588" r="40114" b="3089"/>
          <a:stretch/>
        </p:blipFill>
        <p:spPr>
          <a:xfrm>
            <a:off x="7414788" y="5883333"/>
            <a:ext cx="514710" cy="60544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7CCC6F2-2AAC-470B-8BA3-F520AA946F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45" y="1324857"/>
            <a:ext cx="446962" cy="446962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D096AF5-E603-4675-B8AF-899936FA6446}"/>
              </a:ext>
            </a:extLst>
          </p:cNvPr>
          <p:cNvSpPr/>
          <p:nvPr/>
        </p:nvSpPr>
        <p:spPr>
          <a:xfrm>
            <a:off x="4855633" y="1412005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5EECCE-3368-4231-BA5B-20DF8BB62CF5}"/>
              </a:ext>
            </a:extLst>
          </p:cNvPr>
          <p:cNvSpPr/>
          <p:nvPr/>
        </p:nvSpPr>
        <p:spPr>
          <a:xfrm>
            <a:off x="4855633" y="1454975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8099D2-84D0-4F87-B683-029A7F4AF243}"/>
              </a:ext>
            </a:extLst>
          </p:cNvPr>
          <p:cNvSpPr/>
          <p:nvPr/>
        </p:nvSpPr>
        <p:spPr>
          <a:xfrm rot="10800000" flipV="1">
            <a:off x="4964450" y="1707343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3BCD66-019D-4418-B446-F481CB29B699}"/>
              </a:ext>
            </a:extLst>
          </p:cNvPr>
          <p:cNvSpPr/>
          <p:nvPr/>
        </p:nvSpPr>
        <p:spPr>
          <a:xfrm>
            <a:off x="7525371" y="2214339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5FB13B3-8B2D-4C3D-BD03-E1C7665C9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45" y="2556566"/>
            <a:ext cx="446962" cy="446962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D7C9FE8-181D-4CAE-AEF4-18BE24510083}"/>
              </a:ext>
            </a:extLst>
          </p:cNvPr>
          <p:cNvSpPr/>
          <p:nvPr/>
        </p:nvSpPr>
        <p:spPr>
          <a:xfrm>
            <a:off x="4855633" y="2643714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B97682-3F7A-4EFE-AA45-6DF3C6C97AA8}"/>
              </a:ext>
            </a:extLst>
          </p:cNvPr>
          <p:cNvSpPr/>
          <p:nvPr/>
        </p:nvSpPr>
        <p:spPr>
          <a:xfrm>
            <a:off x="4855633" y="2686684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681C77-7942-4BEE-A6E1-2A28A01C7EFB}"/>
              </a:ext>
            </a:extLst>
          </p:cNvPr>
          <p:cNvSpPr/>
          <p:nvPr/>
        </p:nvSpPr>
        <p:spPr>
          <a:xfrm rot="10800000" flipV="1">
            <a:off x="4964450" y="2939052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8F332E-7AD9-4FAE-A572-8C6A36667ED1}"/>
              </a:ext>
            </a:extLst>
          </p:cNvPr>
          <p:cNvSpPr/>
          <p:nvPr/>
        </p:nvSpPr>
        <p:spPr>
          <a:xfrm>
            <a:off x="7525371" y="3446048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948F8CD-F081-43F6-A0D3-C5BB279F34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89" y="3681085"/>
            <a:ext cx="446962" cy="446962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0C2C49E-07AE-4312-B643-59E627AD070B}"/>
              </a:ext>
            </a:extLst>
          </p:cNvPr>
          <p:cNvSpPr/>
          <p:nvPr/>
        </p:nvSpPr>
        <p:spPr>
          <a:xfrm>
            <a:off x="4864003" y="3772361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04EF84-5CBE-4717-9BE2-6429A6DF3F41}"/>
              </a:ext>
            </a:extLst>
          </p:cNvPr>
          <p:cNvSpPr/>
          <p:nvPr/>
        </p:nvSpPr>
        <p:spPr>
          <a:xfrm>
            <a:off x="4854577" y="3811203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662413-AF6B-4DA4-8D26-E40635454DE7}"/>
              </a:ext>
            </a:extLst>
          </p:cNvPr>
          <p:cNvSpPr/>
          <p:nvPr/>
        </p:nvSpPr>
        <p:spPr>
          <a:xfrm rot="10800000" flipV="1">
            <a:off x="4963394" y="4063571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6070F1-59F4-4D61-8932-2A229695631F}"/>
              </a:ext>
            </a:extLst>
          </p:cNvPr>
          <p:cNvSpPr/>
          <p:nvPr/>
        </p:nvSpPr>
        <p:spPr>
          <a:xfrm>
            <a:off x="7524315" y="4570567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6048BA9-EE63-45EE-896C-C01027CB9E12}"/>
              </a:ext>
            </a:extLst>
          </p:cNvPr>
          <p:cNvSpPr/>
          <p:nvPr/>
        </p:nvSpPr>
        <p:spPr>
          <a:xfrm>
            <a:off x="8267847" y="766562"/>
            <a:ext cx="27524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of Candidacy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04D6C3F-DE29-4949-A542-3639CFF394F0}"/>
              </a:ext>
            </a:extLst>
          </p:cNvPr>
          <p:cNvSpPr/>
          <p:nvPr/>
        </p:nvSpPr>
        <p:spPr>
          <a:xfrm>
            <a:off x="8430191" y="1383873"/>
            <a:ext cx="3384820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50840A-FD0F-4FF2-9119-FB62FF571257}"/>
              </a:ext>
            </a:extLst>
          </p:cNvPr>
          <p:cNvSpPr/>
          <p:nvPr/>
        </p:nvSpPr>
        <p:spPr>
          <a:xfrm>
            <a:off x="8321375" y="1426842"/>
            <a:ext cx="3450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USC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ELECTION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F7DFC6-080B-4E11-92D1-9E05AAE77EF9}"/>
              </a:ext>
            </a:extLst>
          </p:cNvPr>
          <p:cNvSpPr/>
          <p:nvPr/>
        </p:nvSpPr>
        <p:spPr>
          <a:xfrm rot="10800000" flipV="1">
            <a:off x="8430191" y="1837675"/>
            <a:ext cx="31342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President</a:t>
            </a:r>
            <a:endParaRPr lang="en-US" sz="14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06E5583-927E-424E-B876-5009529F524B}"/>
              </a:ext>
            </a:extLst>
          </p:cNvPr>
          <p:cNvSpPr/>
          <p:nvPr/>
        </p:nvSpPr>
        <p:spPr>
          <a:xfrm>
            <a:off x="8430191" y="2396389"/>
            <a:ext cx="3384820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52EBEAA-30FB-41D7-B771-7092499EBFA3}"/>
              </a:ext>
            </a:extLst>
          </p:cNvPr>
          <p:cNvSpPr/>
          <p:nvPr/>
        </p:nvSpPr>
        <p:spPr>
          <a:xfrm>
            <a:off x="8321375" y="2439358"/>
            <a:ext cx="3450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USC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ELECTION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F37C8E-0A93-4580-8267-B20ADC4401E2}"/>
              </a:ext>
            </a:extLst>
          </p:cNvPr>
          <p:cNvSpPr/>
          <p:nvPr/>
        </p:nvSpPr>
        <p:spPr>
          <a:xfrm rot="10800000" flipV="1">
            <a:off x="8430191" y="2850191"/>
            <a:ext cx="31342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President</a:t>
            </a:r>
            <a:endParaRPr lang="en-US" sz="14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C0A2F0A-59F5-47DD-AAE4-E745C70F5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816" y="4791246"/>
            <a:ext cx="446962" cy="446962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2F4B398-9D23-4EFB-B31D-0185F71A2390}"/>
              </a:ext>
            </a:extLst>
          </p:cNvPr>
          <p:cNvSpPr/>
          <p:nvPr/>
        </p:nvSpPr>
        <p:spPr>
          <a:xfrm>
            <a:off x="4855530" y="4882522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EFFB0A-A688-4526-ADD5-2C71A9282790}"/>
              </a:ext>
            </a:extLst>
          </p:cNvPr>
          <p:cNvSpPr/>
          <p:nvPr/>
        </p:nvSpPr>
        <p:spPr>
          <a:xfrm>
            <a:off x="4846104" y="4921364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8E39045-850C-4B70-B9D7-BB8FF50B7314}"/>
              </a:ext>
            </a:extLst>
          </p:cNvPr>
          <p:cNvSpPr/>
          <p:nvPr/>
        </p:nvSpPr>
        <p:spPr>
          <a:xfrm rot="10800000" flipV="1">
            <a:off x="4954921" y="5173732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08E148E-9934-4962-B6FF-879E27860DF9}"/>
              </a:ext>
            </a:extLst>
          </p:cNvPr>
          <p:cNvSpPr/>
          <p:nvPr/>
        </p:nvSpPr>
        <p:spPr>
          <a:xfrm>
            <a:off x="7551281" y="5672282"/>
            <a:ext cx="42672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9" name="Picture 68">
            <a:hlinkClick r:id="rId10" action="ppaction://hlinksldjump"/>
            <a:extLst>
              <a:ext uri="{FF2B5EF4-FFF2-40B4-BE49-F238E27FC236}">
                <a16:creationId xmlns:a16="http://schemas.microsoft.com/office/drawing/2014/main" id="{4911E8CF-8740-44C6-A22B-AB2C9C972A1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-240" t="17562" r="94315" b="75769"/>
          <a:stretch/>
        </p:blipFill>
        <p:spPr>
          <a:xfrm>
            <a:off x="-44839" y="-96511"/>
            <a:ext cx="1076171" cy="68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7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9" grpId="0"/>
      <p:bldP spid="63" grpId="0"/>
      <p:bldP spid="6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3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23E4B5-B362-4E43-B827-B4B107D1A2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550" t="18013" b="75411"/>
          <a:stretch/>
        </p:blipFill>
        <p:spPr>
          <a:xfrm>
            <a:off x="11438409" y="61890"/>
            <a:ext cx="664440" cy="45076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2810DF-4775-46FF-A6A7-052D1FDAD528}"/>
              </a:ext>
            </a:extLst>
          </p:cNvPr>
          <p:cNvSpPr/>
          <p:nvPr/>
        </p:nvSpPr>
        <p:spPr>
          <a:xfrm>
            <a:off x="180305" y="671846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CBE059-6726-4BC3-AEC8-48013ACAD30D}"/>
              </a:ext>
            </a:extLst>
          </p:cNvPr>
          <p:cNvSpPr/>
          <p:nvPr/>
        </p:nvSpPr>
        <p:spPr>
          <a:xfrm>
            <a:off x="4201275" y="671845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D8C6C6-7C4C-429F-8D38-C7BCC3656A53}"/>
              </a:ext>
            </a:extLst>
          </p:cNvPr>
          <p:cNvSpPr/>
          <p:nvPr/>
        </p:nvSpPr>
        <p:spPr>
          <a:xfrm>
            <a:off x="8186669" y="694387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D26C19-C6F8-4525-A0A7-B8839BCD52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904" r="73275" b="47041"/>
          <a:stretch/>
        </p:blipFill>
        <p:spPr>
          <a:xfrm>
            <a:off x="84127" y="627799"/>
            <a:ext cx="3985455" cy="22916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479673B-E3D9-4AFC-90BB-2D7CD16ABBA6}"/>
              </a:ext>
            </a:extLst>
          </p:cNvPr>
          <p:cNvSpPr/>
          <p:nvPr/>
        </p:nvSpPr>
        <p:spPr>
          <a:xfrm>
            <a:off x="576058" y="2972728"/>
            <a:ext cx="30015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178602-7844-4381-AE1E-FBAE6806A1CF}"/>
              </a:ext>
            </a:extLst>
          </p:cNvPr>
          <p:cNvSpPr/>
          <p:nvPr/>
        </p:nvSpPr>
        <p:spPr>
          <a:xfrm>
            <a:off x="725731" y="3572610"/>
            <a:ext cx="27555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BFBBBB"/>
                </a:solidFill>
                <a:effectLst/>
                <a:latin typeface="Helvetica Neue"/>
              </a:rPr>
              <a:t>for( let smile = 0; smile &lt; </a:t>
            </a:r>
            <a:r>
              <a:rPr lang="en-US" sz="1200" b="0" i="0" dirty="0" err="1">
                <a:solidFill>
                  <a:srgbClr val="BFBBBB"/>
                </a:solidFill>
                <a:effectLst/>
                <a:latin typeface="Helvetica Neue"/>
              </a:rPr>
              <a:t>frown.length</a:t>
            </a:r>
            <a:r>
              <a:rPr lang="en-US" sz="1200" b="0" i="0" dirty="0">
                <a:solidFill>
                  <a:srgbClr val="BFBBBB"/>
                </a:solidFill>
                <a:effectLst/>
                <a:latin typeface="Helvetica Neue"/>
              </a:rPr>
              <a:t>; smile++) { console.log(frown[smile]) }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DECF7-BCF4-427E-BEE0-9F277B834844}"/>
              </a:ext>
            </a:extLst>
          </p:cNvPr>
          <p:cNvSpPr/>
          <p:nvPr/>
        </p:nvSpPr>
        <p:spPr>
          <a:xfrm>
            <a:off x="1553552" y="4483070"/>
            <a:ext cx="1046602" cy="286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BSCS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A5930-2709-4B1C-B829-D74AE67401B4}"/>
              </a:ext>
            </a:extLst>
          </p:cNvPr>
          <p:cNvSpPr/>
          <p:nvPr/>
        </p:nvSpPr>
        <p:spPr>
          <a:xfrm>
            <a:off x="226423" y="4926897"/>
            <a:ext cx="8741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Visitors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0A22F0-8F82-48DB-A17F-E2BC27813F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9" y="5256267"/>
            <a:ext cx="563057" cy="5630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C99B5B-4EE7-4BC3-B0CB-D1E1198083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2" y="5256266"/>
            <a:ext cx="563057" cy="5630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A57590B-E327-4D1A-814D-E5B7231DD9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86" y="5252576"/>
            <a:ext cx="563057" cy="5630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59A0D3C-1456-4C43-BE89-D9BB7A0FA3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21" y="5262562"/>
            <a:ext cx="563057" cy="5630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FCDC87C-C19D-45C4-93E3-E147064306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04" y="5255344"/>
            <a:ext cx="563057" cy="5630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0AE4D69-912A-4279-A3E1-D3BA60AF9A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8"/>
          <a:stretch/>
        </p:blipFill>
        <p:spPr>
          <a:xfrm>
            <a:off x="3728240" y="5252576"/>
            <a:ext cx="277091" cy="563057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90FA69-9C52-47FA-919B-41E997BF2A92}"/>
              </a:ext>
            </a:extLst>
          </p:cNvPr>
          <p:cNvSpPr/>
          <p:nvPr/>
        </p:nvSpPr>
        <p:spPr>
          <a:xfrm>
            <a:off x="1304645" y="6103897"/>
            <a:ext cx="788173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❤ 0</a:t>
            </a:r>
            <a:endParaRPr lang="en-US" sz="16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6C693D-D93A-4D07-A112-8D2D1C6ED9C8}"/>
              </a:ext>
            </a:extLst>
          </p:cNvPr>
          <p:cNvSpPr/>
          <p:nvPr/>
        </p:nvSpPr>
        <p:spPr>
          <a:xfrm>
            <a:off x="2206067" y="6110781"/>
            <a:ext cx="788173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📃 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32BA24-1AB4-45D6-AB0E-B0E9F5E75E1B}"/>
              </a:ext>
            </a:extLst>
          </p:cNvPr>
          <p:cNvSpPr/>
          <p:nvPr/>
        </p:nvSpPr>
        <p:spPr>
          <a:xfrm>
            <a:off x="4276543" y="767518"/>
            <a:ext cx="24178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 Comments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E45D83B-07CB-45ED-9FC0-B5B2C22DB334}"/>
              </a:ext>
            </a:extLst>
          </p:cNvPr>
          <p:cNvSpPr/>
          <p:nvPr/>
        </p:nvSpPr>
        <p:spPr>
          <a:xfrm>
            <a:off x="4341498" y="5891002"/>
            <a:ext cx="3579630" cy="591494"/>
          </a:xfrm>
          <a:prstGeom prst="roundRect">
            <a:avLst>
              <a:gd name="adj" fmla="val 14872"/>
            </a:avLst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36" name="Picture 35">
            <a:hlinkClick r:id="rId7" action="ppaction://hlinksldjump"/>
            <a:extLst>
              <a:ext uri="{FF2B5EF4-FFF2-40B4-BE49-F238E27FC236}">
                <a16:creationId xmlns:a16="http://schemas.microsoft.com/office/drawing/2014/main" id="{7B7BCE50-504D-46EE-AFDB-2025447EC98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6469" t="89588" r="40114" b="3089"/>
          <a:stretch/>
        </p:blipFill>
        <p:spPr>
          <a:xfrm>
            <a:off x="7414788" y="5883333"/>
            <a:ext cx="514710" cy="60544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7CCC6F2-2AAC-470B-8BA3-F520AA946F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45" y="1324857"/>
            <a:ext cx="446962" cy="446962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D096AF5-E603-4675-B8AF-899936FA6446}"/>
              </a:ext>
            </a:extLst>
          </p:cNvPr>
          <p:cNvSpPr/>
          <p:nvPr/>
        </p:nvSpPr>
        <p:spPr>
          <a:xfrm>
            <a:off x="4855633" y="1412005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5EECCE-3368-4231-BA5B-20DF8BB62CF5}"/>
              </a:ext>
            </a:extLst>
          </p:cNvPr>
          <p:cNvSpPr/>
          <p:nvPr/>
        </p:nvSpPr>
        <p:spPr>
          <a:xfrm>
            <a:off x="4855633" y="1454975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8099D2-84D0-4F87-B683-029A7F4AF243}"/>
              </a:ext>
            </a:extLst>
          </p:cNvPr>
          <p:cNvSpPr/>
          <p:nvPr/>
        </p:nvSpPr>
        <p:spPr>
          <a:xfrm rot="10800000" flipV="1">
            <a:off x="4964450" y="1707343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3BCD66-019D-4418-B446-F481CB29B699}"/>
              </a:ext>
            </a:extLst>
          </p:cNvPr>
          <p:cNvSpPr/>
          <p:nvPr/>
        </p:nvSpPr>
        <p:spPr>
          <a:xfrm>
            <a:off x="7525371" y="2214339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5FB13B3-8B2D-4C3D-BD03-E1C7665C98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45" y="2556566"/>
            <a:ext cx="446962" cy="446962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D7C9FE8-181D-4CAE-AEF4-18BE24510083}"/>
              </a:ext>
            </a:extLst>
          </p:cNvPr>
          <p:cNvSpPr/>
          <p:nvPr/>
        </p:nvSpPr>
        <p:spPr>
          <a:xfrm>
            <a:off x="4855633" y="2643714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B97682-3F7A-4EFE-AA45-6DF3C6C97AA8}"/>
              </a:ext>
            </a:extLst>
          </p:cNvPr>
          <p:cNvSpPr/>
          <p:nvPr/>
        </p:nvSpPr>
        <p:spPr>
          <a:xfrm>
            <a:off x="4855633" y="2686684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681C77-7942-4BEE-A6E1-2A28A01C7EFB}"/>
              </a:ext>
            </a:extLst>
          </p:cNvPr>
          <p:cNvSpPr/>
          <p:nvPr/>
        </p:nvSpPr>
        <p:spPr>
          <a:xfrm rot="10800000" flipV="1">
            <a:off x="4964450" y="2939052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8F332E-7AD9-4FAE-A572-8C6A36667ED1}"/>
              </a:ext>
            </a:extLst>
          </p:cNvPr>
          <p:cNvSpPr/>
          <p:nvPr/>
        </p:nvSpPr>
        <p:spPr>
          <a:xfrm>
            <a:off x="7525371" y="3446048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948F8CD-F081-43F6-A0D3-C5BB279F34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89" y="3681085"/>
            <a:ext cx="446962" cy="446962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0C2C49E-07AE-4312-B643-59E627AD070B}"/>
              </a:ext>
            </a:extLst>
          </p:cNvPr>
          <p:cNvSpPr/>
          <p:nvPr/>
        </p:nvSpPr>
        <p:spPr>
          <a:xfrm>
            <a:off x="4864003" y="3772361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04EF84-5CBE-4717-9BE2-6429A6DF3F41}"/>
              </a:ext>
            </a:extLst>
          </p:cNvPr>
          <p:cNvSpPr/>
          <p:nvPr/>
        </p:nvSpPr>
        <p:spPr>
          <a:xfrm>
            <a:off x="4854577" y="3811203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662413-AF6B-4DA4-8D26-E40635454DE7}"/>
              </a:ext>
            </a:extLst>
          </p:cNvPr>
          <p:cNvSpPr/>
          <p:nvPr/>
        </p:nvSpPr>
        <p:spPr>
          <a:xfrm rot="10800000" flipV="1">
            <a:off x="4963394" y="4063571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6070F1-59F4-4D61-8932-2A229695631F}"/>
              </a:ext>
            </a:extLst>
          </p:cNvPr>
          <p:cNvSpPr/>
          <p:nvPr/>
        </p:nvSpPr>
        <p:spPr>
          <a:xfrm>
            <a:off x="7524315" y="4570567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6048BA9-EE63-45EE-896C-C01027CB9E12}"/>
              </a:ext>
            </a:extLst>
          </p:cNvPr>
          <p:cNvSpPr/>
          <p:nvPr/>
        </p:nvSpPr>
        <p:spPr>
          <a:xfrm>
            <a:off x="8267847" y="766562"/>
            <a:ext cx="27524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of Candidacy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04D6C3F-DE29-4949-A542-3639CFF394F0}"/>
              </a:ext>
            </a:extLst>
          </p:cNvPr>
          <p:cNvSpPr/>
          <p:nvPr/>
        </p:nvSpPr>
        <p:spPr>
          <a:xfrm>
            <a:off x="8430191" y="1383873"/>
            <a:ext cx="3384820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50840A-FD0F-4FF2-9119-FB62FF571257}"/>
              </a:ext>
            </a:extLst>
          </p:cNvPr>
          <p:cNvSpPr/>
          <p:nvPr/>
        </p:nvSpPr>
        <p:spPr>
          <a:xfrm>
            <a:off x="8321375" y="1426842"/>
            <a:ext cx="3450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USC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ELECTION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F7DFC6-080B-4E11-92D1-9E05AAE77EF9}"/>
              </a:ext>
            </a:extLst>
          </p:cNvPr>
          <p:cNvSpPr/>
          <p:nvPr/>
        </p:nvSpPr>
        <p:spPr>
          <a:xfrm rot="10800000" flipV="1">
            <a:off x="8430191" y="1837675"/>
            <a:ext cx="31342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President</a:t>
            </a:r>
            <a:endParaRPr lang="en-US" sz="14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06E5583-927E-424E-B876-5009529F524B}"/>
              </a:ext>
            </a:extLst>
          </p:cNvPr>
          <p:cNvSpPr/>
          <p:nvPr/>
        </p:nvSpPr>
        <p:spPr>
          <a:xfrm>
            <a:off x="8430191" y="2396389"/>
            <a:ext cx="3384820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52EBEAA-30FB-41D7-B771-7092499EBFA3}"/>
              </a:ext>
            </a:extLst>
          </p:cNvPr>
          <p:cNvSpPr/>
          <p:nvPr/>
        </p:nvSpPr>
        <p:spPr>
          <a:xfrm>
            <a:off x="8321375" y="2439358"/>
            <a:ext cx="3450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USC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ELECTION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F37C8E-0A93-4580-8267-B20ADC4401E2}"/>
              </a:ext>
            </a:extLst>
          </p:cNvPr>
          <p:cNvSpPr/>
          <p:nvPr/>
        </p:nvSpPr>
        <p:spPr>
          <a:xfrm rot="10800000" flipV="1">
            <a:off x="8430191" y="2850191"/>
            <a:ext cx="31342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President</a:t>
            </a:r>
            <a:endParaRPr lang="en-US" sz="14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C0A2F0A-59F5-47DD-AAE4-E745C70F5D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816" y="4791246"/>
            <a:ext cx="446962" cy="446962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2F4B398-9D23-4EFB-B31D-0185F71A2390}"/>
              </a:ext>
            </a:extLst>
          </p:cNvPr>
          <p:cNvSpPr/>
          <p:nvPr/>
        </p:nvSpPr>
        <p:spPr>
          <a:xfrm>
            <a:off x="4855530" y="4882522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EFFB0A-A688-4526-ADD5-2C71A9282790}"/>
              </a:ext>
            </a:extLst>
          </p:cNvPr>
          <p:cNvSpPr/>
          <p:nvPr/>
        </p:nvSpPr>
        <p:spPr>
          <a:xfrm>
            <a:off x="4846104" y="4921364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8E39045-850C-4B70-B9D7-BB8FF50B7314}"/>
              </a:ext>
            </a:extLst>
          </p:cNvPr>
          <p:cNvSpPr/>
          <p:nvPr/>
        </p:nvSpPr>
        <p:spPr>
          <a:xfrm rot="10800000" flipV="1">
            <a:off x="4954921" y="5173732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08E148E-9934-4962-B6FF-879E27860DF9}"/>
              </a:ext>
            </a:extLst>
          </p:cNvPr>
          <p:cNvSpPr/>
          <p:nvPr/>
        </p:nvSpPr>
        <p:spPr>
          <a:xfrm>
            <a:off x="7551281" y="5672282"/>
            <a:ext cx="42672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9" name="Picture 68">
            <a:hlinkClick r:id="rId9" action="ppaction://hlinksldjump"/>
            <a:extLst>
              <a:ext uri="{FF2B5EF4-FFF2-40B4-BE49-F238E27FC236}">
                <a16:creationId xmlns:a16="http://schemas.microsoft.com/office/drawing/2014/main" id="{4911E8CF-8740-44C6-A22B-AB2C9C972A1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240" t="17562" r="94315" b="75769"/>
          <a:stretch/>
        </p:blipFill>
        <p:spPr>
          <a:xfrm>
            <a:off x="-44839" y="-96511"/>
            <a:ext cx="1076171" cy="680945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E14547B-0001-4E19-9E73-BE6EF68D3E49}"/>
              </a:ext>
            </a:extLst>
          </p:cNvPr>
          <p:cNvSpPr/>
          <p:nvPr/>
        </p:nvSpPr>
        <p:spPr>
          <a:xfrm>
            <a:off x="8289966" y="460552"/>
            <a:ext cx="3825026" cy="209601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46CB568-479F-43E8-A914-EE94A1B637C4}"/>
              </a:ext>
            </a:extLst>
          </p:cNvPr>
          <p:cNvSpPr/>
          <p:nvPr/>
        </p:nvSpPr>
        <p:spPr>
          <a:xfrm>
            <a:off x="8414652" y="1187630"/>
            <a:ext cx="3517969" cy="474541"/>
          </a:xfrm>
          <a:prstGeom prst="roundRect">
            <a:avLst>
              <a:gd name="adj" fmla="val 10530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Edit Profile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13423BB-6F82-49D8-A5A9-A36675C12712}"/>
              </a:ext>
            </a:extLst>
          </p:cNvPr>
          <p:cNvSpPr/>
          <p:nvPr/>
        </p:nvSpPr>
        <p:spPr>
          <a:xfrm>
            <a:off x="8430190" y="1759119"/>
            <a:ext cx="3517969" cy="487914"/>
          </a:xfrm>
          <a:prstGeom prst="roundRect">
            <a:avLst>
              <a:gd name="adj" fmla="val 10530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Block Visitors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D6B66D3-C996-49F4-ADF4-8CADFC6684B7}"/>
              </a:ext>
            </a:extLst>
          </p:cNvPr>
          <p:cNvSpPr/>
          <p:nvPr/>
        </p:nvSpPr>
        <p:spPr>
          <a:xfrm>
            <a:off x="8356544" y="628383"/>
            <a:ext cx="15903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 Settings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420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9" grpId="0"/>
      <p:bldP spid="63" grpId="0"/>
      <p:bldP spid="68" grpId="0"/>
      <p:bldP spid="64" grpId="0" animBg="1"/>
      <p:bldP spid="66" grpId="0" animBg="1"/>
      <p:bldP spid="67" grpId="0" animBg="1"/>
      <p:bldP spid="7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  <a:extLst>
              <a:ext uri="{FF2B5EF4-FFF2-40B4-BE49-F238E27FC236}">
                <a16:creationId xmlns:a16="http://schemas.microsoft.com/office/drawing/2014/main" id="{C423E4B5-B362-4E43-B827-B4B107D1A2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4550" t="18013" b="75411"/>
          <a:stretch/>
        </p:blipFill>
        <p:spPr>
          <a:xfrm>
            <a:off x="11438409" y="61890"/>
            <a:ext cx="664440" cy="45076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2810DF-4775-46FF-A6A7-052D1FDAD528}"/>
              </a:ext>
            </a:extLst>
          </p:cNvPr>
          <p:cNvSpPr/>
          <p:nvPr/>
        </p:nvSpPr>
        <p:spPr>
          <a:xfrm>
            <a:off x="180305" y="671846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CBE059-6726-4BC3-AEC8-48013ACAD30D}"/>
              </a:ext>
            </a:extLst>
          </p:cNvPr>
          <p:cNvSpPr/>
          <p:nvPr/>
        </p:nvSpPr>
        <p:spPr>
          <a:xfrm>
            <a:off x="4201275" y="671845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D8C6C6-7C4C-429F-8D38-C7BCC3656A53}"/>
              </a:ext>
            </a:extLst>
          </p:cNvPr>
          <p:cNvSpPr/>
          <p:nvPr/>
        </p:nvSpPr>
        <p:spPr>
          <a:xfrm>
            <a:off x="8186669" y="694387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D26C19-C6F8-4525-A0A7-B8839BCD52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5904" r="73275" b="47041"/>
          <a:stretch/>
        </p:blipFill>
        <p:spPr>
          <a:xfrm>
            <a:off x="84127" y="627799"/>
            <a:ext cx="3985455" cy="22916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479673B-E3D9-4AFC-90BB-2D7CD16ABBA6}"/>
              </a:ext>
            </a:extLst>
          </p:cNvPr>
          <p:cNvSpPr/>
          <p:nvPr/>
        </p:nvSpPr>
        <p:spPr>
          <a:xfrm>
            <a:off x="576058" y="2972728"/>
            <a:ext cx="30015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178602-7844-4381-AE1E-FBAE6806A1CF}"/>
              </a:ext>
            </a:extLst>
          </p:cNvPr>
          <p:cNvSpPr/>
          <p:nvPr/>
        </p:nvSpPr>
        <p:spPr>
          <a:xfrm>
            <a:off x="725731" y="3572610"/>
            <a:ext cx="27555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BFBBBB"/>
                </a:solidFill>
                <a:effectLst/>
                <a:latin typeface="Helvetica Neue"/>
              </a:rPr>
              <a:t>for( let smile = 0; smile &lt; </a:t>
            </a:r>
            <a:r>
              <a:rPr lang="en-US" sz="1200" b="0" i="0" dirty="0" err="1">
                <a:solidFill>
                  <a:srgbClr val="BFBBBB"/>
                </a:solidFill>
                <a:effectLst/>
                <a:latin typeface="Helvetica Neue"/>
              </a:rPr>
              <a:t>frown.length</a:t>
            </a:r>
            <a:r>
              <a:rPr lang="en-US" sz="1200" b="0" i="0" dirty="0">
                <a:solidFill>
                  <a:srgbClr val="BFBBBB"/>
                </a:solidFill>
                <a:effectLst/>
                <a:latin typeface="Helvetica Neue"/>
              </a:rPr>
              <a:t>; smile++) { console.log(frown[smile]) }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DECF7-BCF4-427E-BEE0-9F277B834844}"/>
              </a:ext>
            </a:extLst>
          </p:cNvPr>
          <p:cNvSpPr/>
          <p:nvPr/>
        </p:nvSpPr>
        <p:spPr>
          <a:xfrm>
            <a:off x="1553552" y="4483070"/>
            <a:ext cx="1046602" cy="286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BSCS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A5930-2709-4B1C-B829-D74AE67401B4}"/>
              </a:ext>
            </a:extLst>
          </p:cNvPr>
          <p:cNvSpPr/>
          <p:nvPr/>
        </p:nvSpPr>
        <p:spPr>
          <a:xfrm>
            <a:off x="226423" y="4926897"/>
            <a:ext cx="8741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Visitors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0A22F0-8F82-48DB-A17F-E2BC27813F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9" y="5256267"/>
            <a:ext cx="563057" cy="5630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C99B5B-4EE7-4BC3-B0CB-D1E1198083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2" y="5256266"/>
            <a:ext cx="563057" cy="5630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A57590B-E327-4D1A-814D-E5B7231DD9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86" y="5252576"/>
            <a:ext cx="563057" cy="5630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59A0D3C-1456-4C43-BE89-D9BB7A0FA3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21" y="5262562"/>
            <a:ext cx="563057" cy="5630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FCDC87C-C19D-45C4-93E3-E147064306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04" y="5255344"/>
            <a:ext cx="563057" cy="5630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0AE4D69-912A-4279-A3E1-D3BA60AF9A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8"/>
          <a:stretch/>
        </p:blipFill>
        <p:spPr>
          <a:xfrm>
            <a:off x="3728240" y="5252576"/>
            <a:ext cx="277091" cy="563057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90FA69-9C52-47FA-919B-41E997BF2A92}"/>
              </a:ext>
            </a:extLst>
          </p:cNvPr>
          <p:cNvSpPr/>
          <p:nvPr/>
        </p:nvSpPr>
        <p:spPr>
          <a:xfrm>
            <a:off x="1304645" y="6103897"/>
            <a:ext cx="788173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❤ 0</a:t>
            </a:r>
            <a:endParaRPr lang="en-US" sz="16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6C693D-D93A-4D07-A112-8D2D1C6ED9C8}"/>
              </a:ext>
            </a:extLst>
          </p:cNvPr>
          <p:cNvSpPr/>
          <p:nvPr/>
        </p:nvSpPr>
        <p:spPr>
          <a:xfrm>
            <a:off x="2206067" y="6110781"/>
            <a:ext cx="788173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📃 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32BA24-1AB4-45D6-AB0E-B0E9F5E75E1B}"/>
              </a:ext>
            </a:extLst>
          </p:cNvPr>
          <p:cNvSpPr/>
          <p:nvPr/>
        </p:nvSpPr>
        <p:spPr>
          <a:xfrm>
            <a:off x="4276543" y="767518"/>
            <a:ext cx="24178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 Comments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E45D83B-07CB-45ED-9FC0-B5B2C22DB334}"/>
              </a:ext>
            </a:extLst>
          </p:cNvPr>
          <p:cNvSpPr/>
          <p:nvPr/>
        </p:nvSpPr>
        <p:spPr>
          <a:xfrm>
            <a:off x="4341498" y="5891002"/>
            <a:ext cx="3579630" cy="591494"/>
          </a:xfrm>
          <a:prstGeom prst="roundRect">
            <a:avLst>
              <a:gd name="adj" fmla="val 14872"/>
            </a:avLst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36" name="Picture 35">
            <a:hlinkClick r:id="rId9" action="ppaction://hlinksldjump"/>
            <a:extLst>
              <a:ext uri="{FF2B5EF4-FFF2-40B4-BE49-F238E27FC236}">
                <a16:creationId xmlns:a16="http://schemas.microsoft.com/office/drawing/2014/main" id="{7B7BCE50-504D-46EE-AFDB-2025447EC98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6469" t="89588" r="40114" b="3089"/>
          <a:stretch/>
        </p:blipFill>
        <p:spPr>
          <a:xfrm>
            <a:off x="7414788" y="5883333"/>
            <a:ext cx="514710" cy="60544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7CCC6F2-2AAC-470B-8BA3-F520AA946F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45" y="1324857"/>
            <a:ext cx="446962" cy="446962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D096AF5-E603-4675-B8AF-899936FA6446}"/>
              </a:ext>
            </a:extLst>
          </p:cNvPr>
          <p:cNvSpPr/>
          <p:nvPr/>
        </p:nvSpPr>
        <p:spPr>
          <a:xfrm>
            <a:off x="4855633" y="1412005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5EECCE-3368-4231-BA5B-20DF8BB62CF5}"/>
              </a:ext>
            </a:extLst>
          </p:cNvPr>
          <p:cNvSpPr/>
          <p:nvPr/>
        </p:nvSpPr>
        <p:spPr>
          <a:xfrm>
            <a:off x="4855633" y="1454975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8099D2-84D0-4F87-B683-029A7F4AF243}"/>
              </a:ext>
            </a:extLst>
          </p:cNvPr>
          <p:cNvSpPr/>
          <p:nvPr/>
        </p:nvSpPr>
        <p:spPr>
          <a:xfrm rot="10800000" flipV="1">
            <a:off x="4964450" y="1707343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3BCD66-019D-4418-B446-F481CB29B699}"/>
              </a:ext>
            </a:extLst>
          </p:cNvPr>
          <p:cNvSpPr/>
          <p:nvPr/>
        </p:nvSpPr>
        <p:spPr>
          <a:xfrm>
            <a:off x="7525371" y="2214339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5FB13B3-8B2D-4C3D-BD03-E1C7665C98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45" y="2556566"/>
            <a:ext cx="446962" cy="446962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D7C9FE8-181D-4CAE-AEF4-18BE24510083}"/>
              </a:ext>
            </a:extLst>
          </p:cNvPr>
          <p:cNvSpPr/>
          <p:nvPr/>
        </p:nvSpPr>
        <p:spPr>
          <a:xfrm>
            <a:off x="4855633" y="2643714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B97682-3F7A-4EFE-AA45-6DF3C6C97AA8}"/>
              </a:ext>
            </a:extLst>
          </p:cNvPr>
          <p:cNvSpPr/>
          <p:nvPr/>
        </p:nvSpPr>
        <p:spPr>
          <a:xfrm>
            <a:off x="4855633" y="2686684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681C77-7942-4BEE-A6E1-2A28A01C7EFB}"/>
              </a:ext>
            </a:extLst>
          </p:cNvPr>
          <p:cNvSpPr/>
          <p:nvPr/>
        </p:nvSpPr>
        <p:spPr>
          <a:xfrm rot="10800000" flipV="1">
            <a:off x="4964450" y="2939052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8F332E-7AD9-4FAE-A572-8C6A36667ED1}"/>
              </a:ext>
            </a:extLst>
          </p:cNvPr>
          <p:cNvSpPr/>
          <p:nvPr/>
        </p:nvSpPr>
        <p:spPr>
          <a:xfrm>
            <a:off x="7525371" y="3446048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948F8CD-F081-43F6-A0D3-C5BB279F34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89" y="3681085"/>
            <a:ext cx="446962" cy="446962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0C2C49E-07AE-4312-B643-59E627AD070B}"/>
              </a:ext>
            </a:extLst>
          </p:cNvPr>
          <p:cNvSpPr/>
          <p:nvPr/>
        </p:nvSpPr>
        <p:spPr>
          <a:xfrm>
            <a:off x="4854577" y="3768233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04EF84-5CBE-4717-9BE2-6429A6DF3F41}"/>
              </a:ext>
            </a:extLst>
          </p:cNvPr>
          <p:cNvSpPr/>
          <p:nvPr/>
        </p:nvSpPr>
        <p:spPr>
          <a:xfrm>
            <a:off x="4854577" y="3811203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662413-AF6B-4DA4-8D26-E40635454DE7}"/>
              </a:ext>
            </a:extLst>
          </p:cNvPr>
          <p:cNvSpPr/>
          <p:nvPr/>
        </p:nvSpPr>
        <p:spPr>
          <a:xfrm rot="10800000" flipV="1">
            <a:off x="4963394" y="4063571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6070F1-59F4-4D61-8932-2A229695631F}"/>
              </a:ext>
            </a:extLst>
          </p:cNvPr>
          <p:cNvSpPr/>
          <p:nvPr/>
        </p:nvSpPr>
        <p:spPr>
          <a:xfrm>
            <a:off x="7524315" y="4570567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6048BA9-EE63-45EE-896C-C01027CB9E12}"/>
              </a:ext>
            </a:extLst>
          </p:cNvPr>
          <p:cNvSpPr/>
          <p:nvPr/>
        </p:nvSpPr>
        <p:spPr>
          <a:xfrm>
            <a:off x="8267847" y="766562"/>
            <a:ext cx="27524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of Candidacy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04D6C3F-DE29-4949-A542-3639CFF394F0}"/>
              </a:ext>
            </a:extLst>
          </p:cNvPr>
          <p:cNvSpPr/>
          <p:nvPr/>
        </p:nvSpPr>
        <p:spPr>
          <a:xfrm>
            <a:off x="8430191" y="1383873"/>
            <a:ext cx="3384820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50840A-FD0F-4FF2-9119-FB62FF571257}"/>
              </a:ext>
            </a:extLst>
          </p:cNvPr>
          <p:cNvSpPr/>
          <p:nvPr/>
        </p:nvSpPr>
        <p:spPr>
          <a:xfrm>
            <a:off x="8321375" y="1426842"/>
            <a:ext cx="3450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USC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ELECTION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F7DFC6-080B-4E11-92D1-9E05AAE77EF9}"/>
              </a:ext>
            </a:extLst>
          </p:cNvPr>
          <p:cNvSpPr/>
          <p:nvPr/>
        </p:nvSpPr>
        <p:spPr>
          <a:xfrm rot="10800000" flipV="1">
            <a:off x="8430191" y="1837675"/>
            <a:ext cx="31342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President</a:t>
            </a:r>
            <a:endParaRPr lang="en-US" sz="14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06E5583-927E-424E-B876-5009529F524B}"/>
              </a:ext>
            </a:extLst>
          </p:cNvPr>
          <p:cNvSpPr/>
          <p:nvPr/>
        </p:nvSpPr>
        <p:spPr>
          <a:xfrm>
            <a:off x="8430191" y="2396389"/>
            <a:ext cx="3384820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52EBEAA-30FB-41D7-B771-7092499EBFA3}"/>
              </a:ext>
            </a:extLst>
          </p:cNvPr>
          <p:cNvSpPr/>
          <p:nvPr/>
        </p:nvSpPr>
        <p:spPr>
          <a:xfrm>
            <a:off x="8321375" y="2439358"/>
            <a:ext cx="3450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USC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ELECTION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F37C8E-0A93-4580-8267-B20ADC4401E2}"/>
              </a:ext>
            </a:extLst>
          </p:cNvPr>
          <p:cNvSpPr/>
          <p:nvPr/>
        </p:nvSpPr>
        <p:spPr>
          <a:xfrm rot="10800000" flipV="1">
            <a:off x="8430191" y="2850191"/>
            <a:ext cx="31342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President</a:t>
            </a:r>
            <a:endParaRPr lang="en-US" sz="14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3" name="Picture 62">
            <a:hlinkClick r:id="rId11" action="ppaction://hlinksldjump"/>
            <a:extLst>
              <a:ext uri="{FF2B5EF4-FFF2-40B4-BE49-F238E27FC236}">
                <a16:creationId xmlns:a16="http://schemas.microsoft.com/office/drawing/2014/main" id="{BE39098D-64EE-4F20-8479-707C3966436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240" t="17562" r="94315" b="75769"/>
          <a:stretch/>
        </p:blipFill>
        <p:spPr>
          <a:xfrm>
            <a:off x="-44839" y="-96511"/>
            <a:ext cx="1076171" cy="68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4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  <a:extLst>
              <a:ext uri="{FF2B5EF4-FFF2-40B4-BE49-F238E27FC236}">
                <a16:creationId xmlns:a16="http://schemas.microsoft.com/office/drawing/2014/main" id="{C423E4B5-B362-4E43-B827-B4B107D1A2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4550" t="18013" b="75411"/>
          <a:stretch/>
        </p:blipFill>
        <p:spPr>
          <a:xfrm>
            <a:off x="11438409" y="61890"/>
            <a:ext cx="664440" cy="45076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2810DF-4775-46FF-A6A7-052D1FDAD528}"/>
              </a:ext>
            </a:extLst>
          </p:cNvPr>
          <p:cNvSpPr/>
          <p:nvPr/>
        </p:nvSpPr>
        <p:spPr>
          <a:xfrm>
            <a:off x="180305" y="671846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CBE059-6726-4BC3-AEC8-48013ACAD30D}"/>
              </a:ext>
            </a:extLst>
          </p:cNvPr>
          <p:cNvSpPr/>
          <p:nvPr/>
        </p:nvSpPr>
        <p:spPr>
          <a:xfrm>
            <a:off x="4201275" y="671845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D8C6C6-7C4C-429F-8D38-C7BCC3656A53}"/>
              </a:ext>
            </a:extLst>
          </p:cNvPr>
          <p:cNvSpPr/>
          <p:nvPr/>
        </p:nvSpPr>
        <p:spPr>
          <a:xfrm>
            <a:off x="8186669" y="694387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D26C19-C6F8-4525-A0A7-B8839BCD52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5904" r="73275" b="47041"/>
          <a:stretch/>
        </p:blipFill>
        <p:spPr>
          <a:xfrm>
            <a:off x="84127" y="627799"/>
            <a:ext cx="3985455" cy="22916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479673B-E3D9-4AFC-90BB-2D7CD16ABBA6}"/>
              </a:ext>
            </a:extLst>
          </p:cNvPr>
          <p:cNvSpPr/>
          <p:nvPr/>
        </p:nvSpPr>
        <p:spPr>
          <a:xfrm>
            <a:off x="576058" y="2972728"/>
            <a:ext cx="30015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178602-7844-4381-AE1E-FBAE6806A1CF}"/>
              </a:ext>
            </a:extLst>
          </p:cNvPr>
          <p:cNvSpPr/>
          <p:nvPr/>
        </p:nvSpPr>
        <p:spPr>
          <a:xfrm>
            <a:off x="725731" y="3572610"/>
            <a:ext cx="27555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BFBBBB"/>
                </a:solidFill>
                <a:effectLst/>
                <a:latin typeface="Helvetica Neue"/>
              </a:rPr>
              <a:t>for( let smile = 0; smile &lt; </a:t>
            </a:r>
            <a:r>
              <a:rPr lang="en-US" sz="1200" b="0" i="0" dirty="0" err="1">
                <a:solidFill>
                  <a:srgbClr val="BFBBBB"/>
                </a:solidFill>
                <a:effectLst/>
                <a:latin typeface="Helvetica Neue"/>
              </a:rPr>
              <a:t>frown.length</a:t>
            </a:r>
            <a:r>
              <a:rPr lang="en-US" sz="1200" b="0" i="0" dirty="0">
                <a:solidFill>
                  <a:srgbClr val="BFBBBB"/>
                </a:solidFill>
                <a:effectLst/>
                <a:latin typeface="Helvetica Neue"/>
              </a:rPr>
              <a:t>; smile++) { console.log(frown[smile]) }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DECF7-BCF4-427E-BEE0-9F277B834844}"/>
              </a:ext>
            </a:extLst>
          </p:cNvPr>
          <p:cNvSpPr/>
          <p:nvPr/>
        </p:nvSpPr>
        <p:spPr>
          <a:xfrm>
            <a:off x="1553552" y="4483070"/>
            <a:ext cx="1046602" cy="286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BSCS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A5930-2709-4B1C-B829-D74AE67401B4}"/>
              </a:ext>
            </a:extLst>
          </p:cNvPr>
          <p:cNvSpPr/>
          <p:nvPr/>
        </p:nvSpPr>
        <p:spPr>
          <a:xfrm>
            <a:off x="226423" y="4926897"/>
            <a:ext cx="8741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Visitors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0A22F0-8F82-48DB-A17F-E2BC27813F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9" y="5256267"/>
            <a:ext cx="563057" cy="5630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C99B5B-4EE7-4BC3-B0CB-D1E1198083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2" y="5256266"/>
            <a:ext cx="563057" cy="5630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A57590B-E327-4D1A-814D-E5B7231DD9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86" y="5252576"/>
            <a:ext cx="563057" cy="5630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59A0D3C-1456-4C43-BE89-D9BB7A0FA3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21" y="5262562"/>
            <a:ext cx="563057" cy="5630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FCDC87C-C19D-45C4-93E3-E147064306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04" y="5255344"/>
            <a:ext cx="563057" cy="5630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0AE4D69-912A-4279-A3E1-D3BA60AF9A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8"/>
          <a:stretch/>
        </p:blipFill>
        <p:spPr>
          <a:xfrm>
            <a:off x="3728240" y="5252576"/>
            <a:ext cx="277091" cy="563057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90FA69-9C52-47FA-919B-41E997BF2A92}"/>
              </a:ext>
            </a:extLst>
          </p:cNvPr>
          <p:cNvSpPr/>
          <p:nvPr/>
        </p:nvSpPr>
        <p:spPr>
          <a:xfrm>
            <a:off x="1304645" y="6103897"/>
            <a:ext cx="788173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❤ 0</a:t>
            </a:r>
            <a:endParaRPr lang="en-US" sz="16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6C693D-D93A-4D07-A112-8D2D1C6ED9C8}"/>
              </a:ext>
            </a:extLst>
          </p:cNvPr>
          <p:cNvSpPr/>
          <p:nvPr/>
        </p:nvSpPr>
        <p:spPr>
          <a:xfrm>
            <a:off x="2206067" y="6110781"/>
            <a:ext cx="788173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📃 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32BA24-1AB4-45D6-AB0E-B0E9F5E75E1B}"/>
              </a:ext>
            </a:extLst>
          </p:cNvPr>
          <p:cNvSpPr/>
          <p:nvPr/>
        </p:nvSpPr>
        <p:spPr>
          <a:xfrm>
            <a:off x="4276543" y="767518"/>
            <a:ext cx="24178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 Comments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E45D83B-07CB-45ED-9FC0-B5B2C22DB334}"/>
              </a:ext>
            </a:extLst>
          </p:cNvPr>
          <p:cNvSpPr/>
          <p:nvPr/>
        </p:nvSpPr>
        <p:spPr>
          <a:xfrm>
            <a:off x="4341498" y="5891002"/>
            <a:ext cx="3579630" cy="591494"/>
          </a:xfrm>
          <a:prstGeom prst="roundRect">
            <a:avLst>
              <a:gd name="adj" fmla="val 14872"/>
            </a:avLst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36" name="Picture 35">
            <a:hlinkClick r:id="rId9" action="ppaction://hlinksldjump"/>
            <a:extLst>
              <a:ext uri="{FF2B5EF4-FFF2-40B4-BE49-F238E27FC236}">
                <a16:creationId xmlns:a16="http://schemas.microsoft.com/office/drawing/2014/main" id="{7B7BCE50-504D-46EE-AFDB-2025447EC98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6469" t="89588" r="40114" b="3089"/>
          <a:stretch/>
        </p:blipFill>
        <p:spPr>
          <a:xfrm>
            <a:off x="7414788" y="5883333"/>
            <a:ext cx="514710" cy="60544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7CCC6F2-2AAC-470B-8BA3-F520AA946F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45" y="1324857"/>
            <a:ext cx="446962" cy="446962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D096AF5-E603-4675-B8AF-899936FA6446}"/>
              </a:ext>
            </a:extLst>
          </p:cNvPr>
          <p:cNvSpPr/>
          <p:nvPr/>
        </p:nvSpPr>
        <p:spPr>
          <a:xfrm>
            <a:off x="4855633" y="1412005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5EECCE-3368-4231-BA5B-20DF8BB62CF5}"/>
              </a:ext>
            </a:extLst>
          </p:cNvPr>
          <p:cNvSpPr/>
          <p:nvPr/>
        </p:nvSpPr>
        <p:spPr>
          <a:xfrm>
            <a:off x="4855633" y="1454975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8099D2-84D0-4F87-B683-029A7F4AF243}"/>
              </a:ext>
            </a:extLst>
          </p:cNvPr>
          <p:cNvSpPr/>
          <p:nvPr/>
        </p:nvSpPr>
        <p:spPr>
          <a:xfrm rot="10800000" flipV="1">
            <a:off x="4964450" y="1707343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3BCD66-019D-4418-B446-F481CB29B699}"/>
              </a:ext>
            </a:extLst>
          </p:cNvPr>
          <p:cNvSpPr/>
          <p:nvPr/>
        </p:nvSpPr>
        <p:spPr>
          <a:xfrm>
            <a:off x="7525371" y="2214339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5FB13B3-8B2D-4C3D-BD03-E1C7665C98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45" y="2556566"/>
            <a:ext cx="446962" cy="446962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D7C9FE8-181D-4CAE-AEF4-18BE24510083}"/>
              </a:ext>
            </a:extLst>
          </p:cNvPr>
          <p:cNvSpPr/>
          <p:nvPr/>
        </p:nvSpPr>
        <p:spPr>
          <a:xfrm>
            <a:off x="4855633" y="2643714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B97682-3F7A-4EFE-AA45-6DF3C6C97AA8}"/>
              </a:ext>
            </a:extLst>
          </p:cNvPr>
          <p:cNvSpPr/>
          <p:nvPr/>
        </p:nvSpPr>
        <p:spPr>
          <a:xfrm>
            <a:off x="4855633" y="2686684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681C77-7942-4BEE-A6E1-2A28A01C7EFB}"/>
              </a:ext>
            </a:extLst>
          </p:cNvPr>
          <p:cNvSpPr/>
          <p:nvPr/>
        </p:nvSpPr>
        <p:spPr>
          <a:xfrm rot="10800000" flipV="1">
            <a:off x="4964450" y="2939052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8F332E-7AD9-4FAE-A572-8C6A36667ED1}"/>
              </a:ext>
            </a:extLst>
          </p:cNvPr>
          <p:cNvSpPr/>
          <p:nvPr/>
        </p:nvSpPr>
        <p:spPr>
          <a:xfrm>
            <a:off x="7525371" y="3446048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948F8CD-F081-43F6-A0D3-C5BB279F34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89" y="3681085"/>
            <a:ext cx="446962" cy="446962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0C2C49E-07AE-4312-B643-59E627AD070B}"/>
              </a:ext>
            </a:extLst>
          </p:cNvPr>
          <p:cNvSpPr/>
          <p:nvPr/>
        </p:nvSpPr>
        <p:spPr>
          <a:xfrm>
            <a:off x="4854577" y="3768233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04EF84-5CBE-4717-9BE2-6429A6DF3F41}"/>
              </a:ext>
            </a:extLst>
          </p:cNvPr>
          <p:cNvSpPr/>
          <p:nvPr/>
        </p:nvSpPr>
        <p:spPr>
          <a:xfrm>
            <a:off x="4854577" y="3811203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662413-AF6B-4DA4-8D26-E40635454DE7}"/>
              </a:ext>
            </a:extLst>
          </p:cNvPr>
          <p:cNvSpPr/>
          <p:nvPr/>
        </p:nvSpPr>
        <p:spPr>
          <a:xfrm rot="10800000" flipV="1">
            <a:off x="4963394" y="4063571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6070F1-59F4-4D61-8932-2A229695631F}"/>
              </a:ext>
            </a:extLst>
          </p:cNvPr>
          <p:cNvSpPr/>
          <p:nvPr/>
        </p:nvSpPr>
        <p:spPr>
          <a:xfrm>
            <a:off x="7524315" y="4570567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6048BA9-EE63-45EE-896C-C01027CB9E12}"/>
              </a:ext>
            </a:extLst>
          </p:cNvPr>
          <p:cNvSpPr/>
          <p:nvPr/>
        </p:nvSpPr>
        <p:spPr>
          <a:xfrm>
            <a:off x="8267847" y="766562"/>
            <a:ext cx="27524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of Candidacy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04D6C3F-DE29-4949-A542-3639CFF394F0}"/>
              </a:ext>
            </a:extLst>
          </p:cNvPr>
          <p:cNvSpPr/>
          <p:nvPr/>
        </p:nvSpPr>
        <p:spPr>
          <a:xfrm>
            <a:off x="8430191" y="1383873"/>
            <a:ext cx="3384820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50840A-FD0F-4FF2-9119-FB62FF571257}"/>
              </a:ext>
            </a:extLst>
          </p:cNvPr>
          <p:cNvSpPr/>
          <p:nvPr/>
        </p:nvSpPr>
        <p:spPr>
          <a:xfrm>
            <a:off x="8321375" y="1426842"/>
            <a:ext cx="3450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USC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ELECTION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F7DFC6-080B-4E11-92D1-9E05AAE77EF9}"/>
              </a:ext>
            </a:extLst>
          </p:cNvPr>
          <p:cNvSpPr/>
          <p:nvPr/>
        </p:nvSpPr>
        <p:spPr>
          <a:xfrm rot="10800000" flipV="1">
            <a:off x="8430191" y="1837675"/>
            <a:ext cx="31342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President</a:t>
            </a:r>
            <a:endParaRPr lang="en-US" sz="14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06E5583-927E-424E-B876-5009529F524B}"/>
              </a:ext>
            </a:extLst>
          </p:cNvPr>
          <p:cNvSpPr/>
          <p:nvPr/>
        </p:nvSpPr>
        <p:spPr>
          <a:xfrm>
            <a:off x="8430191" y="2396389"/>
            <a:ext cx="3384820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52EBEAA-30FB-41D7-B771-7092499EBFA3}"/>
              </a:ext>
            </a:extLst>
          </p:cNvPr>
          <p:cNvSpPr/>
          <p:nvPr/>
        </p:nvSpPr>
        <p:spPr>
          <a:xfrm>
            <a:off x="8321375" y="2439358"/>
            <a:ext cx="3450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USC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ELECTION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F37C8E-0A93-4580-8267-B20ADC4401E2}"/>
              </a:ext>
            </a:extLst>
          </p:cNvPr>
          <p:cNvSpPr/>
          <p:nvPr/>
        </p:nvSpPr>
        <p:spPr>
          <a:xfrm rot="10800000" flipV="1">
            <a:off x="8430191" y="2850191"/>
            <a:ext cx="31342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President</a:t>
            </a:r>
            <a:endParaRPr lang="en-US" sz="14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3" name="Picture 62">
            <a:hlinkClick r:id="rId11" action="ppaction://hlinksldjump"/>
            <a:extLst>
              <a:ext uri="{FF2B5EF4-FFF2-40B4-BE49-F238E27FC236}">
                <a16:creationId xmlns:a16="http://schemas.microsoft.com/office/drawing/2014/main" id="{BE39098D-64EE-4F20-8479-707C3966436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240" t="17562" r="94315" b="75769"/>
          <a:stretch/>
        </p:blipFill>
        <p:spPr>
          <a:xfrm>
            <a:off x="-44839" y="-96511"/>
            <a:ext cx="1076171" cy="680945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42B56E2-929C-48A8-965C-0FFCE8420FD6}"/>
              </a:ext>
            </a:extLst>
          </p:cNvPr>
          <p:cNvSpPr/>
          <p:nvPr/>
        </p:nvSpPr>
        <p:spPr>
          <a:xfrm>
            <a:off x="3659753" y="2247288"/>
            <a:ext cx="5894368" cy="2867020"/>
          </a:xfrm>
          <a:prstGeom prst="roundRect">
            <a:avLst>
              <a:gd name="adj" fmla="val 3313"/>
            </a:avLst>
          </a:prstGeom>
          <a:solidFill>
            <a:srgbClr val="242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D177ACF-B6A6-4A17-A372-D9DF2144C2C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6155" t="43330" r="45384" b="42047"/>
          <a:stretch/>
        </p:blipFill>
        <p:spPr>
          <a:xfrm>
            <a:off x="6082019" y="2418313"/>
            <a:ext cx="1031623" cy="1002323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2BC4BB8-C1E9-4B52-BE3C-734D7FF717D0}"/>
              </a:ext>
            </a:extLst>
          </p:cNvPr>
          <p:cNvSpPr/>
          <p:nvPr/>
        </p:nvSpPr>
        <p:spPr>
          <a:xfrm>
            <a:off x="4106910" y="3502702"/>
            <a:ext cx="49727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0" dirty="0">
                <a:solidFill>
                  <a:srgbClr val="E1E1E1"/>
                </a:solidFill>
                <a:effectLst/>
                <a:latin typeface="Helvetica Neue"/>
              </a:rPr>
              <a:t>Visitors Block Successfully </a:t>
            </a:r>
          </a:p>
        </p:txBody>
      </p:sp>
      <p:sp>
        <p:nvSpPr>
          <p:cNvPr id="64" name="Rectangle: Rounded Corners 63">
            <a:hlinkClick r:id="rId14" action="ppaction://hlinksldjump"/>
            <a:extLst>
              <a:ext uri="{FF2B5EF4-FFF2-40B4-BE49-F238E27FC236}">
                <a16:creationId xmlns:a16="http://schemas.microsoft.com/office/drawing/2014/main" id="{AB6C328B-AFD9-41A5-8E3A-796FD5023238}"/>
              </a:ext>
            </a:extLst>
          </p:cNvPr>
          <p:cNvSpPr/>
          <p:nvPr/>
        </p:nvSpPr>
        <p:spPr>
          <a:xfrm>
            <a:off x="6137395" y="4459894"/>
            <a:ext cx="785446" cy="386861"/>
          </a:xfrm>
          <a:prstGeom prst="roundRect">
            <a:avLst/>
          </a:prstGeom>
          <a:solidFill>
            <a:srgbClr val="277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59894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9" grpId="0"/>
      <p:bldP spid="6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  <a:extLst>
              <a:ext uri="{FF2B5EF4-FFF2-40B4-BE49-F238E27FC236}">
                <a16:creationId xmlns:a16="http://schemas.microsoft.com/office/drawing/2014/main" id="{C423E4B5-B362-4E43-B827-B4B107D1A2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4550" t="18013" b="75411"/>
          <a:stretch/>
        </p:blipFill>
        <p:spPr>
          <a:xfrm>
            <a:off x="11438409" y="61890"/>
            <a:ext cx="664440" cy="45076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2810DF-4775-46FF-A6A7-052D1FDAD528}"/>
              </a:ext>
            </a:extLst>
          </p:cNvPr>
          <p:cNvSpPr/>
          <p:nvPr/>
        </p:nvSpPr>
        <p:spPr>
          <a:xfrm>
            <a:off x="180305" y="671846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CBE059-6726-4BC3-AEC8-48013ACAD30D}"/>
              </a:ext>
            </a:extLst>
          </p:cNvPr>
          <p:cNvSpPr/>
          <p:nvPr/>
        </p:nvSpPr>
        <p:spPr>
          <a:xfrm>
            <a:off x="4201275" y="671845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D8C6C6-7C4C-429F-8D38-C7BCC3656A53}"/>
              </a:ext>
            </a:extLst>
          </p:cNvPr>
          <p:cNvSpPr/>
          <p:nvPr/>
        </p:nvSpPr>
        <p:spPr>
          <a:xfrm>
            <a:off x="8186669" y="694387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D26C19-C6F8-4525-A0A7-B8839BCD52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5904" r="73275" b="47041"/>
          <a:stretch/>
        </p:blipFill>
        <p:spPr>
          <a:xfrm>
            <a:off x="84127" y="627799"/>
            <a:ext cx="3985455" cy="22916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479673B-E3D9-4AFC-90BB-2D7CD16ABBA6}"/>
              </a:ext>
            </a:extLst>
          </p:cNvPr>
          <p:cNvSpPr/>
          <p:nvPr/>
        </p:nvSpPr>
        <p:spPr>
          <a:xfrm>
            <a:off x="576058" y="2972728"/>
            <a:ext cx="30015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178602-7844-4381-AE1E-FBAE6806A1CF}"/>
              </a:ext>
            </a:extLst>
          </p:cNvPr>
          <p:cNvSpPr/>
          <p:nvPr/>
        </p:nvSpPr>
        <p:spPr>
          <a:xfrm>
            <a:off x="725731" y="3572610"/>
            <a:ext cx="27555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BFBBBB"/>
                </a:solidFill>
                <a:effectLst/>
                <a:latin typeface="Helvetica Neue"/>
              </a:rPr>
              <a:t>for( let smile = 0; smile &lt; </a:t>
            </a:r>
            <a:r>
              <a:rPr lang="en-US" sz="1200" b="0" i="0" dirty="0" err="1">
                <a:solidFill>
                  <a:srgbClr val="BFBBBB"/>
                </a:solidFill>
                <a:effectLst/>
                <a:latin typeface="Helvetica Neue"/>
              </a:rPr>
              <a:t>frown.length</a:t>
            </a:r>
            <a:r>
              <a:rPr lang="en-US" sz="1200" b="0" i="0" dirty="0">
                <a:solidFill>
                  <a:srgbClr val="BFBBBB"/>
                </a:solidFill>
                <a:effectLst/>
                <a:latin typeface="Helvetica Neue"/>
              </a:rPr>
              <a:t>; smile++) { console.log(frown[smile]) }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DECF7-BCF4-427E-BEE0-9F277B834844}"/>
              </a:ext>
            </a:extLst>
          </p:cNvPr>
          <p:cNvSpPr/>
          <p:nvPr/>
        </p:nvSpPr>
        <p:spPr>
          <a:xfrm>
            <a:off x="1553552" y="4483070"/>
            <a:ext cx="1046602" cy="286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BSCS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A5930-2709-4B1C-B829-D74AE67401B4}"/>
              </a:ext>
            </a:extLst>
          </p:cNvPr>
          <p:cNvSpPr/>
          <p:nvPr/>
        </p:nvSpPr>
        <p:spPr>
          <a:xfrm>
            <a:off x="226423" y="4926897"/>
            <a:ext cx="8741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Visitors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0A22F0-8F82-48DB-A17F-E2BC27813F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9" y="5256267"/>
            <a:ext cx="563057" cy="5630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C99B5B-4EE7-4BC3-B0CB-D1E1198083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2" y="5256266"/>
            <a:ext cx="563057" cy="5630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A57590B-E327-4D1A-814D-E5B7231DD9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86" y="5252576"/>
            <a:ext cx="563057" cy="5630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59A0D3C-1456-4C43-BE89-D9BB7A0FA3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21" y="5262562"/>
            <a:ext cx="563057" cy="5630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FCDC87C-C19D-45C4-93E3-E147064306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04" y="5255344"/>
            <a:ext cx="563057" cy="5630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0AE4D69-912A-4279-A3E1-D3BA60AF9A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8"/>
          <a:stretch/>
        </p:blipFill>
        <p:spPr>
          <a:xfrm>
            <a:off x="3728240" y="5252576"/>
            <a:ext cx="277091" cy="563057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90FA69-9C52-47FA-919B-41E997BF2A92}"/>
              </a:ext>
            </a:extLst>
          </p:cNvPr>
          <p:cNvSpPr/>
          <p:nvPr/>
        </p:nvSpPr>
        <p:spPr>
          <a:xfrm>
            <a:off x="1304645" y="6103897"/>
            <a:ext cx="788173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❤ 0</a:t>
            </a:r>
            <a:endParaRPr lang="en-US" sz="16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6C693D-D93A-4D07-A112-8D2D1C6ED9C8}"/>
              </a:ext>
            </a:extLst>
          </p:cNvPr>
          <p:cNvSpPr/>
          <p:nvPr/>
        </p:nvSpPr>
        <p:spPr>
          <a:xfrm>
            <a:off x="2206067" y="6110781"/>
            <a:ext cx="788173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📃 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32BA24-1AB4-45D6-AB0E-B0E9F5E75E1B}"/>
              </a:ext>
            </a:extLst>
          </p:cNvPr>
          <p:cNvSpPr/>
          <p:nvPr/>
        </p:nvSpPr>
        <p:spPr>
          <a:xfrm>
            <a:off x="4276543" y="767518"/>
            <a:ext cx="24178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 Comments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E45D83B-07CB-45ED-9FC0-B5B2C22DB334}"/>
              </a:ext>
            </a:extLst>
          </p:cNvPr>
          <p:cNvSpPr/>
          <p:nvPr/>
        </p:nvSpPr>
        <p:spPr>
          <a:xfrm>
            <a:off x="4341498" y="5891002"/>
            <a:ext cx="3579630" cy="591494"/>
          </a:xfrm>
          <a:prstGeom prst="roundRect">
            <a:avLst>
              <a:gd name="adj" fmla="val 14872"/>
            </a:avLst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36" name="Picture 35">
            <a:hlinkClick r:id="rId9" action="ppaction://hlinksldjump"/>
            <a:extLst>
              <a:ext uri="{FF2B5EF4-FFF2-40B4-BE49-F238E27FC236}">
                <a16:creationId xmlns:a16="http://schemas.microsoft.com/office/drawing/2014/main" id="{7B7BCE50-504D-46EE-AFDB-2025447EC98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6469" t="89588" r="40114" b="3089"/>
          <a:stretch/>
        </p:blipFill>
        <p:spPr>
          <a:xfrm>
            <a:off x="7414788" y="5883333"/>
            <a:ext cx="514710" cy="60544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7CCC6F2-2AAC-470B-8BA3-F520AA946F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45" y="1324857"/>
            <a:ext cx="446962" cy="446962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D096AF5-E603-4675-B8AF-899936FA6446}"/>
              </a:ext>
            </a:extLst>
          </p:cNvPr>
          <p:cNvSpPr/>
          <p:nvPr/>
        </p:nvSpPr>
        <p:spPr>
          <a:xfrm>
            <a:off x="4855633" y="1412005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5EECCE-3368-4231-BA5B-20DF8BB62CF5}"/>
              </a:ext>
            </a:extLst>
          </p:cNvPr>
          <p:cNvSpPr/>
          <p:nvPr/>
        </p:nvSpPr>
        <p:spPr>
          <a:xfrm>
            <a:off x="4855633" y="1454975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8099D2-84D0-4F87-B683-029A7F4AF243}"/>
              </a:ext>
            </a:extLst>
          </p:cNvPr>
          <p:cNvSpPr/>
          <p:nvPr/>
        </p:nvSpPr>
        <p:spPr>
          <a:xfrm rot="10800000" flipV="1">
            <a:off x="4964450" y="1707343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3BCD66-019D-4418-B446-F481CB29B699}"/>
              </a:ext>
            </a:extLst>
          </p:cNvPr>
          <p:cNvSpPr/>
          <p:nvPr/>
        </p:nvSpPr>
        <p:spPr>
          <a:xfrm>
            <a:off x="7525371" y="2214339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5FB13B3-8B2D-4C3D-BD03-E1C7665C98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45" y="2556566"/>
            <a:ext cx="446962" cy="446962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D7C9FE8-181D-4CAE-AEF4-18BE24510083}"/>
              </a:ext>
            </a:extLst>
          </p:cNvPr>
          <p:cNvSpPr/>
          <p:nvPr/>
        </p:nvSpPr>
        <p:spPr>
          <a:xfrm>
            <a:off x="4855633" y="2643714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B97682-3F7A-4EFE-AA45-6DF3C6C97AA8}"/>
              </a:ext>
            </a:extLst>
          </p:cNvPr>
          <p:cNvSpPr/>
          <p:nvPr/>
        </p:nvSpPr>
        <p:spPr>
          <a:xfrm>
            <a:off x="4855633" y="2686684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681C77-7942-4BEE-A6E1-2A28A01C7EFB}"/>
              </a:ext>
            </a:extLst>
          </p:cNvPr>
          <p:cNvSpPr/>
          <p:nvPr/>
        </p:nvSpPr>
        <p:spPr>
          <a:xfrm rot="10800000" flipV="1">
            <a:off x="4964450" y="2939052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8F332E-7AD9-4FAE-A572-8C6A36667ED1}"/>
              </a:ext>
            </a:extLst>
          </p:cNvPr>
          <p:cNvSpPr/>
          <p:nvPr/>
        </p:nvSpPr>
        <p:spPr>
          <a:xfrm>
            <a:off x="7525371" y="3446048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948F8CD-F081-43F6-A0D3-C5BB279F34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89" y="3681085"/>
            <a:ext cx="446962" cy="446962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0C2C49E-07AE-4312-B643-59E627AD070B}"/>
              </a:ext>
            </a:extLst>
          </p:cNvPr>
          <p:cNvSpPr/>
          <p:nvPr/>
        </p:nvSpPr>
        <p:spPr>
          <a:xfrm>
            <a:off x="4854577" y="3768233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04EF84-5CBE-4717-9BE2-6429A6DF3F41}"/>
              </a:ext>
            </a:extLst>
          </p:cNvPr>
          <p:cNvSpPr/>
          <p:nvPr/>
        </p:nvSpPr>
        <p:spPr>
          <a:xfrm>
            <a:off x="4854577" y="3811203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662413-AF6B-4DA4-8D26-E40635454DE7}"/>
              </a:ext>
            </a:extLst>
          </p:cNvPr>
          <p:cNvSpPr/>
          <p:nvPr/>
        </p:nvSpPr>
        <p:spPr>
          <a:xfrm rot="10800000" flipV="1">
            <a:off x="4963394" y="4063571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6070F1-59F4-4D61-8932-2A229695631F}"/>
              </a:ext>
            </a:extLst>
          </p:cNvPr>
          <p:cNvSpPr/>
          <p:nvPr/>
        </p:nvSpPr>
        <p:spPr>
          <a:xfrm>
            <a:off x="7524315" y="4570567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6048BA9-EE63-45EE-896C-C01027CB9E12}"/>
              </a:ext>
            </a:extLst>
          </p:cNvPr>
          <p:cNvSpPr/>
          <p:nvPr/>
        </p:nvSpPr>
        <p:spPr>
          <a:xfrm>
            <a:off x="8267847" y="766562"/>
            <a:ext cx="27524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of Candidacy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04D6C3F-DE29-4949-A542-3639CFF394F0}"/>
              </a:ext>
            </a:extLst>
          </p:cNvPr>
          <p:cNvSpPr/>
          <p:nvPr/>
        </p:nvSpPr>
        <p:spPr>
          <a:xfrm>
            <a:off x="8430191" y="1383873"/>
            <a:ext cx="3384820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50840A-FD0F-4FF2-9119-FB62FF571257}"/>
              </a:ext>
            </a:extLst>
          </p:cNvPr>
          <p:cNvSpPr/>
          <p:nvPr/>
        </p:nvSpPr>
        <p:spPr>
          <a:xfrm>
            <a:off x="8321375" y="1426842"/>
            <a:ext cx="3450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USC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ELECTION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F7DFC6-080B-4E11-92D1-9E05AAE77EF9}"/>
              </a:ext>
            </a:extLst>
          </p:cNvPr>
          <p:cNvSpPr/>
          <p:nvPr/>
        </p:nvSpPr>
        <p:spPr>
          <a:xfrm rot="10800000" flipV="1">
            <a:off x="8430191" y="1837675"/>
            <a:ext cx="31342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President</a:t>
            </a:r>
            <a:endParaRPr lang="en-US" sz="14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06E5583-927E-424E-B876-5009529F524B}"/>
              </a:ext>
            </a:extLst>
          </p:cNvPr>
          <p:cNvSpPr/>
          <p:nvPr/>
        </p:nvSpPr>
        <p:spPr>
          <a:xfrm>
            <a:off x="8430191" y="2396389"/>
            <a:ext cx="3384820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52EBEAA-30FB-41D7-B771-7092499EBFA3}"/>
              </a:ext>
            </a:extLst>
          </p:cNvPr>
          <p:cNvSpPr/>
          <p:nvPr/>
        </p:nvSpPr>
        <p:spPr>
          <a:xfrm>
            <a:off x="8321375" y="2439358"/>
            <a:ext cx="3450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USC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ELECTION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F37C8E-0A93-4580-8267-B20ADC4401E2}"/>
              </a:ext>
            </a:extLst>
          </p:cNvPr>
          <p:cNvSpPr/>
          <p:nvPr/>
        </p:nvSpPr>
        <p:spPr>
          <a:xfrm rot="10800000" flipV="1">
            <a:off x="8430191" y="2850191"/>
            <a:ext cx="31342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President</a:t>
            </a:r>
            <a:endParaRPr lang="en-US" sz="14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3" name="Picture 62">
            <a:hlinkClick r:id="rId11" action="ppaction://hlinksldjump"/>
            <a:extLst>
              <a:ext uri="{FF2B5EF4-FFF2-40B4-BE49-F238E27FC236}">
                <a16:creationId xmlns:a16="http://schemas.microsoft.com/office/drawing/2014/main" id="{BE39098D-64EE-4F20-8479-707C3966436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240" t="17562" r="94315" b="75769"/>
          <a:stretch/>
        </p:blipFill>
        <p:spPr>
          <a:xfrm>
            <a:off x="-44839" y="-96511"/>
            <a:ext cx="1076171" cy="680945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6216FC8-FE49-4113-BD91-43A236196524}"/>
              </a:ext>
            </a:extLst>
          </p:cNvPr>
          <p:cNvSpPr/>
          <p:nvPr/>
        </p:nvSpPr>
        <p:spPr>
          <a:xfrm>
            <a:off x="7616975" y="463745"/>
            <a:ext cx="3850783" cy="5535412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6EBE39F-FF6D-44AE-A722-B3006807862A}"/>
              </a:ext>
            </a:extLst>
          </p:cNvPr>
          <p:cNvSpPr/>
          <p:nvPr/>
        </p:nvSpPr>
        <p:spPr>
          <a:xfrm>
            <a:off x="7766366" y="1343094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079D4ED-472B-4D39-B145-630911C5F69E}"/>
              </a:ext>
            </a:extLst>
          </p:cNvPr>
          <p:cNvSpPr/>
          <p:nvPr/>
        </p:nvSpPr>
        <p:spPr>
          <a:xfrm>
            <a:off x="7619555" y="647935"/>
            <a:ext cx="23062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8DB5DEC-2029-4500-A39F-903B3B991174}"/>
              </a:ext>
            </a:extLst>
          </p:cNvPr>
          <p:cNvSpPr/>
          <p:nvPr/>
        </p:nvSpPr>
        <p:spPr>
          <a:xfrm>
            <a:off x="7766366" y="2164186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7EEA31F-C0DE-4E20-A5D2-047D60CA90C3}"/>
              </a:ext>
            </a:extLst>
          </p:cNvPr>
          <p:cNvSpPr/>
          <p:nvPr/>
        </p:nvSpPr>
        <p:spPr>
          <a:xfrm>
            <a:off x="7766366" y="2988173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26F319A-FC89-4406-B00F-8A51DAC8E2DA}"/>
              </a:ext>
            </a:extLst>
          </p:cNvPr>
          <p:cNvSpPr/>
          <p:nvPr/>
        </p:nvSpPr>
        <p:spPr>
          <a:xfrm>
            <a:off x="7766366" y="3797541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BE9F82D-1B7C-40A4-833E-80CD0FAC3C20}"/>
              </a:ext>
            </a:extLst>
          </p:cNvPr>
          <p:cNvSpPr/>
          <p:nvPr/>
        </p:nvSpPr>
        <p:spPr>
          <a:xfrm>
            <a:off x="7785203" y="4606909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E52A38F-6A86-48D8-9D63-886C7DA29DF6}"/>
              </a:ext>
            </a:extLst>
          </p:cNvPr>
          <p:cNvSpPr/>
          <p:nvPr/>
        </p:nvSpPr>
        <p:spPr>
          <a:xfrm>
            <a:off x="7785203" y="5466990"/>
            <a:ext cx="3456348" cy="532167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2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9" grpId="0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  <a:extLst>
              <a:ext uri="{FF2B5EF4-FFF2-40B4-BE49-F238E27FC236}">
                <a16:creationId xmlns:a16="http://schemas.microsoft.com/office/drawing/2014/main" id="{C423E4B5-B362-4E43-B827-B4B107D1A2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4550" t="18013" b="75411"/>
          <a:stretch/>
        </p:blipFill>
        <p:spPr>
          <a:xfrm>
            <a:off x="11438409" y="61890"/>
            <a:ext cx="664440" cy="45076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2810DF-4775-46FF-A6A7-052D1FDAD528}"/>
              </a:ext>
            </a:extLst>
          </p:cNvPr>
          <p:cNvSpPr/>
          <p:nvPr/>
        </p:nvSpPr>
        <p:spPr>
          <a:xfrm>
            <a:off x="180305" y="671846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CBE059-6726-4BC3-AEC8-48013ACAD30D}"/>
              </a:ext>
            </a:extLst>
          </p:cNvPr>
          <p:cNvSpPr/>
          <p:nvPr/>
        </p:nvSpPr>
        <p:spPr>
          <a:xfrm>
            <a:off x="4201275" y="671845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D8C6C6-7C4C-429F-8D38-C7BCC3656A53}"/>
              </a:ext>
            </a:extLst>
          </p:cNvPr>
          <p:cNvSpPr/>
          <p:nvPr/>
        </p:nvSpPr>
        <p:spPr>
          <a:xfrm>
            <a:off x="8186669" y="694387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D26C19-C6F8-4525-A0A7-B8839BCD52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5904" r="73275" b="47041"/>
          <a:stretch/>
        </p:blipFill>
        <p:spPr>
          <a:xfrm>
            <a:off x="84127" y="627799"/>
            <a:ext cx="3985455" cy="22916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479673B-E3D9-4AFC-90BB-2D7CD16ABBA6}"/>
              </a:ext>
            </a:extLst>
          </p:cNvPr>
          <p:cNvSpPr/>
          <p:nvPr/>
        </p:nvSpPr>
        <p:spPr>
          <a:xfrm>
            <a:off x="576058" y="2972728"/>
            <a:ext cx="30015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178602-7844-4381-AE1E-FBAE6806A1CF}"/>
              </a:ext>
            </a:extLst>
          </p:cNvPr>
          <p:cNvSpPr/>
          <p:nvPr/>
        </p:nvSpPr>
        <p:spPr>
          <a:xfrm>
            <a:off x="725731" y="3572610"/>
            <a:ext cx="27555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BFBBBB"/>
                </a:solidFill>
                <a:effectLst/>
                <a:latin typeface="Helvetica Neue"/>
              </a:rPr>
              <a:t>for( let smile = 0; smile &lt; </a:t>
            </a:r>
            <a:r>
              <a:rPr lang="en-US" sz="1200" b="0" i="0" dirty="0" err="1">
                <a:solidFill>
                  <a:srgbClr val="BFBBBB"/>
                </a:solidFill>
                <a:effectLst/>
                <a:latin typeface="Helvetica Neue"/>
              </a:rPr>
              <a:t>frown.length</a:t>
            </a:r>
            <a:r>
              <a:rPr lang="en-US" sz="1200" b="0" i="0" dirty="0">
                <a:solidFill>
                  <a:srgbClr val="BFBBBB"/>
                </a:solidFill>
                <a:effectLst/>
                <a:latin typeface="Helvetica Neue"/>
              </a:rPr>
              <a:t>; smile++) { console.log(frown[smile]) }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DECF7-BCF4-427E-BEE0-9F277B834844}"/>
              </a:ext>
            </a:extLst>
          </p:cNvPr>
          <p:cNvSpPr/>
          <p:nvPr/>
        </p:nvSpPr>
        <p:spPr>
          <a:xfrm>
            <a:off x="1553552" y="4483070"/>
            <a:ext cx="1046602" cy="286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BSCS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A5930-2709-4B1C-B829-D74AE67401B4}"/>
              </a:ext>
            </a:extLst>
          </p:cNvPr>
          <p:cNvSpPr/>
          <p:nvPr/>
        </p:nvSpPr>
        <p:spPr>
          <a:xfrm>
            <a:off x="226423" y="4926897"/>
            <a:ext cx="8741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Visitors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0A22F0-8F82-48DB-A17F-E2BC27813F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9" y="5256267"/>
            <a:ext cx="563057" cy="5630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C99B5B-4EE7-4BC3-B0CB-D1E1198083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2" y="5256266"/>
            <a:ext cx="563057" cy="5630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A57590B-E327-4D1A-814D-E5B7231DD9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86" y="5252576"/>
            <a:ext cx="563057" cy="5630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59A0D3C-1456-4C43-BE89-D9BB7A0FA3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21" y="5262562"/>
            <a:ext cx="563057" cy="5630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FCDC87C-C19D-45C4-93E3-E147064306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04" y="5255344"/>
            <a:ext cx="563057" cy="5630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0AE4D69-912A-4279-A3E1-D3BA60AF9A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8"/>
          <a:stretch/>
        </p:blipFill>
        <p:spPr>
          <a:xfrm>
            <a:off x="3728240" y="5252576"/>
            <a:ext cx="277091" cy="563057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90FA69-9C52-47FA-919B-41E997BF2A92}"/>
              </a:ext>
            </a:extLst>
          </p:cNvPr>
          <p:cNvSpPr/>
          <p:nvPr/>
        </p:nvSpPr>
        <p:spPr>
          <a:xfrm>
            <a:off x="1304645" y="6103897"/>
            <a:ext cx="788173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❤ 0</a:t>
            </a:r>
            <a:endParaRPr lang="en-US" sz="16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6C693D-D93A-4D07-A112-8D2D1C6ED9C8}"/>
              </a:ext>
            </a:extLst>
          </p:cNvPr>
          <p:cNvSpPr/>
          <p:nvPr/>
        </p:nvSpPr>
        <p:spPr>
          <a:xfrm>
            <a:off x="2206067" y="6110781"/>
            <a:ext cx="788173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📃 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32BA24-1AB4-45D6-AB0E-B0E9F5E75E1B}"/>
              </a:ext>
            </a:extLst>
          </p:cNvPr>
          <p:cNvSpPr/>
          <p:nvPr/>
        </p:nvSpPr>
        <p:spPr>
          <a:xfrm>
            <a:off x="4276543" y="767518"/>
            <a:ext cx="24178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 Comments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E45D83B-07CB-45ED-9FC0-B5B2C22DB334}"/>
              </a:ext>
            </a:extLst>
          </p:cNvPr>
          <p:cNvSpPr/>
          <p:nvPr/>
        </p:nvSpPr>
        <p:spPr>
          <a:xfrm>
            <a:off x="4341498" y="5891002"/>
            <a:ext cx="3579630" cy="591494"/>
          </a:xfrm>
          <a:prstGeom prst="roundRect">
            <a:avLst>
              <a:gd name="adj" fmla="val 14872"/>
            </a:avLst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36" name="Picture 35">
            <a:hlinkClick r:id="rId9" action="ppaction://hlinksldjump"/>
            <a:extLst>
              <a:ext uri="{FF2B5EF4-FFF2-40B4-BE49-F238E27FC236}">
                <a16:creationId xmlns:a16="http://schemas.microsoft.com/office/drawing/2014/main" id="{7B7BCE50-504D-46EE-AFDB-2025447EC98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6469" t="89588" r="40114" b="3089"/>
          <a:stretch/>
        </p:blipFill>
        <p:spPr>
          <a:xfrm>
            <a:off x="7414788" y="5883333"/>
            <a:ext cx="514710" cy="60544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7CCC6F2-2AAC-470B-8BA3-F520AA946F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45" y="1324857"/>
            <a:ext cx="446962" cy="446962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D096AF5-E603-4675-B8AF-899936FA6446}"/>
              </a:ext>
            </a:extLst>
          </p:cNvPr>
          <p:cNvSpPr/>
          <p:nvPr/>
        </p:nvSpPr>
        <p:spPr>
          <a:xfrm>
            <a:off x="4855633" y="1412005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5EECCE-3368-4231-BA5B-20DF8BB62CF5}"/>
              </a:ext>
            </a:extLst>
          </p:cNvPr>
          <p:cNvSpPr/>
          <p:nvPr/>
        </p:nvSpPr>
        <p:spPr>
          <a:xfrm>
            <a:off x="4855633" y="1454975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8099D2-84D0-4F87-B683-029A7F4AF243}"/>
              </a:ext>
            </a:extLst>
          </p:cNvPr>
          <p:cNvSpPr/>
          <p:nvPr/>
        </p:nvSpPr>
        <p:spPr>
          <a:xfrm rot="10800000" flipV="1">
            <a:off x="4964450" y="1707343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3BCD66-019D-4418-B446-F481CB29B699}"/>
              </a:ext>
            </a:extLst>
          </p:cNvPr>
          <p:cNvSpPr/>
          <p:nvPr/>
        </p:nvSpPr>
        <p:spPr>
          <a:xfrm>
            <a:off x="7525371" y="2214339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5FB13B3-8B2D-4C3D-BD03-E1C7665C98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45" y="2556566"/>
            <a:ext cx="446962" cy="446962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D7C9FE8-181D-4CAE-AEF4-18BE24510083}"/>
              </a:ext>
            </a:extLst>
          </p:cNvPr>
          <p:cNvSpPr/>
          <p:nvPr/>
        </p:nvSpPr>
        <p:spPr>
          <a:xfrm>
            <a:off x="4855633" y="2643714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B97682-3F7A-4EFE-AA45-6DF3C6C97AA8}"/>
              </a:ext>
            </a:extLst>
          </p:cNvPr>
          <p:cNvSpPr/>
          <p:nvPr/>
        </p:nvSpPr>
        <p:spPr>
          <a:xfrm>
            <a:off x="4855633" y="2686684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681C77-7942-4BEE-A6E1-2A28A01C7EFB}"/>
              </a:ext>
            </a:extLst>
          </p:cNvPr>
          <p:cNvSpPr/>
          <p:nvPr/>
        </p:nvSpPr>
        <p:spPr>
          <a:xfrm rot="10800000" flipV="1">
            <a:off x="4964450" y="2939052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8F332E-7AD9-4FAE-A572-8C6A36667ED1}"/>
              </a:ext>
            </a:extLst>
          </p:cNvPr>
          <p:cNvSpPr/>
          <p:nvPr/>
        </p:nvSpPr>
        <p:spPr>
          <a:xfrm>
            <a:off x="7525371" y="3446048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948F8CD-F081-43F6-A0D3-C5BB279F34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89" y="3681085"/>
            <a:ext cx="446962" cy="446962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0C2C49E-07AE-4312-B643-59E627AD070B}"/>
              </a:ext>
            </a:extLst>
          </p:cNvPr>
          <p:cNvSpPr/>
          <p:nvPr/>
        </p:nvSpPr>
        <p:spPr>
          <a:xfrm>
            <a:off x="4854577" y="3768233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04EF84-5CBE-4717-9BE2-6429A6DF3F41}"/>
              </a:ext>
            </a:extLst>
          </p:cNvPr>
          <p:cNvSpPr/>
          <p:nvPr/>
        </p:nvSpPr>
        <p:spPr>
          <a:xfrm>
            <a:off x="4854577" y="3811203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662413-AF6B-4DA4-8D26-E40635454DE7}"/>
              </a:ext>
            </a:extLst>
          </p:cNvPr>
          <p:cNvSpPr/>
          <p:nvPr/>
        </p:nvSpPr>
        <p:spPr>
          <a:xfrm rot="10800000" flipV="1">
            <a:off x="4963394" y="4063571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6070F1-59F4-4D61-8932-2A229695631F}"/>
              </a:ext>
            </a:extLst>
          </p:cNvPr>
          <p:cNvSpPr/>
          <p:nvPr/>
        </p:nvSpPr>
        <p:spPr>
          <a:xfrm>
            <a:off x="7524315" y="4570567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6048BA9-EE63-45EE-896C-C01027CB9E12}"/>
              </a:ext>
            </a:extLst>
          </p:cNvPr>
          <p:cNvSpPr/>
          <p:nvPr/>
        </p:nvSpPr>
        <p:spPr>
          <a:xfrm>
            <a:off x="8267847" y="766562"/>
            <a:ext cx="27524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of Candidacy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04D6C3F-DE29-4949-A542-3639CFF394F0}"/>
              </a:ext>
            </a:extLst>
          </p:cNvPr>
          <p:cNvSpPr/>
          <p:nvPr/>
        </p:nvSpPr>
        <p:spPr>
          <a:xfrm>
            <a:off x="8430191" y="1383873"/>
            <a:ext cx="3384820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50840A-FD0F-4FF2-9119-FB62FF571257}"/>
              </a:ext>
            </a:extLst>
          </p:cNvPr>
          <p:cNvSpPr/>
          <p:nvPr/>
        </p:nvSpPr>
        <p:spPr>
          <a:xfrm>
            <a:off x="8321375" y="1426842"/>
            <a:ext cx="3450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USC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ELECTION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F7DFC6-080B-4E11-92D1-9E05AAE77EF9}"/>
              </a:ext>
            </a:extLst>
          </p:cNvPr>
          <p:cNvSpPr/>
          <p:nvPr/>
        </p:nvSpPr>
        <p:spPr>
          <a:xfrm rot="10800000" flipV="1">
            <a:off x="8430191" y="1837675"/>
            <a:ext cx="31342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President</a:t>
            </a:r>
            <a:endParaRPr lang="en-US" sz="14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06E5583-927E-424E-B876-5009529F524B}"/>
              </a:ext>
            </a:extLst>
          </p:cNvPr>
          <p:cNvSpPr/>
          <p:nvPr/>
        </p:nvSpPr>
        <p:spPr>
          <a:xfrm>
            <a:off x="8430191" y="2396389"/>
            <a:ext cx="3384820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52EBEAA-30FB-41D7-B771-7092499EBFA3}"/>
              </a:ext>
            </a:extLst>
          </p:cNvPr>
          <p:cNvSpPr/>
          <p:nvPr/>
        </p:nvSpPr>
        <p:spPr>
          <a:xfrm>
            <a:off x="8321375" y="2439358"/>
            <a:ext cx="3450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USC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ELECTION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F37C8E-0A93-4580-8267-B20ADC4401E2}"/>
              </a:ext>
            </a:extLst>
          </p:cNvPr>
          <p:cNvSpPr/>
          <p:nvPr/>
        </p:nvSpPr>
        <p:spPr>
          <a:xfrm rot="10800000" flipV="1">
            <a:off x="8430191" y="2850191"/>
            <a:ext cx="31342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President</a:t>
            </a:r>
            <a:endParaRPr lang="en-US" sz="14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3" name="Picture 62">
            <a:hlinkClick r:id="rId11" action="ppaction://hlinksldjump"/>
            <a:extLst>
              <a:ext uri="{FF2B5EF4-FFF2-40B4-BE49-F238E27FC236}">
                <a16:creationId xmlns:a16="http://schemas.microsoft.com/office/drawing/2014/main" id="{BE39098D-64EE-4F20-8479-707C3966436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240" t="17562" r="94315" b="75769"/>
          <a:stretch/>
        </p:blipFill>
        <p:spPr>
          <a:xfrm>
            <a:off x="-44839" y="-96511"/>
            <a:ext cx="1076171" cy="680945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A81B1D8-0A47-4144-BAA2-7C2CD85FB3C7}"/>
              </a:ext>
            </a:extLst>
          </p:cNvPr>
          <p:cNvSpPr/>
          <p:nvPr/>
        </p:nvSpPr>
        <p:spPr>
          <a:xfrm>
            <a:off x="7166319" y="396465"/>
            <a:ext cx="3850783" cy="5535412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036AEB3-CBE8-4311-A9DC-9F23F60782FF}"/>
              </a:ext>
            </a:extLst>
          </p:cNvPr>
          <p:cNvSpPr/>
          <p:nvPr/>
        </p:nvSpPr>
        <p:spPr>
          <a:xfrm>
            <a:off x="7392884" y="1343094"/>
            <a:ext cx="3456348" cy="704336"/>
          </a:xfrm>
          <a:prstGeom prst="roundRect">
            <a:avLst>
              <a:gd name="adj" fmla="val 3992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28F8D6-71E7-43CC-91D7-ECC5D9D390E8}"/>
              </a:ext>
            </a:extLst>
          </p:cNvPr>
          <p:cNvSpPr/>
          <p:nvPr/>
        </p:nvSpPr>
        <p:spPr>
          <a:xfrm>
            <a:off x="7274501" y="647935"/>
            <a:ext cx="18115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Messages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257230E6-B964-458D-A687-897AF38DF6B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85142" t="26171" r="10954" b="67551"/>
          <a:stretch/>
        </p:blipFill>
        <p:spPr>
          <a:xfrm>
            <a:off x="10403335" y="759987"/>
            <a:ext cx="527712" cy="47711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3AC7F904-E74C-4BB9-B204-3291E640E4D2}"/>
              </a:ext>
            </a:extLst>
          </p:cNvPr>
          <p:cNvSpPr/>
          <p:nvPr/>
        </p:nvSpPr>
        <p:spPr>
          <a:xfrm>
            <a:off x="8013781" y="1324523"/>
            <a:ext cx="13131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Election Bot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885FDFF-E850-4FD8-B1C7-17F86428675D}"/>
              </a:ext>
            </a:extLst>
          </p:cNvPr>
          <p:cNvSpPr/>
          <p:nvPr/>
        </p:nvSpPr>
        <p:spPr>
          <a:xfrm>
            <a:off x="8145882" y="1716221"/>
            <a:ext cx="105689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 with bot</a:t>
            </a:r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5C75A84B-A73B-4C85-9C0C-745EFCD73877}"/>
              </a:ext>
            </a:extLst>
          </p:cNvPr>
          <p:cNvSpPr/>
          <p:nvPr/>
        </p:nvSpPr>
        <p:spPr>
          <a:xfrm>
            <a:off x="10492154" y="1632514"/>
            <a:ext cx="175037" cy="17451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5A49D358-D0A5-4198-85CB-055EDA2EA1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93" y="1406542"/>
            <a:ext cx="578727" cy="5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5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CDB381-BA1B-4306-B83B-7E9F69814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" y="132007"/>
            <a:ext cx="854963" cy="854963"/>
          </a:xfrm>
          <a:prstGeom prst="rect">
            <a:avLst/>
          </a:prstGeom>
        </p:spPr>
      </p:pic>
      <p:pic>
        <p:nvPicPr>
          <p:cNvPr id="1028" name="Picture 4" descr="Index of /images">
            <a:extLst>
              <a:ext uri="{FF2B5EF4-FFF2-40B4-BE49-F238E27FC236}">
                <a16:creationId xmlns:a16="http://schemas.microsoft.com/office/drawing/2014/main" id="{E9DE6CD8-EBF1-4473-90FA-B3DB263CD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176" y="257578"/>
            <a:ext cx="339145" cy="33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934620-FCC6-42D4-BB82-401685BA8C4A}"/>
              </a:ext>
            </a:extLst>
          </p:cNvPr>
          <p:cNvSpPr/>
          <p:nvPr/>
        </p:nvSpPr>
        <p:spPr>
          <a:xfrm>
            <a:off x="433557" y="2396578"/>
            <a:ext cx="3850783" cy="199511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23E0D8-B60B-4C85-91C9-64D23BDA494F}"/>
              </a:ext>
            </a:extLst>
          </p:cNvPr>
          <p:cNvSpPr/>
          <p:nvPr/>
        </p:nvSpPr>
        <p:spPr>
          <a:xfrm>
            <a:off x="6351440" y="2266012"/>
            <a:ext cx="427123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WMSU-AESU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55A5E0-3288-45CD-99F9-8B017A1C905F}"/>
              </a:ext>
            </a:extLst>
          </p:cNvPr>
          <p:cNvSpPr/>
          <p:nvPr/>
        </p:nvSpPr>
        <p:spPr>
          <a:xfrm>
            <a:off x="7450378" y="3215063"/>
            <a:ext cx="32798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Voting System</a:t>
            </a:r>
            <a:endParaRPr lang="en-US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hlinkClick r:id="rId4" action="ppaction://hlinksldjump"/>
            <a:extLst>
              <a:ext uri="{FF2B5EF4-FFF2-40B4-BE49-F238E27FC236}">
                <a16:creationId xmlns:a16="http://schemas.microsoft.com/office/drawing/2014/main" id="{30871B96-5BEA-40CE-A860-93238AD55C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839" t="33033" r="64967" b="58552"/>
          <a:stretch/>
        </p:blipFill>
        <p:spPr>
          <a:xfrm>
            <a:off x="3964088" y="2094942"/>
            <a:ext cx="633217" cy="5768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90EE3D-6977-41E0-99FB-1DD141249F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435" t="38347" r="75368" b="46630"/>
          <a:stretch/>
        </p:blipFill>
        <p:spPr>
          <a:xfrm>
            <a:off x="1737319" y="2402102"/>
            <a:ext cx="1243257" cy="1029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2F7A46-B780-480E-B664-45492E3285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86" t="53370" r="67656" b="40175"/>
          <a:stretch/>
        </p:blipFill>
        <p:spPr>
          <a:xfrm>
            <a:off x="848095" y="3349608"/>
            <a:ext cx="3115993" cy="442496"/>
          </a:xfrm>
          <a:prstGeom prst="rect">
            <a:avLst/>
          </a:prstGeom>
        </p:spPr>
      </p:pic>
      <p:pic>
        <p:nvPicPr>
          <p:cNvPr id="4" name="Picture 3">
            <a:hlinkClick r:id="rId6" action="ppaction://hlinksldjump"/>
            <a:extLst>
              <a:ext uri="{FF2B5EF4-FFF2-40B4-BE49-F238E27FC236}">
                <a16:creationId xmlns:a16="http://schemas.microsoft.com/office/drawing/2014/main" id="{24E839D1-1939-4F2D-A2F6-9EAB9B6C7A5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805" t="59723" r="68443" b="34469"/>
          <a:stretch/>
        </p:blipFill>
        <p:spPr>
          <a:xfrm>
            <a:off x="3033149" y="3851532"/>
            <a:ext cx="827029" cy="40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9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  <a:extLst>
              <a:ext uri="{FF2B5EF4-FFF2-40B4-BE49-F238E27FC236}">
                <a16:creationId xmlns:a16="http://schemas.microsoft.com/office/drawing/2014/main" id="{C423E4B5-B362-4E43-B827-B4B107D1A2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4550" t="18013" b="75411"/>
          <a:stretch/>
        </p:blipFill>
        <p:spPr>
          <a:xfrm>
            <a:off x="11438409" y="61890"/>
            <a:ext cx="664440" cy="45076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2810DF-4775-46FF-A6A7-052D1FDAD528}"/>
              </a:ext>
            </a:extLst>
          </p:cNvPr>
          <p:cNvSpPr/>
          <p:nvPr/>
        </p:nvSpPr>
        <p:spPr>
          <a:xfrm>
            <a:off x="180305" y="671846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CBE059-6726-4BC3-AEC8-48013ACAD30D}"/>
              </a:ext>
            </a:extLst>
          </p:cNvPr>
          <p:cNvSpPr/>
          <p:nvPr/>
        </p:nvSpPr>
        <p:spPr>
          <a:xfrm>
            <a:off x="4201275" y="671845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D8C6C6-7C4C-429F-8D38-C7BCC3656A53}"/>
              </a:ext>
            </a:extLst>
          </p:cNvPr>
          <p:cNvSpPr/>
          <p:nvPr/>
        </p:nvSpPr>
        <p:spPr>
          <a:xfrm>
            <a:off x="8186669" y="694387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D26C19-C6F8-4525-A0A7-B8839BCD52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5904" r="73275" b="47041"/>
          <a:stretch/>
        </p:blipFill>
        <p:spPr>
          <a:xfrm>
            <a:off x="84127" y="627799"/>
            <a:ext cx="3985455" cy="22916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479673B-E3D9-4AFC-90BB-2D7CD16ABBA6}"/>
              </a:ext>
            </a:extLst>
          </p:cNvPr>
          <p:cNvSpPr/>
          <p:nvPr/>
        </p:nvSpPr>
        <p:spPr>
          <a:xfrm>
            <a:off x="576058" y="2972728"/>
            <a:ext cx="30015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178602-7844-4381-AE1E-FBAE6806A1CF}"/>
              </a:ext>
            </a:extLst>
          </p:cNvPr>
          <p:cNvSpPr/>
          <p:nvPr/>
        </p:nvSpPr>
        <p:spPr>
          <a:xfrm>
            <a:off x="725731" y="3572610"/>
            <a:ext cx="27555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BFBBBB"/>
                </a:solidFill>
                <a:effectLst/>
                <a:latin typeface="Helvetica Neue"/>
              </a:rPr>
              <a:t>for( let smile = 0; smile &lt; </a:t>
            </a:r>
            <a:r>
              <a:rPr lang="en-US" sz="1200" b="0" i="0" dirty="0" err="1">
                <a:solidFill>
                  <a:srgbClr val="BFBBBB"/>
                </a:solidFill>
                <a:effectLst/>
                <a:latin typeface="Helvetica Neue"/>
              </a:rPr>
              <a:t>frown.length</a:t>
            </a:r>
            <a:r>
              <a:rPr lang="en-US" sz="1200" b="0" i="0" dirty="0">
                <a:solidFill>
                  <a:srgbClr val="BFBBBB"/>
                </a:solidFill>
                <a:effectLst/>
                <a:latin typeface="Helvetica Neue"/>
              </a:rPr>
              <a:t>; smile++) { console.log(frown[smile]) }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DECF7-BCF4-427E-BEE0-9F277B834844}"/>
              </a:ext>
            </a:extLst>
          </p:cNvPr>
          <p:cNvSpPr/>
          <p:nvPr/>
        </p:nvSpPr>
        <p:spPr>
          <a:xfrm>
            <a:off x="1553552" y="4483070"/>
            <a:ext cx="1046602" cy="286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BSCS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A5930-2709-4B1C-B829-D74AE67401B4}"/>
              </a:ext>
            </a:extLst>
          </p:cNvPr>
          <p:cNvSpPr/>
          <p:nvPr/>
        </p:nvSpPr>
        <p:spPr>
          <a:xfrm>
            <a:off x="226423" y="4926897"/>
            <a:ext cx="8741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Visitors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0A22F0-8F82-48DB-A17F-E2BC27813F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9" y="5256267"/>
            <a:ext cx="563057" cy="5630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C99B5B-4EE7-4BC3-B0CB-D1E1198083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2" y="5256266"/>
            <a:ext cx="563057" cy="5630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A57590B-E327-4D1A-814D-E5B7231DD9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86" y="5252576"/>
            <a:ext cx="563057" cy="5630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59A0D3C-1456-4C43-BE89-D9BB7A0FA3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21" y="5262562"/>
            <a:ext cx="563057" cy="5630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FCDC87C-C19D-45C4-93E3-E147064306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04" y="5255344"/>
            <a:ext cx="563057" cy="5630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0AE4D69-912A-4279-A3E1-D3BA60AF9A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8"/>
          <a:stretch/>
        </p:blipFill>
        <p:spPr>
          <a:xfrm>
            <a:off x="3728240" y="5252576"/>
            <a:ext cx="277091" cy="563057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90FA69-9C52-47FA-919B-41E997BF2A92}"/>
              </a:ext>
            </a:extLst>
          </p:cNvPr>
          <p:cNvSpPr/>
          <p:nvPr/>
        </p:nvSpPr>
        <p:spPr>
          <a:xfrm>
            <a:off x="1304645" y="6103897"/>
            <a:ext cx="788173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❤ 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6C693D-D93A-4D07-A112-8D2D1C6ED9C8}"/>
              </a:ext>
            </a:extLst>
          </p:cNvPr>
          <p:cNvSpPr/>
          <p:nvPr/>
        </p:nvSpPr>
        <p:spPr>
          <a:xfrm>
            <a:off x="2206067" y="6110781"/>
            <a:ext cx="788173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📃 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32BA24-1AB4-45D6-AB0E-B0E9F5E75E1B}"/>
              </a:ext>
            </a:extLst>
          </p:cNvPr>
          <p:cNvSpPr/>
          <p:nvPr/>
        </p:nvSpPr>
        <p:spPr>
          <a:xfrm>
            <a:off x="4276543" y="767518"/>
            <a:ext cx="24178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 Comments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E45D83B-07CB-45ED-9FC0-B5B2C22DB334}"/>
              </a:ext>
            </a:extLst>
          </p:cNvPr>
          <p:cNvSpPr/>
          <p:nvPr/>
        </p:nvSpPr>
        <p:spPr>
          <a:xfrm>
            <a:off x="4341498" y="5891002"/>
            <a:ext cx="3579630" cy="591494"/>
          </a:xfrm>
          <a:prstGeom prst="roundRect">
            <a:avLst>
              <a:gd name="adj" fmla="val 14872"/>
            </a:avLst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36" name="Picture 35">
            <a:hlinkClick r:id="rId9" action="ppaction://hlinksldjump"/>
            <a:extLst>
              <a:ext uri="{FF2B5EF4-FFF2-40B4-BE49-F238E27FC236}">
                <a16:creationId xmlns:a16="http://schemas.microsoft.com/office/drawing/2014/main" id="{7B7BCE50-504D-46EE-AFDB-2025447EC98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6469" t="89588" r="40114" b="3089"/>
          <a:stretch/>
        </p:blipFill>
        <p:spPr>
          <a:xfrm>
            <a:off x="7414788" y="5883333"/>
            <a:ext cx="514710" cy="60544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7CCC6F2-2AAC-470B-8BA3-F520AA946F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45" y="1324857"/>
            <a:ext cx="446962" cy="446962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D096AF5-E603-4675-B8AF-899936FA6446}"/>
              </a:ext>
            </a:extLst>
          </p:cNvPr>
          <p:cNvSpPr/>
          <p:nvPr/>
        </p:nvSpPr>
        <p:spPr>
          <a:xfrm>
            <a:off x="4855633" y="1412005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5EECCE-3368-4231-BA5B-20DF8BB62CF5}"/>
              </a:ext>
            </a:extLst>
          </p:cNvPr>
          <p:cNvSpPr/>
          <p:nvPr/>
        </p:nvSpPr>
        <p:spPr>
          <a:xfrm>
            <a:off x="4855633" y="1454975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8099D2-84D0-4F87-B683-029A7F4AF243}"/>
              </a:ext>
            </a:extLst>
          </p:cNvPr>
          <p:cNvSpPr/>
          <p:nvPr/>
        </p:nvSpPr>
        <p:spPr>
          <a:xfrm rot="10800000" flipV="1">
            <a:off x="4964450" y="1707343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3BCD66-019D-4418-B446-F481CB29B699}"/>
              </a:ext>
            </a:extLst>
          </p:cNvPr>
          <p:cNvSpPr/>
          <p:nvPr/>
        </p:nvSpPr>
        <p:spPr>
          <a:xfrm>
            <a:off x="7525371" y="2214339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5FB13B3-8B2D-4C3D-BD03-E1C7665C98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45" y="2556566"/>
            <a:ext cx="446962" cy="446962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D7C9FE8-181D-4CAE-AEF4-18BE24510083}"/>
              </a:ext>
            </a:extLst>
          </p:cNvPr>
          <p:cNvSpPr/>
          <p:nvPr/>
        </p:nvSpPr>
        <p:spPr>
          <a:xfrm>
            <a:off x="4855633" y="2643714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B97682-3F7A-4EFE-AA45-6DF3C6C97AA8}"/>
              </a:ext>
            </a:extLst>
          </p:cNvPr>
          <p:cNvSpPr/>
          <p:nvPr/>
        </p:nvSpPr>
        <p:spPr>
          <a:xfrm>
            <a:off x="4855633" y="2686684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681C77-7942-4BEE-A6E1-2A28A01C7EFB}"/>
              </a:ext>
            </a:extLst>
          </p:cNvPr>
          <p:cNvSpPr/>
          <p:nvPr/>
        </p:nvSpPr>
        <p:spPr>
          <a:xfrm rot="10800000" flipV="1">
            <a:off x="4964450" y="2939052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8F332E-7AD9-4FAE-A572-8C6A36667ED1}"/>
              </a:ext>
            </a:extLst>
          </p:cNvPr>
          <p:cNvSpPr/>
          <p:nvPr/>
        </p:nvSpPr>
        <p:spPr>
          <a:xfrm>
            <a:off x="7525371" y="3446048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948F8CD-F081-43F6-A0D3-C5BB279F34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89" y="3681085"/>
            <a:ext cx="446962" cy="446962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0C2C49E-07AE-4312-B643-59E627AD070B}"/>
              </a:ext>
            </a:extLst>
          </p:cNvPr>
          <p:cNvSpPr/>
          <p:nvPr/>
        </p:nvSpPr>
        <p:spPr>
          <a:xfrm>
            <a:off x="4864003" y="3772361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04EF84-5CBE-4717-9BE2-6429A6DF3F41}"/>
              </a:ext>
            </a:extLst>
          </p:cNvPr>
          <p:cNvSpPr/>
          <p:nvPr/>
        </p:nvSpPr>
        <p:spPr>
          <a:xfrm>
            <a:off x="4854577" y="3811203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662413-AF6B-4DA4-8D26-E40635454DE7}"/>
              </a:ext>
            </a:extLst>
          </p:cNvPr>
          <p:cNvSpPr/>
          <p:nvPr/>
        </p:nvSpPr>
        <p:spPr>
          <a:xfrm rot="10800000" flipV="1">
            <a:off x="4963394" y="4063571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6070F1-59F4-4D61-8932-2A229695631F}"/>
              </a:ext>
            </a:extLst>
          </p:cNvPr>
          <p:cNvSpPr/>
          <p:nvPr/>
        </p:nvSpPr>
        <p:spPr>
          <a:xfrm>
            <a:off x="7524315" y="4570567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6048BA9-EE63-45EE-896C-C01027CB9E12}"/>
              </a:ext>
            </a:extLst>
          </p:cNvPr>
          <p:cNvSpPr/>
          <p:nvPr/>
        </p:nvSpPr>
        <p:spPr>
          <a:xfrm>
            <a:off x="8267847" y="766562"/>
            <a:ext cx="27524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of Candidacy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04D6C3F-DE29-4949-A542-3639CFF394F0}"/>
              </a:ext>
            </a:extLst>
          </p:cNvPr>
          <p:cNvSpPr/>
          <p:nvPr/>
        </p:nvSpPr>
        <p:spPr>
          <a:xfrm>
            <a:off x="8430191" y="1383873"/>
            <a:ext cx="3384820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50840A-FD0F-4FF2-9119-FB62FF571257}"/>
              </a:ext>
            </a:extLst>
          </p:cNvPr>
          <p:cNvSpPr/>
          <p:nvPr/>
        </p:nvSpPr>
        <p:spPr>
          <a:xfrm>
            <a:off x="8321375" y="1426842"/>
            <a:ext cx="3450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USC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ELECTION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F7DFC6-080B-4E11-92D1-9E05AAE77EF9}"/>
              </a:ext>
            </a:extLst>
          </p:cNvPr>
          <p:cNvSpPr/>
          <p:nvPr/>
        </p:nvSpPr>
        <p:spPr>
          <a:xfrm rot="10800000" flipV="1">
            <a:off x="8430191" y="1837675"/>
            <a:ext cx="31342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President</a:t>
            </a:r>
            <a:endParaRPr lang="en-US" sz="14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06E5583-927E-424E-B876-5009529F524B}"/>
              </a:ext>
            </a:extLst>
          </p:cNvPr>
          <p:cNvSpPr/>
          <p:nvPr/>
        </p:nvSpPr>
        <p:spPr>
          <a:xfrm>
            <a:off x="8430191" y="2396389"/>
            <a:ext cx="3384820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52EBEAA-30FB-41D7-B771-7092499EBFA3}"/>
              </a:ext>
            </a:extLst>
          </p:cNvPr>
          <p:cNvSpPr/>
          <p:nvPr/>
        </p:nvSpPr>
        <p:spPr>
          <a:xfrm>
            <a:off x="8321375" y="2439358"/>
            <a:ext cx="3450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USC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ELECTION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F37C8E-0A93-4580-8267-B20ADC4401E2}"/>
              </a:ext>
            </a:extLst>
          </p:cNvPr>
          <p:cNvSpPr/>
          <p:nvPr/>
        </p:nvSpPr>
        <p:spPr>
          <a:xfrm rot="10800000" flipV="1">
            <a:off x="8430191" y="2850191"/>
            <a:ext cx="31342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President</a:t>
            </a:r>
            <a:endParaRPr lang="en-US" sz="14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C0A2F0A-59F5-47DD-AAE4-E745C70F5D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816" y="4791246"/>
            <a:ext cx="446962" cy="446962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2F4B398-9D23-4EFB-B31D-0185F71A2390}"/>
              </a:ext>
            </a:extLst>
          </p:cNvPr>
          <p:cNvSpPr/>
          <p:nvPr/>
        </p:nvSpPr>
        <p:spPr>
          <a:xfrm>
            <a:off x="4855530" y="4882522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EFFB0A-A688-4526-ADD5-2C71A9282790}"/>
              </a:ext>
            </a:extLst>
          </p:cNvPr>
          <p:cNvSpPr/>
          <p:nvPr/>
        </p:nvSpPr>
        <p:spPr>
          <a:xfrm>
            <a:off x="4846104" y="4921364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8E39045-850C-4B70-B9D7-BB8FF50B7314}"/>
              </a:ext>
            </a:extLst>
          </p:cNvPr>
          <p:cNvSpPr/>
          <p:nvPr/>
        </p:nvSpPr>
        <p:spPr>
          <a:xfrm rot="10800000" flipV="1">
            <a:off x="4954921" y="5173732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08E148E-9934-4962-B6FF-879E27860DF9}"/>
              </a:ext>
            </a:extLst>
          </p:cNvPr>
          <p:cNvSpPr/>
          <p:nvPr/>
        </p:nvSpPr>
        <p:spPr>
          <a:xfrm>
            <a:off x="7551281" y="5672282"/>
            <a:ext cx="42672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4" name="Picture 63">
            <a:hlinkClick r:id="rId11" action="ppaction://hlinksldjump"/>
            <a:extLst>
              <a:ext uri="{FF2B5EF4-FFF2-40B4-BE49-F238E27FC236}">
                <a16:creationId xmlns:a16="http://schemas.microsoft.com/office/drawing/2014/main" id="{77B7E226-F7B1-4500-B31A-7516340C95B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240" t="17562" r="94315" b="75769"/>
          <a:stretch/>
        </p:blipFill>
        <p:spPr>
          <a:xfrm>
            <a:off x="-44839" y="-96511"/>
            <a:ext cx="1076171" cy="68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3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9" grpId="0"/>
      <p:bldP spid="63" grpId="0"/>
      <p:bldP spid="6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23E4B5-B362-4E43-B827-B4B107D1A2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550" t="18013" b="75411"/>
          <a:stretch/>
        </p:blipFill>
        <p:spPr>
          <a:xfrm>
            <a:off x="11438409" y="61890"/>
            <a:ext cx="664440" cy="45076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2810DF-4775-46FF-A6A7-052D1FDAD528}"/>
              </a:ext>
            </a:extLst>
          </p:cNvPr>
          <p:cNvSpPr/>
          <p:nvPr/>
        </p:nvSpPr>
        <p:spPr>
          <a:xfrm>
            <a:off x="180305" y="671846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CBE059-6726-4BC3-AEC8-48013ACAD30D}"/>
              </a:ext>
            </a:extLst>
          </p:cNvPr>
          <p:cNvSpPr/>
          <p:nvPr/>
        </p:nvSpPr>
        <p:spPr>
          <a:xfrm>
            <a:off x="4201275" y="671845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D8C6C6-7C4C-429F-8D38-C7BCC3656A53}"/>
              </a:ext>
            </a:extLst>
          </p:cNvPr>
          <p:cNvSpPr/>
          <p:nvPr/>
        </p:nvSpPr>
        <p:spPr>
          <a:xfrm>
            <a:off x="8186669" y="694387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D26C19-C6F8-4525-A0A7-B8839BCD52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5904" r="73275" b="47041"/>
          <a:stretch/>
        </p:blipFill>
        <p:spPr>
          <a:xfrm>
            <a:off x="84127" y="627799"/>
            <a:ext cx="3985455" cy="22916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479673B-E3D9-4AFC-90BB-2D7CD16ABBA6}"/>
              </a:ext>
            </a:extLst>
          </p:cNvPr>
          <p:cNvSpPr/>
          <p:nvPr/>
        </p:nvSpPr>
        <p:spPr>
          <a:xfrm>
            <a:off x="576058" y="2972728"/>
            <a:ext cx="30015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178602-7844-4381-AE1E-FBAE6806A1CF}"/>
              </a:ext>
            </a:extLst>
          </p:cNvPr>
          <p:cNvSpPr/>
          <p:nvPr/>
        </p:nvSpPr>
        <p:spPr>
          <a:xfrm>
            <a:off x="725731" y="3572610"/>
            <a:ext cx="27555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BFBBBB"/>
                </a:solidFill>
                <a:effectLst/>
                <a:latin typeface="Helvetica Neue"/>
              </a:rPr>
              <a:t>for( let smile = 0; smile &lt; </a:t>
            </a:r>
            <a:r>
              <a:rPr lang="en-US" sz="1200" b="0" i="0" dirty="0" err="1">
                <a:solidFill>
                  <a:srgbClr val="BFBBBB"/>
                </a:solidFill>
                <a:effectLst/>
                <a:latin typeface="Helvetica Neue"/>
              </a:rPr>
              <a:t>frown.length</a:t>
            </a:r>
            <a:r>
              <a:rPr lang="en-US" sz="1200" b="0" i="0" dirty="0">
                <a:solidFill>
                  <a:srgbClr val="BFBBBB"/>
                </a:solidFill>
                <a:effectLst/>
                <a:latin typeface="Helvetica Neue"/>
              </a:rPr>
              <a:t>; smile++) { console.log(frown[smile]) }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DECF7-BCF4-427E-BEE0-9F277B834844}"/>
              </a:ext>
            </a:extLst>
          </p:cNvPr>
          <p:cNvSpPr/>
          <p:nvPr/>
        </p:nvSpPr>
        <p:spPr>
          <a:xfrm>
            <a:off x="1553552" y="4483070"/>
            <a:ext cx="1046602" cy="286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BSCS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A5930-2709-4B1C-B829-D74AE67401B4}"/>
              </a:ext>
            </a:extLst>
          </p:cNvPr>
          <p:cNvSpPr/>
          <p:nvPr/>
        </p:nvSpPr>
        <p:spPr>
          <a:xfrm>
            <a:off x="226423" y="4926897"/>
            <a:ext cx="8741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Visitors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0A22F0-8F82-48DB-A17F-E2BC27813F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9" y="5256267"/>
            <a:ext cx="563057" cy="5630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C99B5B-4EE7-4BC3-B0CB-D1E119808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2" y="5256266"/>
            <a:ext cx="563057" cy="5630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A57590B-E327-4D1A-814D-E5B7231DD9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86" y="5252576"/>
            <a:ext cx="563057" cy="5630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59A0D3C-1456-4C43-BE89-D9BB7A0FA3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21" y="5262562"/>
            <a:ext cx="563057" cy="5630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FCDC87C-C19D-45C4-93E3-E147064306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04" y="5255344"/>
            <a:ext cx="563057" cy="5630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0AE4D69-912A-4279-A3E1-D3BA60AF9AD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8"/>
          <a:stretch/>
        </p:blipFill>
        <p:spPr>
          <a:xfrm>
            <a:off x="3728240" y="5252576"/>
            <a:ext cx="277091" cy="563057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90FA69-9C52-47FA-919B-41E997BF2A92}"/>
              </a:ext>
            </a:extLst>
          </p:cNvPr>
          <p:cNvSpPr/>
          <p:nvPr/>
        </p:nvSpPr>
        <p:spPr>
          <a:xfrm>
            <a:off x="1304645" y="6103897"/>
            <a:ext cx="788173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❤ 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6C693D-D93A-4D07-A112-8D2D1C6ED9C8}"/>
              </a:ext>
            </a:extLst>
          </p:cNvPr>
          <p:cNvSpPr/>
          <p:nvPr/>
        </p:nvSpPr>
        <p:spPr>
          <a:xfrm>
            <a:off x="2206067" y="6110781"/>
            <a:ext cx="788173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📃 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32BA24-1AB4-45D6-AB0E-B0E9F5E75E1B}"/>
              </a:ext>
            </a:extLst>
          </p:cNvPr>
          <p:cNvSpPr/>
          <p:nvPr/>
        </p:nvSpPr>
        <p:spPr>
          <a:xfrm>
            <a:off x="4276543" y="767518"/>
            <a:ext cx="24178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 Comments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E45D83B-07CB-45ED-9FC0-B5B2C22DB334}"/>
              </a:ext>
            </a:extLst>
          </p:cNvPr>
          <p:cNvSpPr/>
          <p:nvPr/>
        </p:nvSpPr>
        <p:spPr>
          <a:xfrm>
            <a:off x="4341498" y="5891002"/>
            <a:ext cx="3579630" cy="591494"/>
          </a:xfrm>
          <a:prstGeom prst="roundRect">
            <a:avLst>
              <a:gd name="adj" fmla="val 14872"/>
            </a:avLst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36" name="Picture 35">
            <a:hlinkClick r:id="rId8" action="ppaction://hlinksldjump"/>
            <a:extLst>
              <a:ext uri="{FF2B5EF4-FFF2-40B4-BE49-F238E27FC236}">
                <a16:creationId xmlns:a16="http://schemas.microsoft.com/office/drawing/2014/main" id="{7B7BCE50-504D-46EE-AFDB-2025447EC98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6469" t="89588" r="40114" b="3089"/>
          <a:stretch/>
        </p:blipFill>
        <p:spPr>
          <a:xfrm>
            <a:off x="7414788" y="5883333"/>
            <a:ext cx="514710" cy="60544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7CCC6F2-2AAC-470B-8BA3-F520AA946F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45" y="1324857"/>
            <a:ext cx="446962" cy="446962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D096AF5-E603-4675-B8AF-899936FA6446}"/>
              </a:ext>
            </a:extLst>
          </p:cNvPr>
          <p:cNvSpPr/>
          <p:nvPr/>
        </p:nvSpPr>
        <p:spPr>
          <a:xfrm>
            <a:off x="4855633" y="1412005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5EECCE-3368-4231-BA5B-20DF8BB62CF5}"/>
              </a:ext>
            </a:extLst>
          </p:cNvPr>
          <p:cNvSpPr/>
          <p:nvPr/>
        </p:nvSpPr>
        <p:spPr>
          <a:xfrm>
            <a:off x="4855633" y="1454975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8099D2-84D0-4F87-B683-029A7F4AF243}"/>
              </a:ext>
            </a:extLst>
          </p:cNvPr>
          <p:cNvSpPr/>
          <p:nvPr/>
        </p:nvSpPr>
        <p:spPr>
          <a:xfrm rot="10800000" flipV="1">
            <a:off x="4964450" y="1707343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3BCD66-019D-4418-B446-F481CB29B699}"/>
              </a:ext>
            </a:extLst>
          </p:cNvPr>
          <p:cNvSpPr/>
          <p:nvPr/>
        </p:nvSpPr>
        <p:spPr>
          <a:xfrm>
            <a:off x="7525371" y="2214339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5FB13B3-8B2D-4C3D-BD03-E1C7665C9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45" y="2556566"/>
            <a:ext cx="446962" cy="446962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D7C9FE8-181D-4CAE-AEF4-18BE24510083}"/>
              </a:ext>
            </a:extLst>
          </p:cNvPr>
          <p:cNvSpPr/>
          <p:nvPr/>
        </p:nvSpPr>
        <p:spPr>
          <a:xfrm>
            <a:off x="4855633" y="2643714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B97682-3F7A-4EFE-AA45-6DF3C6C97AA8}"/>
              </a:ext>
            </a:extLst>
          </p:cNvPr>
          <p:cNvSpPr/>
          <p:nvPr/>
        </p:nvSpPr>
        <p:spPr>
          <a:xfrm>
            <a:off x="4855633" y="2686684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681C77-7942-4BEE-A6E1-2A28A01C7EFB}"/>
              </a:ext>
            </a:extLst>
          </p:cNvPr>
          <p:cNvSpPr/>
          <p:nvPr/>
        </p:nvSpPr>
        <p:spPr>
          <a:xfrm rot="10800000" flipV="1">
            <a:off x="4964450" y="2939052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8F332E-7AD9-4FAE-A572-8C6A36667ED1}"/>
              </a:ext>
            </a:extLst>
          </p:cNvPr>
          <p:cNvSpPr/>
          <p:nvPr/>
        </p:nvSpPr>
        <p:spPr>
          <a:xfrm>
            <a:off x="7525371" y="3446048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948F8CD-F081-43F6-A0D3-C5BB279F34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89" y="3681085"/>
            <a:ext cx="446962" cy="446962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0C2C49E-07AE-4312-B643-59E627AD070B}"/>
              </a:ext>
            </a:extLst>
          </p:cNvPr>
          <p:cNvSpPr/>
          <p:nvPr/>
        </p:nvSpPr>
        <p:spPr>
          <a:xfrm>
            <a:off x="4864003" y="3772361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04EF84-5CBE-4717-9BE2-6429A6DF3F41}"/>
              </a:ext>
            </a:extLst>
          </p:cNvPr>
          <p:cNvSpPr/>
          <p:nvPr/>
        </p:nvSpPr>
        <p:spPr>
          <a:xfrm>
            <a:off x="4854577" y="3811203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662413-AF6B-4DA4-8D26-E40635454DE7}"/>
              </a:ext>
            </a:extLst>
          </p:cNvPr>
          <p:cNvSpPr/>
          <p:nvPr/>
        </p:nvSpPr>
        <p:spPr>
          <a:xfrm rot="10800000" flipV="1">
            <a:off x="4963394" y="4063571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6070F1-59F4-4D61-8932-2A229695631F}"/>
              </a:ext>
            </a:extLst>
          </p:cNvPr>
          <p:cNvSpPr/>
          <p:nvPr/>
        </p:nvSpPr>
        <p:spPr>
          <a:xfrm>
            <a:off x="7524315" y="4570567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6048BA9-EE63-45EE-896C-C01027CB9E12}"/>
              </a:ext>
            </a:extLst>
          </p:cNvPr>
          <p:cNvSpPr/>
          <p:nvPr/>
        </p:nvSpPr>
        <p:spPr>
          <a:xfrm>
            <a:off x="8267847" y="766562"/>
            <a:ext cx="27524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of Candidacy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04D6C3F-DE29-4949-A542-3639CFF394F0}"/>
              </a:ext>
            </a:extLst>
          </p:cNvPr>
          <p:cNvSpPr/>
          <p:nvPr/>
        </p:nvSpPr>
        <p:spPr>
          <a:xfrm>
            <a:off x="8430191" y="1383873"/>
            <a:ext cx="3384820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50840A-FD0F-4FF2-9119-FB62FF571257}"/>
              </a:ext>
            </a:extLst>
          </p:cNvPr>
          <p:cNvSpPr/>
          <p:nvPr/>
        </p:nvSpPr>
        <p:spPr>
          <a:xfrm>
            <a:off x="8321375" y="1426842"/>
            <a:ext cx="3450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USC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ELECTION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F7DFC6-080B-4E11-92D1-9E05AAE77EF9}"/>
              </a:ext>
            </a:extLst>
          </p:cNvPr>
          <p:cNvSpPr/>
          <p:nvPr/>
        </p:nvSpPr>
        <p:spPr>
          <a:xfrm rot="10800000" flipV="1">
            <a:off x="8430191" y="1837675"/>
            <a:ext cx="31342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President</a:t>
            </a:r>
            <a:endParaRPr lang="en-US" sz="14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06E5583-927E-424E-B876-5009529F524B}"/>
              </a:ext>
            </a:extLst>
          </p:cNvPr>
          <p:cNvSpPr/>
          <p:nvPr/>
        </p:nvSpPr>
        <p:spPr>
          <a:xfrm>
            <a:off x="8430191" y="2396389"/>
            <a:ext cx="3384820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52EBEAA-30FB-41D7-B771-7092499EBFA3}"/>
              </a:ext>
            </a:extLst>
          </p:cNvPr>
          <p:cNvSpPr/>
          <p:nvPr/>
        </p:nvSpPr>
        <p:spPr>
          <a:xfrm>
            <a:off x="8321375" y="2439358"/>
            <a:ext cx="3450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USC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ELECTION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F37C8E-0A93-4580-8267-B20ADC4401E2}"/>
              </a:ext>
            </a:extLst>
          </p:cNvPr>
          <p:cNvSpPr/>
          <p:nvPr/>
        </p:nvSpPr>
        <p:spPr>
          <a:xfrm rot="10800000" flipV="1">
            <a:off x="8430191" y="2850191"/>
            <a:ext cx="31342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President</a:t>
            </a:r>
            <a:endParaRPr lang="en-US" sz="14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C0A2F0A-59F5-47DD-AAE4-E745C70F5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816" y="4791246"/>
            <a:ext cx="446962" cy="446962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2F4B398-9D23-4EFB-B31D-0185F71A2390}"/>
              </a:ext>
            </a:extLst>
          </p:cNvPr>
          <p:cNvSpPr/>
          <p:nvPr/>
        </p:nvSpPr>
        <p:spPr>
          <a:xfrm>
            <a:off x="4855530" y="4882522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EFFB0A-A688-4526-ADD5-2C71A9282790}"/>
              </a:ext>
            </a:extLst>
          </p:cNvPr>
          <p:cNvSpPr/>
          <p:nvPr/>
        </p:nvSpPr>
        <p:spPr>
          <a:xfrm>
            <a:off x="4846104" y="4921364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8E39045-850C-4B70-B9D7-BB8FF50B7314}"/>
              </a:ext>
            </a:extLst>
          </p:cNvPr>
          <p:cNvSpPr/>
          <p:nvPr/>
        </p:nvSpPr>
        <p:spPr>
          <a:xfrm rot="10800000" flipV="1">
            <a:off x="4954921" y="5173732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08E148E-9934-4962-B6FF-879E27860DF9}"/>
              </a:ext>
            </a:extLst>
          </p:cNvPr>
          <p:cNvSpPr/>
          <p:nvPr/>
        </p:nvSpPr>
        <p:spPr>
          <a:xfrm>
            <a:off x="7551281" y="5672282"/>
            <a:ext cx="42672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4" name="Picture 63">
            <a:hlinkClick r:id="rId10" action="ppaction://hlinksldjump"/>
            <a:extLst>
              <a:ext uri="{FF2B5EF4-FFF2-40B4-BE49-F238E27FC236}">
                <a16:creationId xmlns:a16="http://schemas.microsoft.com/office/drawing/2014/main" id="{77B7E226-F7B1-4500-B31A-7516340C95B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-240" t="17562" r="94315" b="75769"/>
          <a:stretch/>
        </p:blipFill>
        <p:spPr>
          <a:xfrm>
            <a:off x="-44839" y="-96511"/>
            <a:ext cx="1076171" cy="680945"/>
          </a:xfrm>
          <a:prstGeom prst="rect">
            <a:avLst/>
          </a:prstGeom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A93DC06-82A2-4BA1-BA78-52F2D9BEBEB4}"/>
              </a:ext>
            </a:extLst>
          </p:cNvPr>
          <p:cNvSpPr/>
          <p:nvPr/>
        </p:nvSpPr>
        <p:spPr>
          <a:xfrm>
            <a:off x="8289966" y="460552"/>
            <a:ext cx="3825026" cy="280523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0" name="Picture 69">
            <a:hlinkClick r:id="rId12" action="ppaction://hlinksldjump"/>
            <a:extLst>
              <a:ext uri="{FF2B5EF4-FFF2-40B4-BE49-F238E27FC236}">
                <a16:creationId xmlns:a16="http://schemas.microsoft.com/office/drawing/2014/main" id="{73E7DD46-700D-40D6-ACC3-78AD008A55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415628" y="2777912"/>
            <a:ext cx="618186" cy="437882"/>
          </a:xfrm>
          <a:prstGeom prst="rect">
            <a:avLst/>
          </a:prstGeom>
        </p:spPr>
      </p:pic>
      <p:sp>
        <p:nvSpPr>
          <p:cNvPr id="71" name="Rectangle: Rounded Corners 70">
            <a:hlinkClick r:id="rId13" action="ppaction://hlinksldjump"/>
            <a:extLst>
              <a:ext uri="{FF2B5EF4-FFF2-40B4-BE49-F238E27FC236}">
                <a16:creationId xmlns:a16="http://schemas.microsoft.com/office/drawing/2014/main" id="{959547D6-168D-45BB-9892-E9454F1DDF74}"/>
              </a:ext>
            </a:extLst>
          </p:cNvPr>
          <p:cNvSpPr/>
          <p:nvPr/>
        </p:nvSpPr>
        <p:spPr>
          <a:xfrm>
            <a:off x="8437267" y="1250987"/>
            <a:ext cx="3517969" cy="384715"/>
          </a:xfrm>
          <a:prstGeom prst="roundRect">
            <a:avLst>
              <a:gd name="adj" fmla="val 10530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Edit Profile</a:t>
            </a:r>
          </a:p>
        </p:txBody>
      </p:sp>
      <p:sp>
        <p:nvSpPr>
          <p:cNvPr id="72" name="Rectangle: Rounded Corners 71">
            <a:hlinkClick r:id="rId14" action="ppaction://hlinksldjump"/>
            <a:extLst>
              <a:ext uri="{FF2B5EF4-FFF2-40B4-BE49-F238E27FC236}">
                <a16:creationId xmlns:a16="http://schemas.microsoft.com/office/drawing/2014/main" id="{C417B4D7-2255-4289-835E-CBF0019BD16A}"/>
              </a:ext>
            </a:extLst>
          </p:cNvPr>
          <p:cNvSpPr/>
          <p:nvPr/>
        </p:nvSpPr>
        <p:spPr>
          <a:xfrm>
            <a:off x="8430190" y="1791979"/>
            <a:ext cx="3517969" cy="384715"/>
          </a:xfrm>
          <a:prstGeom prst="roundRect">
            <a:avLst>
              <a:gd name="adj" fmla="val 10530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Block Visitors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FDE4AB-7270-4982-95DA-35DC2B320145}"/>
              </a:ext>
            </a:extLst>
          </p:cNvPr>
          <p:cNvSpPr/>
          <p:nvPr/>
        </p:nvSpPr>
        <p:spPr>
          <a:xfrm>
            <a:off x="8321375" y="593214"/>
            <a:ext cx="15903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 Settings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8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23E4B5-B362-4E43-B827-B4B107D1A2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550" t="18013" b="75411"/>
          <a:stretch/>
        </p:blipFill>
        <p:spPr>
          <a:xfrm>
            <a:off x="11438409" y="61890"/>
            <a:ext cx="664440" cy="45076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2810DF-4775-46FF-A6A7-052D1FDAD528}"/>
              </a:ext>
            </a:extLst>
          </p:cNvPr>
          <p:cNvSpPr/>
          <p:nvPr/>
        </p:nvSpPr>
        <p:spPr>
          <a:xfrm>
            <a:off x="180305" y="671846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CBE059-6726-4BC3-AEC8-48013ACAD30D}"/>
              </a:ext>
            </a:extLst>
          </p:cNvPr>
          <p:cNvSpPr/>
          <p:nvPr/>
        </p:nvSpPr>
        <p:spPr>
          <a:xfrm>
            <a:off x="4201275" y="671845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D8C6C6-7C4C-429F-8D38-C7BCC3656A53}"/>
              </a:ext>
            </a:extLst>
          </p:cNvPr>
          <p:cNvSpPr/>
          <p:nvPr/>
        </p:nvSpPr>
        <p:spPr>
          <a:xfrm>
            <a:off x="8186669" y="694387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D26C19-C6F8-4525-A0A7-B8839BCD52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5904" r="73275" b="47041"/>
          <a:stretch/>
        </p:blipFill>
        <p:spPr>
          <a:xfrm>
            <a:off x="84127" y="627799"/>
            <a:ext cx="3985455" cy="22916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479673B-E3D9-4AFC-90BB-2D7CD16ABBA6}"/>
              </a:ext>
            </a:extLst>
          </p:cNvPr>
          <p:cNvSpPr/>
          <p:nvPr/>
        </p:nvSpPr>
        <p:spPr>
          <a:xfrm>
            <a:off x="576058" y="2972728"/>
            <a:ext cx="30015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178602-7844-4381-AE1E-FBAE6806A1CF}"/>
              </a:ext>
            </a:extLst>
          </p:cNvPr>
          <p:cNvSpPr/>
          <p:nvPr/>
        </p:nvSpPr>
        <p:spPr>
          <a:xfrm>
            <a:off x="725731" y="3572610"/>
            <a:ext cx="27555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BFBBBB"/>
                </a:solidFill>
                <a:effectLst/>
                <a:latin typeface="Helvetica Neue"/>
              </a:rPr>
              <a:t>for( let smile = 0; smile &lt; </a:t>
            </a:r>
            <a:r>
              <a:rPr lang="en-US" sz="1200" b="0" i="0" dirty="0" err="1">
                <a:solidFill>
                  <a:srgbClr val="BFBBBB"/>
                </a:solidFill>
                <a:effectLst/>
                <a:latin typeface="Helvetica Neue"/>
              </a:rPr>
              <a:t>frown.length</a:t>
            </a:r>
            <a:r>
              <a:rPr lang="en-US" sz="1200" b="0" i="0" dirty="0">
                <a:solidFill>
                  <a:srgbClr val="BFBBBB"/>
                </a:solidFill>
                <a:effectLst/>
                <a:latin typeface="Helvetica Neue"/>
              </a:rPr>
              <a:t>; smile++) { console.log(frown[smile]) }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DECF7-BCF4-427E-BEE0-9F277B834844}"/>
              </a:ext>
            </a:extLst>
          </p:cNvPr>
          <p:cNvSpPr/>
          <p:nvPr/>
        </p:nvSpPr>
        <p:spPr>
          <a:xfrm>
            <a:off x="1553552" y="4483070"/>
            <a:ext cx="1046602" cy="286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BSCS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A5930-2709-4B1C-B829-D74AE67401B4}"/>
              </a:ext>
            </a:extLst>
          </p:cNvPr>
          <p:cNvSpPr/>
          <p:nvPr/>
        </p:nvSpPr>
        <p:spPr>
          <a:xfrm>
            <a:off x="226423" y="4926897"/>
            <a:ext cx="8741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Visitors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0A22F0-8F82-48DB-A17F-E2BC27813F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9" y="5256267"/>
            <a:ext cx="563057" cy="5630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C99B5B-4EE7-4BC3-B0CB-D1E119808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2" y="5256266"/>
            <a:ext cx="563057" cy="5630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A57590B-E327-4D1A-814D-E5B7231DD9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86" y="5252576"/>
            <a:ext cx="563057" cy="5630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59A0D3C-1456-4C43-BE89-D9BB7A0FA3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21" y="5262562"/>
            <a:ext cx="563057" cy="5630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FCDC87C-C19D-45C4-93E3-E147064306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04" y="5255344"/>
            <a:ext cx="563057" cy="5630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0AE4D69-912A-4279-A3E1-D3BA60AF9AD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8"/>
          <a:stretch/>
        </p:blipFill>
        <p:spPr>
          <a:xfrm>
            <a:off x="3728240" y="5252576"/>
            <a:ext cx="277091" cy="563057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90FA69-9C52-47FA-919B-41E997BF2A92}"/>
              </a:ext>
            </a:extLst>
          </p:cNvPr>
          <p:cNvSpPr/>
          <p:nvPr/>
        </p:nvSpPr>
        <p:spPr>
          <a:xfrm>
            <a:off x="1304645" y="6103897"/>
            <a:ext cx="788173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❤ 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6C693D-D93A-4D07-A112-8D2D1C6ED9C8}"/>
              </a:ext>
            </a:extLst>
          </p:cNvPr>
          <p:cNvSpPr/>
          <p:nvPr/>
        </p:nvSpPr>
        <p:spPr>
          <a:xfrm>
            <a:off x="2206067" y="6110781"/>
            <a:ext cx="788173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📃 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32BA24-1AB4-45D6-AB0E-B0E9F5E75E1B}"/>
              </a:ext>
            </a:extLst>
          </p:cNvPr>
          <p:cNvSpPr/>
          <p:nvPr/>
        </p:nvSpPr>
        <p:spPr>
          <a:xfrm>
            <a:off x="4276543" y="767518"/>
            <a:ext cx="24178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 Comments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E45D83B-07CB-45ED-9FC0-B5B2C22DB334}"/>
              </a:ext>
            </a:extLst>
          </p:cNvPr>
          <p:cNvSpPr/>
          <p:nvPr/>
        </p:nvSpPr>
        <p:spPr>
          <a:xfrm>
            <a:off x="4341498" y="5891002"/>
            <a:ext cx="3579630" cy="591494"/>
          </a:xfrm>
          <a:prstGeom prst="roundRect">
            <a:avLst>
              <a:gd name="adj" fmla="val 14872"/>
            </a:avLst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36" name="Picture 35">
            <a:hlinkClick r:id="rId8" action="ppaction://hlinksldjump"/>
            <a:extLst>
              <a:ext uri="{FF2B5EF4-FFF2-40B4-BE49-F238E27FC236}">
                <a16:creationId xmlns:a16="http://schemas.microsoft.com/office/drawing/2014/main" id="{7B7BCE50-504D-46EE-AFDB-2025447EC98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6469" t="89588" r="40114" b="3089"/>
          <a:stretch/>
        </p:blipFill>
        <p:spPr>
          <a:xfrm>
            <a:off x="7414788" y="5883333"/>
            <a:ext cx="514710" cy="60544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7CCC6F2-2AAC-470B-8BA3-F520AA946F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45" y="1324857"/>
            <a:ext cx="446962" cy="446962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D096AF5-E603-4675-B8AF-899936FA6446}"/>
              </a:ext>
            </a:extLst>
          </p:cNvPr>
          <p:cNvSpPr/>
          <p:nvPr/>
        </p:nvSpPr>
        <p:spPr>
          <a:xfrm>
            <a:off x="4855633" y="1412005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5EECCE-3368-4231-BA5B-20DF8BB62CF5}"/>
              </a:ext>
            </a:extLst>
          </p:cNvPr>
          <p:cNvSpPr/>
          <p:nvPr/>
        </p:nvSpPr>
        <p:spPr>
          <a:xfrm>
            <a:off x="4855633" y="1454975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8099D2-84D0-4F87-B683-029A7F4AF243}"/>
              </a:ext>
            </a:extLst>
          </p:cNvPr>
          <p:cNvSpPr/>
          <p:nvPr/>
        </p:nvSpPr>
        <p:spPr>
          <a:xfrm rot="10800000" flipV="1">
            <a:off x="4964450" y="1707343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3BCD66-019D-4418-B446-F481CB29B699}"/>
              </a:ext>
            </a:extLst>
          </p:cNvPr>
          <p:cNvSpPr/>
          <p:nvPr/>
        </p:nvSpPr>
        <p:spPr>
          <a:xfrm>
            <a:off x="7525371" y="2214339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5FB13B3-8B2D-4C3D-BD03-E1C7665C9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45" y="2556566"/>
            <a:ext cx="446962" cy="446962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D7C9FE8-181D-4CAE-AEF4-18BE24510083}"/>
              </a:ext>
            </a:extLst>
          </p:cNvPr>
          <p:cNvSpPr/>
          <p:nvPr/>
        </p:nvSpPr>
        <p:spPr>
          <a:xfrm>
            <a:off x="4855633" y="2643714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B97682-3F7A-4EFE-AA45-6DF3C6C97AA8}"/>
              </a:ext>
            </a:extLst>
          </p:cNvPr>
          <p:cNvSpPr/>
          <p:nvPr/>
        </p:nvSpPr>
        <p:spPr>
          <a:xfrm>
            <a:off x="4855633" y="2686684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681C77-7942-4BEE-A6E1-2A28A01C7EFB}"/>
              </a:ext>
            </a:extLst>
          </p:cNvPr>
          <p:cNvSpPr/>
          <p:nvPr/>
        </p:nvSpPr>
        <p:spPr>
          <a:xfrm rot="10800000" flipV="1">
            <a:off x="4964450" y="2939052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8F332E-7AD9-4FAE-A572-8C6A36667ED1}"/>
              </a:ext>
            </a:extLst>
          </p:cNvPr>
          <p:cNvSpPr/>
          <p:nvPr/>
        </p:nvSpPr>
        <p:spPr>
          <a:xfrm>
            <a:off x="7525371" y="3446048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948F8CD-F081-43F6-A0D3-C5BB279F34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89" y="3681085"/>
            <a:ext cx="446962" cy="446962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0C2C49E-07AE-4312-B643-59E627AD070B}"/>
              </a:ext>
            </a:extLst>
          </p:cNvPr>
          <p:cNvSpPr/>
          <p:nvPr/>
        </p:nvSpPr>
        <p:spPr>
          <a:xfrm>
            <a:off x="4864003" y="3772361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04EF84-5CBE-4717-9BE2-6429A6DF3F41}"/>
              </a:ext>
            </a:extLst>
          </p:cNvPr>
          <p:cNvSpPr/>
          <p:nvPr/>
        </p:nvSpPr>
        <p:spPr>
          <a:xfrm>
            <a:off x="4854577" y="3811203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662413-AF6B-4DA4-8D26-E40635454DE7}"/>
              </a:ext>
            </a:extLst>
          </p:cNvPr>
          <p:cNvSpPr/>
          <p:nvPr/>
        </p:nvSpPr>
        <p:spPr>
          <a:xfrm rot="10800000" flipV="1">
            <a:off x="4963394" y="4063571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6070F1-59F4-4D61-8932-2A229695631F}"/>
              </a:ext>
            </a:extLst>
          </p:cNvPr>
          <p:cNvSpPr/>
          <p:nvPr/>
        </p:nvSpPr>
        <p:spPr>
          <a:xfrm>
            <a:off x="7524315" y="4570567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6048BA9-EE63-45EE-896C-C01027CB9E12}"/>
              </a:ext>
            </a:extLst>
          </p:cNvPr>
          <p:cNvSpPr/>
          <p:nvPr/>
        </p:nvSpPr>
        <p:spPr>
          <a:xfrm>
            <a:off x="8267847" y="766562"/>
            <a:ext cx="27524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of Candidacy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04D6C3F-DE29-4949-A542-3639CFF394F0}"/>
              </a:ext>
            </a:extLst>
          </p:cNvPr>
          <p:cNvSpPr/>
          <p:nvPr/>
        </p:nvSpPr>
        <p:spPr>
          <a:xfrm>
            <a:off x="8430191" y="1383873"/>
            <a:ext cx="3384820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50840A-FD0F-4FF2-9119-FB62FF571257}"/>
              </a:ext>
            </a:extLst>
          </p:cNvPr>
          <p:cNvSpPr/>
          <p:nvPr/>
        </p:nvSpPr>
        <p:spPr>
          <a:xfrm>
            <a:off x="8321375" y="1426842"/>
            <a:ext cx="3450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USC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ELECTION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F7DFC6-080B-4E11-92D1-9E05AAE77EF9}"/>
              </a:ext>
            </a:extLst>
          </p:cNvPr>
          <p:cNvSpPr/>
          <p:nvPr/>
        </p:nvSpPr>
        <p:spPr>
          <a:xfrm rot="10800000" flipV="1">
            <a:off x="8430191" y="1837675"/>
            <a:ext cx="31342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President</a:t>
            </a:r>
            <a:endParaRPr lang="en-US" sz="14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06E5583-927E-424E-B876-5009529F524B}"/>
              </a:ext>
            </a:extLst>
          </p:cNvPr>
          <p:cNvSpPr/>
          <p:nvPr/>
        </p:nvSpPr>
        <p:spPr>
          <a:xfrm>
            <a:off x="8430191" y="2396389"/>
            <a:ext cx="3384820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52EBEAA-30FB-41D7-B771-7092499EBFA3}"/>
              </a:ext>
            </a:extLst>
          </p:cNvPr>
          <p:cNvSpPr/>
          <p:nvPr/>
        </p:nvSpPr>
        <p:spPr>
          <a:xfrm>
            <a:off x="8321375" y="2439358"/>
            <a:ext cx="3450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USC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ELECTION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F37C8E-0A93-4580-8267-B20ADC4401E2}"/>
              </a:ext>
            </a:extLst>
          </p:cNvPr>
          <p:cNvSpPr/>
          <p:nvPr/>
        </p:nvSpPr>
        <p:spPr>
          <a:xfrm rot="10800000" flipV="1">
            <a:off x="8430191" y="2850191"/>
            <a:ext cx="31342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President</a:t>
            </a:r>
            <a:endParaRPr lang="en-US" sz="14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C0A2F0A-59F5-47DD-AAE4-E745C70F5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816" y="4791246"/>
            <a:ext cx="446962" cy="446962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2F4B398-9D23-4EFB-B31D-0185F71A2390}"/>
              </a:ext>
            </a:extLst>
          </p:cNvPr>
          <p:cNvSpPr/>
          <p:nvPr/>
        </p:nvSpPr>
        <p:spPr>
          <a:xfrm>
            <a:off x="4855530" y="4882522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EFFB0A-A688-4526-ADD5-2C71A9282790}"/>
              </a:ext>
            </a:extLst>
          </p:cNvPr>
          <p:cNvSpPr/>
          <p:nvPr/>
        </p:nvSpPr>
        <p:spPr>
          <a:xfrm>
            <a:off x="4846104" y="4921364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8E39045-850C-4B70-B9D7-BB8FF50B7314}"/>
              </a:ext>
            </a:extLst>
          </p:cNvPr>
          <p:cNvSpPr/>
          <p:nvPr/>
        </p:nvSpPr>
        <p:spPr>
          <a:xfrm rot="10800000" flipV="1">
            <a:off x="4954921" y="5173732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08E148E-9934-4962-B6FF-879E27860DF9}"/>
              </a:ext>
            </a:extLst>
          </p:cNvPr>
          <p:cNvSpPr/>
          <p:nvPr/>
        </p:nvSpPr>
        <p:spPr>
          <a:xfrm>
            <a:off x="7551281" y="5672282"/>
            <a:ext cx="42672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4" name="Picture 63">
            <a:hlinkClick r:id="rId10" action="ppaction://hlinksldjump"/>
            <a:extLst>
              <a:ext uri="{FF2B5EF4-FFF2-40B4-BE49-F238E27FC236}">
                <a16:creationId xmlns:a16="http://schemas.microsoft.com/office/drawing/2014/main" id="{77B7E226-F7B1-4500-B31A-7516340C95B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-240" t="17562" r="94315" b="75769"/>
          <a:stretch/>
        </p:blipFill>
        <p:spPr>
          <a:xfrm>
            <a:off x="-44839" y="-96511"/>
            <a:ext cx="1076171" cy="680945"/>
          </a:xfrm>
          <a:prstGeom prst="rect">
            <a:avLst/>
          </a:prstGeom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A93DC06-82A2-4BA1-BA78-52F2D9BEBEB4}"/>
              </a:ext>
            </a:extLst>
          </p:cNvPr>
          <p:cNvSpPr/>
          <p:nvPr/>
        </p:nvSpPr>
        <p:spPr>
          <a:xfrm>
            <a:off x="8289966" y="460552"/>
            <a:ext cx="3825026" cy="280523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0" name="Picture 69">
            <a:hlinkClick r:id="rId12" action="ppaction://hlinksldjump"/>
            <a:extLst>
              <a:ext uri="{FF2B5EF4-FFF2-40B4-BE49-F238E27FC236}">
                <a16:creationId xmlns:a16="http://schemas.microsoft.com/office/drawing/2014/main" id="{73E7DD46-700D-40D6-ACC3-78AD008A55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415628" y="2777912"/>
            <a:ext cx="618186" cy="437882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59547D6-168D-45BB-9892-E9454F1DDF74}"/>
              </a:ext>
            </a:extLst>
          </p:cNvPr>
          <p:cNvSpPr/>
          <p:nvPr/>
        </p:nvSpPr>
        <p:spPr>
          <a:xfrm>
            <a:off x="8437267" y="1250987"/>
            <a:ext cx="3517969" cy="384715"/>
          </a:xfrm>
          <a:prstGeom prst="roundRect">
            <a:avLst>
              <a:gd name="adj" fmla="val 10530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Edit Profile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417B4D7-2255-4289-835E-CBF0019BD16A}"/>
              </a:ext>
            </a:extLst>
          </p:cNvPr>
          <p:cNvSpPr/>
          <p:nvPr/>
        </p:nvSpPr>
        <p:spPr>
          <a:xfrm>
            <a:off x="8430190" y="1791979"/>
            <a:ext cx="3517969" cy="384715"/>
          </a:xfrm>
          <a:prstGeom prst="roundRect">
            <a:avLst>
              <a:gd name="adj" fmla="val 10530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Block Visitors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FDE4AB-7270-4982-95DA-35DC2B320145}"/>
              </a:ext>
            </a:extLst>
          </p:cNvPr>
          <p:cNvSpPr/>
          <p:nvPr/>
        </p:nvSpPr>
        <p:spPr>
          <a:xfrm>
            <a:off x="8321375" y="593214"/>
            <a:ext cx="15903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 Settings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2C432C4-FDC7-4960-8E12-1D23F84771F5}"/>
              </a:ext>
            </a:extLst>
          </p:cNvPr>
          <p:cNvSpPr/>
          <p:nvPr/>
        </p:nvSpPr>
        <p:spPr>
          <a:xfrm>
            <a:off x="-315144" y="-226318"/>
            <a:ext cx="12822287" cy="7453803"/>
          </a:xfrm>
          <a:prstGeom prst="roundRect">
            <a:avLst>
              <a:gd name="adj" fmla="val 150"/>
            </a:avLst>
          </a:prstGeom>
          <a:solidFill>
            <a:srgbClr val="0A0A0A">
              <a:alpha val="89804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38C9AC7-2B17-4CC5-A368-E593AF59AFCA}"/>
              </a:ext>
            </a:extLst>
          </p:cNvPr>
          <p:cNvSpPr/>
          <p:nvPr/>
        </p:nvSpPr>
        <p:spPr>
          <a:xfrm>
            <a:off x="1546208" y="771490"/>
            <a:ext cx="9062621" cy="5449574"/>
          </a:xfrm>
          <a:prstGeom prst="roundRect">
            <a:avLst>
              <a:gd name="adj" fmla="val 1506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3D3D55-34BA-4799-833E-87173A0321AC}"/>
              </a:ext>
            </a:extLst>
          </p:cNvPr>
          <p:cNvSpPr/>
          <p:nvPr/>
        </p:nvSpPr>
        <p:spPr>
          <a:xfrm>
            <a:off x="1902393" y="1135728"/>
            <a:ext cx="240586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i="0" dirty="0">
                <a:solidFill>
                  <a:srgbClr val="E1E1E1"/>
                </a:solidFill>
                <a:effectLst/>
                <a:latin typeface="Helvetica Neue"/>
              </a:rPr>
              <a:t>Edit Profile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873AD20-DFD5-47A0-B8CC-54968BA1BAE7}"/>
              </a:ext>
            </a:extLst>
          </p:cNvPr>
          <p:cNvSpPr/>
          <p:nvPr/>
        </p:nvSpPr>
        <p:spPr>
          <a:xfrm>
            <a:off x="2066759" y="2178511"/>
            <a:ext cx="3876490" cy="666782"/>
          </a:xfrm>
          <a:prstGeom prst="roundRect">
            <a:avLst>
              <a:gd name="adj" fmla="val 9119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777777"/>
                </a:solidFill>
              </a:rPr>
              <a:t>First name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8DDEE62-5519-4EEF-9FF2-95DE5ABB7B99}"/>
              </a:ext>
            </a:extLst>
          </p:cNvPr>
          <p:cNvSpPr/>
          <p:nvPr/>
        </p:nvSpPr>
        <p:spPr>
          <a:xfrm>
            <a:off x="6168923" y="2175896"/>
            <a:ext cx="3876490" cy="666782"/>
          </a:xfrm>
          <a:prstGeom prst="roundRect">
            <a:avLst>
              <a:gd name="adj" fmla="val 9119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777777"/>
                </a:solidFill>
              </a:rPr>
              <a:t>Middle name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3C619FA8-0DBF-4757-9169-655191F50E68}"/>
              </a:ext>
            </a:extLst>
          </p:cNvPr>
          <p:cNvSpPr/>
          <p:nvPr/>
        </p:nvSpPr>
        <p:spPr>
          <a:xfrm>
            <a:off x="2092083" y="2956713"/>
            <a:ext cx="7953330" cy="666782"/>
          </a:xfrm>
          <a:prstGeom prst="roundRect">
            <a:avLst>
              <a:gd name="adj" fmla="val 9119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777777"/>
                </a:solidFill>
              </a:rPr>
              <a:t>Last name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BBBCBFE-BE27-4895-B6E9-9BDC7B498557}"/>
              </a:ext>
            </a:extLst>
          </p:cNvPr>
          <p:cNvSpPr/>
          <p:nvPr/>
        </p:nvSpPr>
        <p:spPr>
          <a:xfrm>
            <a:off x="2098105" y="3750104"/>
            <a:ext cx="3825026" cy="666782"/>
          </a:xfrm>
          <a:prstGeom prst="roundRect">
            <a:avLst>
              <a:gd name="adj" fmla="val 9119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777777"/>
                </a:solidFill>
              </a:rPr>
              <a:t>Course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8773AED-1A85-456F-8710-47575BF33EF2}"/>
              </a:ext>
            </a:extLst>
          </p:cNvPr>
          <p:cNvSpPr/>
          <p:nvPr/>
        </p:nvSpPr>
        <p:spPr>
          <a:xfrm>
            <a:off x="6168923" y="3743693"/>
            <a:ext cx="3876490" cy="666782"/>
          </a:xfrm>
          <a:prstGeom prst="roundRect">
            <a:avLst>
              <a:gd name="adj" fmla="val 9119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777777"/>
                </a:solidFill>
              </a:rPr>
              <a:t>Year</a:t>
            </a:r>
          </a:p>
        </p:txBody>
      </p:sp>
      <p:sp>
        <p:nvSpPr>
          <p:cNvPr id="81" name="Rectangle: Rounded Corners 80">
            <a:hlinkClick r:id="rId13" action="ppaction://hlinkfile"/>
            <a:extLst>
              <a:ext uri="{FF2B5EF4-FFF2-40B4-BE49-F238E27FC236}">
                <a16:creationId xmlns:a16="http://schemas.microsoft.com/office/drawing/2014/main" id="{0AEC21AC-C11C-49EB-8262-2059CCD2B3CC}"/>
              </a:ext>
            </a:extLst>
          </p:cNvPr>
          <p:cNvSpPr/>
          <p:nvPr/>
        </p:nvSpPr>
        <p:spPr>
          <a:xfrm>
            <a:off x="2084163" y="4562310"/>
            <a:ext cx="2069786" cy="643940"/>
          </a:xfrm>
          <a:prstGeom prst="roundRect">
            <a:avLst>
              <a:gd name="adj" fmla="val 9119"/>
            </a:avLst>
          </a:prstGeom>
          <a:solidFill>
            <a:srgbClr val="2A315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Add Image</a:t>
            </a:r>
          </a:p>
        </p:txBody>
      </p:sp>
      <p:sp>
        <p:nvSpPr>
          <p:cNvPr id="83" name="Rectangle: Rounded Corners 82">
            <a:hlinkClick r:id="rId14" action="ppaction://hlinksldjump"/>
            <a:extLst>
              <a:ext uri="{FF2B5EF4-FFF2-40B4-BE49-F238E27FC236}">
                <a16:creationId xmlns:a16="http://schemas.microsoft.com/office/drawing/2014/main" id="{45250FE2-6974-4292-99B3-5A8EEB6F63D3}"/>
              </a:ext>
            </a:extLst>
          </p:cNvPr>
          <p:cNvSpPr/>
          <p:nvPr/>
        </p:nvSpPr>
        <p:spPr>
          <a:xfrm>
            <a:off x="2118420" y="5409303"/>
            <a:ext cx="7926993" cy="526189"/>
          </a:xfrm>
          <a:prstGeom prst="roundRect">
            <a:avLst/>
          </a:prstGeom>
          <a:solidFill>
            <a:srgbClr val="277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Update Profile</a:t>
            </a:r>
          </a:p>
        </p:txBody>
      </p:sp>
    </p:spTree>
    <p:extLst>
      <p:ext uri="{BB962C8B-B14F-4D97-AF65-F5344CB8AC3E}">
        <p14:creationId xmlns:p14="http://schemas.microsoft.com/office/powerpoint/2010/main" val="31826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4" grpId="0"/>
      <p:bldP spid="66" grpId="0" animBg="1"/>
      <p:bldP spid="67" grpId="0"/>
      <p:bldP spid="74" grpId="0" animBg="1"/>
      <p:bldP spid="76" grpId="0" animBg="1"/>
      <p:bldP spid="77" grpId="0" animBg="1"/>
      <p:bldP spid="78" grpId="0" animBg="1"/>
      <p:bldP spid="79" grpId="0" animBg="1"/>
      <p:bldP spid="81" grpId="0" animBg="1"/>
      <p:bldP spid="8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23E4B5-B362-4E43-B827-B4B107D1A2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550" t="18013" b="75411"/>
          <a:stretch/>
        </p:blipFill>
        <p:spPr>
          <a:xfrm>
            <a:off x="11438409" y="61890"/>
            <a:ext cx="664440" cy="45076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2810DF-4775-46FF-A6A7-052D1FDAD528}"/>
              </a:ext>
            </a:extLst>
          </p:cNvPr>
          <p:cNvSpPr/>
          <p:nvPr/>
        </p:nvSpPr>
        <p:spPr>
          <a:xfrm>
            <a:off x="180305" y="671846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CBE059-6726-4BC3-AEC8-48013ACAD30D}"/>
              </a:ext>
            </a:extLst>
          </p:cNvPr>
          <p:cNvSpPr/>
          <p:nvPr/>
        </p:nvSpPr>
        <p:spPr>
          <a:xfrm>
            <a:off x="4201275" y="671845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D8C6C6-7C4C-429F-8D38-C7BCC3656A53}"/>
              </a:ext>
            </a:extLst>
          </p:cNvPr>
          <p:cNvSpPr/>
          <p:nvPr/>
        </p:nvSpPr>
        <p:spPr>
          <a:xfrm>
            <a:off x="8186669" y="694387"/>
            <a:ext cx="3825026" cy="594789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D26C19-C6F8-4525-A0A7-B8839BCD52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5904" r="73275" b="47041"/>
          <a:stretch/>
        </p:blipFill>
        <p:spPr>
          <a:xfrm>
            <a:off x="84127" y="627799"/>
            <a:ext cx="3985455" cy="22916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479673B-E3D9-4AFC-90BB-2D7CD16ABBA6}"/>
              </a:ext>
            </a:extLst>
          </p:cNvPr>
          <p:cNvSpPr/>
          <p:nvPr/>
        </p:nvSpPr>
        <p:spPr>
          <a:xfrm>
            <a:off x="576058" y="2972728"/>
            <a:ext cx="30015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178602-7844-4381-AE1E-FBAE6806A1CF}"/>
              </a:ext>
            </a:extLst>
          </p:cNvPr>
          <p:cNvSpPr/>
          <p:nvPr/>
        </p:nvSpPr>
        <p:spPr>
          <a:xfrm>
            <a:off x="725731" y="3572610"/>
            <a:ext cx="27555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BFBBBB"/>
                </a:solidFill>
                <a:effectLst/>
                <a:latin typeface="Helvetica Neue"/>
              </a:rPr>
              <a:t>for( let smile = 0; smile &lt; </a:t>
            </a:r>
            <a:r>
              <a:rPr lang="en-US" sz="1200" b="0" i="0" dirty="0" err="1">
                <a:solidFill>
                  <a:srgbClr val="BFBBBB"/>
                </a:solidFill>
                <a:effectLst/>
                <a:latin typeface="Helvetica Neue"/>
              </a:rPr>
              <a:t>frown.length</a:t>
            </a:r>
            <a:r>
              <a:rPr lang="en-US" sz="1200" b="0" i="0" dirty="0">
                <a:solidFill>
                  <a:srgbClr val="BFBBBB"/>
                </a:solidFill>
                <a:effectLst/>
                <a:latin typeface="Helvetica Neue"/>
              </a:rPr>
              <a:t>; smile++) { console.log(frown[smile]) }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DECF7-BCF4-427E-BEE0-9F277B834844}"/>
              </a:ext>
            </a:extLst>
          </p:cNvPr>
          <p:cNvSpPr/>
          <p:nvPr/>
        </p:nvSpPr>
        <p:spPr>
          <a:xfrm>
            <a:off x="1553552" y="4483070"/>
            <a:ext cx="1046602" cy="286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BSCS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A5930-2709-4B1C-B829-D74AE67401B4}"/>
              </a:ext>
            </a:extLst>
          </p:cNvPr>
          <p:cNvSpPr/>
          <p:nvPr/>
        </p:nvSpPr>
        <p:spPr>
          <a:xfrm>
            <a:off x="226423" y="4926897"/>
            <a:ext cx="8741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Visitors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0A22F0-8F82-48DB-A17F-E2BC27813F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9" y="5256267"/>
            <a:ext cx="563057" cy="5630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C99B5B-4EE7-4BC3-B0CB-D1E119808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2" y="5256266"/>
            <a:ext cx="563057" cy="5630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A57590B-E327-4D1A-814D-E5B7231DD9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86" y="5252576"/>
            <a:ext cx="563057" cy="5630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59A0D3C-1456-4C43-BE89-D9BB7A0FA3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21" y="5262562"/>
            <a:ext cx="563057" cy="5630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FCDC87C-C19D-45C4-93E3-E147064306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04" y="5255344"/>
            <a:ext cx="563057" cy="5630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0AE4D69-912A-4279-A3E1-D3BA60AF9AD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8"/>
          <a:stretch/>
        </p:blipFill>
        <p:spPr>
          <a:xfrm>
            <a:off x="3728240" y="5252576"/>
            <a:ext cx="277091" cy="563057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90FA69-9C52-47FA-919B-41E997BF2A92}"/>
              </a:ext>
            </a:extLst>
          </p:cNvPr>
          <p:cNvSpPr/>
          <p:nvPr/>
        </p:nvSpPr>
        <p:spPr>
          <a:xfrm>
            <a:off x="1304645" y="6103897"/>
            <a:ext cx="788173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❤ 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6C693D-D93A-4D07-A112-8D2D1C6ED9C8}"/>
              </a:ext>
            </a:extLst>
          </p:cNvPr>
          <p:cNvSpPr/>
          <p:nvPr/>
        </p:nvSpPr>
        <p:spPr>
          <a:xfrm>
            <a:off x="2206067" y="6110781"/>
            <a:ext cx="788173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📃 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32BA24-1AB4-45D6-AB0E-B0E9F5E75E1B}"/>
              </a:ext>
            </a:extLst>
          </p:cNvPr>
          <p:cNvSpPr/>
          <p:nvPr/>
        </p:nvSpPr>
        <p:spPr>
          <a:xfrm>
            <a:off x="4276543" y="767518"/>
            <a:ext cx="24178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 Comments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E45D83B-07CB-45ED-9FC0-B5B2C22DB334}"/>
              </a:ext>
            </a:extLst>
          </p:cNvPr>
          <p:cNvSpPr/>
          <p:nvPr/>
        </p:nvSpPr>
        <p:spPr>
          <a:xfrm>
            <a:off x="4341498" y="5891002"/>
            <a:ext cx="3579630" cy="591494"/>
          </a:xfrm>
          <a:prstGeom prst="roundRect">
            <a:avLst>
              <a:gd name="adj" fmla="val 14872"/>
            </a:avLst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36" name="Picture 35">
            <a:hlinkClick r:id="rId8" action="ppaction://hlinksldjump"/>
            <a:extLst>
              <a:ext uri="{FF2B5EF4-FFF2-40B4-BE49-F238E27FC236}">
                <a16:creationId xmlns:a16="http://schemas.microsoft.com/office/drawing/2014/main" id="{7B7BCE50-504D-46EE-AFDB-2025447EC98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6469" t="89588" r="40114" b="3089"/>
          <a:stretch/>
        </p:blipFill>
        <p:spPr>
          <a:xfrm>
            <a:off x="7414788" y="5883333"/>
            <a:ext cx="514710" cy="60544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7CCC6F2-2AAC-470B-8BA3-F520AA946F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45" y="1324857"/>
            <a:ext cx="446962" cy="446962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D096AF5-E603-4675-B8AF-899936FA6446}"/>
              </a:ext>
            </a:extLst>
          </p:cNvPr>
          <p:cNvSpPr/>
          <p:nvPr/>
        </p:nvSpPr>
        <p:spPr>
          <a:xfrm>
            <a:off x="4855633" y="1412005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5EECCE-3368-4231-BA5B-20DF8BB62CF5}"/>
              </a:ext>
            </a:extLst>
          </p:cNvPr>
          <p:cNvSpPr/>
          <p:nvPr/>
        </p:nvSpPr>
        <p:spPr>
          <a:xfrm>
            <a:off x="4855633" y="1454975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8099D2-84D0-4F87-B683-029A7F4AF243}"/>
              </a:ext>
            </a:extLst>
          </p:cNvPr>
          <p:cNvSpPr/>
          <p:nvPr/>
        </p:nvSpPr>
        <p:spPr>
          <a:xfrm rot="10800000" flipV="1">
            <a:off x="4964450" y="1707343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3BCD66-019D-4418-B446-F481CB29B699}"/>
              </a:ext>
            </a:extLst>
          </p:cNvPr>
          <p:cNvSpPr/>
          <p:nvPr/>
        </p:nvSpPr>
        <p:spPr>
          <a:xfrm>
            <a:off x="7525371" y="2214339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5FB13B3-8B2D-4C3D-BD03-E1C7665C9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45" y="2556566"/>
            <a:ext cx="446962" cy="446962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D7C9FE8-181D-4CAE-AEF4-18BE24510083}"/>
              </a:ext>
            </a:extLst>
          </p:cNvPr>
          <p:cNvSpPr/>
          <p:nvPr/>
        </p:nvSpPr>
        <p:spPr>
          <a:xfrm>
            <a:off x="4855633" y="2643714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B97682-3F7A-4EFE-AA45-6DF3C6C97AA8}"/>
              </a:ext>
            </a:extLst>
          </p:cNvPr>
          <p:cNvSpPr/>
          <p:nvPr/>
        </p:nvSpPr>
        <p:spPr>
          <a:xfrm>
            <a:off x="4855633" y="2686684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681C77-7942-4BEE-A6E1-2A28A01C7EFB}"/>
              </a:ext>
            </a:extLst>
          </p:cNvPr>
          <p:cNvSpPr/>
          <p:nvPr/>
        </p:nvSpPr>
        <p:spPr>
          <a:xfrm rot="10800000" flipV="1">
            <a:off x="4964450" y="2939052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8F332E-7AD9-4FAE-A572-8C6A36667ED1}"/>
              </a:ext>
            </a:extLst>
          </p:cNvPr>
          <p:cNvSpPr/>
          <p:nvPr/>
        </p:nvSpPr>
        <p:spPr>
          <a:xfrm>
            <a:off x="7525371" y="3446048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948F8CD-F081-43F6-A0D3-C5BB279F34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89" y="3681085"/>
            <a:ext cx="446962" cy="446962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0C2C49E-07AE-4312-B643-59E627AD070B}"/>
              </a:ext>
            </a:extLst>
          </p:cNvPr>
          <p:cNvSpPr/>
          <p:nvPr/>
        </p:nvSpPr>
        <p:spPr>
          <a:xfrm>
            <a:off x="4864003" y="3772361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04EF84-5CBE-4717-9BE2-6429A6DF3F41}"/>
              </a:ext>
            </a:extLst>
          </p:cNvPr>
          <p:cNvSpPr/>
          <p:nvPr/>
        </p:nvSpPr>
        <p:spPr>
          <a:xfrm>
            <a:off x="4854577" y="3811203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662413-AF6B-4DA4-8D26-E40635454DE7}"/>
              </a:ext>
            </a:extLst>
          </p:cNvPr>
          <p:cNvSpPr/>
          <p:nvPr/>
        </p:nvSpPr>
        <p:spPr>
          <a:xfrm rot="10800000" flipV="1">
            <a:off x="4963394" y="4063571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6070F1-59F4-4D61-8932-2A229695631F}"/>
              </a:ext>
            </a:extLst>
          </p:cNvPr>
          <p:cNvSpPr/>
          <p:nvPr/>
        </p:nvSpPr>
        <p:spPr>
          <a:xfrm>
            <a:off x="7524315" y="4570567"/>
            <a:ext cx="3690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6048BA9-EE63-45EE-896C-C01027CB9E12}"/>
              </a:ext>
            </a:extLst>
          </p:cNvPr>
          <p:cNvSpPr/>
          <p:nvPr/>
        </p:nvSpPr>
        <p:spPr>
          <a:xfrm>
            <a:off x="8267847" y="766562"/>
            <a:ext cx="27524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of Candidacy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04D6C3F-DE29-4949-A542-3639CFF394F0}"/>
              </a:ext>
            </a:extLst>
          </p:cNvPr>
          <p:cNvSpPr/>
          <p:nvPr/>
        </p:nvSpPr>
        <p:spPr>
          <a:xfrm>
            <a:off x="8430191" y="1383873"/>
            <a:ext cx="3384820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50840A-FD0F-4FF2-9119-FB62FF571257}"/>
              </a:ext>
            </a:extLst>
          </p:cNvPr>
          <p:cNvSpPr/>
          <p:nvPr/>
        </p:nvSpPr>
        <p:spPr>
          <a:xfrm>
            <a:off x="8321375" y="1426842"/>
            <a:ext cx="3450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USC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ELECTION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F7DFC6-080B-4E11-92D1-9E05AAE77EF9}"/>
              </a:ext>
            </a:extLst>
          </p:cNvPr>
          <p:cNvSpPr/>
          <p:nvPr/>
        </p:nvSpPr>
        <p:spPr>
          <a:xfrm rot="10800000" flipV="1">
            <a:off x="8430191" y="1837675"/>
            <a:ext cx="31342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President</a:t>
            </a:r>
            <a:endParaRPr lang="en-US" sz="14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06E5583-927E-424E-B876-5009529F524B}"/>
              </a:ext>
            </a:extLst>
          </p:cNvPr>
          <p:cNvSpPr/>
          <p:nvPr/>
        </p:nvSpPr>
        <p:spPr>
          <a:xfrm>
            <a:off x="8430191" y="2396389"/>
            <a:ext cx="3384820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52EBEAA-30FB-41D7-B771-7092499EBFA3}"/>
              </a:ext>
            </a:extLst>
          </p:cNvPr>
          <p:cNvSpPr/>
          <p:nvPr/>
        </p:nvSpPr>
        <p:spPr>
          <a:xfrm>
            <a:off x="8321375" y="2439358"/>
            <a:ext cx="3450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USC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ELECTION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F37C8E-0A93-4580-8267-B20ADC4401E2}"/>
              </a:ext>
            </a:extLst>
          </p:cNvPr>
          <p:cNvSpPr/>
          <p:nvPr/>
        </p:nvSpPr>
        <p:spPr>
          <a:xfrm rot="10800000" flipV="1">
            <a:off x="8430191" y="2850191"/>
            <a:ext cx="31342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President</a:t>
            </a:r>
            <a:endParaRPr lang="en-US" sz="14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C0A2F0A-59F5-47DD-AAE4-E745C70F5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816" y="4791246"/>
            <a:ext cx="446962" cy="446962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2F4B398-9D23-4EFB-B31D-0185F71A2390}"/>
              </a:ext>
            </a:extLst>
          </p:cNvPr>
          <p:cNvSpPr/>
          <p:nvPr/>
        </p:nvSpPr>
        <p:spPr>
          <a:xfrm>
            <a:off x="4855530" y="4882522"/>
            <a:ext cx="3065495" cy="856870"/>
          </a:xfrm>
          <a:prstGeom prst="roundRect">
            <a:avLst>
              <a:gd name="adj" fmla="val 6162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EFFB0A-A688-4526-ADD5-2C71A9282790}"/>
              </a:ext>
            </a:extLst>
          </p:cNvPr>
          <p:cNvSpPr/>
          <p:nvPr/>
        </p:nvSpPr>
        <p:spPr>
          <a:xfrm>
            <a:off x="4846104" y="4921364"/>
            <a:ext cx="149111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8E39045-850C-4B70-B9D7-BB8FF50B7314}"/>
              </a:ext>
            </a:extLst>
          </p:cNvPr>
          <p:cNvSpPr/>
          <p:nvPr/>
        </p:nvSpPr>
        <p:spPr>
          <a:xfrm rot="10800000" flipV="1">
            <a:off x="4954921" y="5173732"/>
            <a:ext cx="30279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consectetur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adipiscing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b="0" cap="none" spc="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elit</a:t>
            </a:r>
            <a:r>
              <a:rPr lang="en-US" sz="11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08E148E-9934-4962-B6FF-879E27860DF9}"/>
              </a:ext>
            </a:extLst>
          </p:cNvPr>
          <p:cNvSpPr/>
          <p:nvPr/>
        </p:nvSpPr>
        <p:spPr>
          <a:xfrm>
            <a:off x="7551281" y="5672282"/>
            <a:ext cx="42672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4" name="Picture 63">
            <a:hlinkClick r:id="rId10" action="ppaction://hlinksldjump"/>
            <a:extLst>
              <a:ext uri="{FF2B5EF4-FFF2-40B4-BE49-F238E27FC236}">
                <a16:creationId xmlns:a16="http://schemas.microsoft.com/office/drawing/2014/main" id="{77B7E226-F7B1-4500-B31A-7516340C95B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-240" t="17562" r="94315" b="75769"/>
          <a:stretch/>
        </p:blipFill>
        <p:spPr>
          <a:xfrm>
            <a:off x="-44839" y="-96511"/>
            <a:ext cx="1076171" cy="680945"/>
          </a:xfrm>
          <a:prstGeom prst="rect">
            <a:avLst/>
          </a:prstGeom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A93DC06-82A2-4BA1-BA78-52F2D9BEBEB4}"/>
              </a:ext>
            </a:extLst>
          </p:cNvPr>
          <p:cNvSpPr/>
          <p:nvPr/>
        </p:nvSpPr>
        <p:spPr>
          <a:xfrm>
            <a:off x="8289966" y="460552"/>
            <a:ext cx="3825026" cy="2805233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0" name="Picture 69">
            <a:hlinkClick r:id="rId12" action="ppaction://hlinksldjump"/>
            <a:extLst>
              <a:ext uri="{FF2B5EF4-FFF2-40B4-BE49-F238E27FC236}">
                <a16:creationId xmlns:a16="http://schemas.microsoft.com/office/drawing/2014/main" id="{73E7DD46-700D-40D6-ACC3-78AD008A55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415628" y="2777912"/>
            <a:ext cx="618186" cy="437882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59547D6-168D-45BB-9892-E9454F1DDF74}"/>
              </a:ext>
            </a:extLst>
          </p:cNvPr>
          <p:cNvSpPr/>
          <p:nvPr/>
        </p:nvSpPr>
        <p:spPr>
          <a:xfrm>
            <a:off x="8437267" y="1250987"/>
            <a:ext cx="3517969" cy="384715"/>
          </a:xfrm>
          <a:prstGeom prst="roundRect">
            <a:avLst>
              <a:gd name="adj" fmla="val 10530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Edit Profile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417B4D7-2255-4289-835E-CBF0019BD16A}"/>
              </a:ext>
            </a:extLst>
          </p:cNvPr>
          <p:cNvSpPr/>
          <p:nvPr/>
        </p:nvSpPr>
        <p:spPr>
          <a:xfrm>
            <a:off x="8430190" y="1791979"/>
            <a:ext cx="3517969" cy="384715"/>
          </a:xfrm>
          <a:prstGeom prst="roundRect">
            <a:avLst>
              <a:gd name="adj" fmla="val 10530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Block Visitors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FDE4AB-7270-4982-95DA-35DC2B320145}"/>
              </a:ext>
            </a:extLst>
          </p:cNvPr>
          <p:cNvSpPr/>
          <p:nvPr/>
        </p:nvSpPr>
        <p:spPr>
          <a:xfrm>
            <a:off x="8321375" y="593214"/>
            <a:ext cx="15903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 Settings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2C432C4-FDC7-4960-8E12-1D23F84771F5}"/>
              </a:ext>
            </a:extLst>
          </p:cNvPr>
          <p:cNvSpPr/>
          <p:nvPr/>
        </p:nvSpPr>
        <p:spPr>
          <a:xfrm>
            <a:off x="-315144" y="-226318"/>
            <a:ext cx="12822287" cy="7453803"/>
          </a:xfrm>
          <a:prstGeom prst="roundRect">
            <a:avLst>
              <a:gd name="adj" fmla="val 150"/>
            </a:avLst>
          </a:prstGeom>
          <a:solidFill>
            <a:srgbClr val="0A0A0A">
              <a:alpha val="89804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38C9AC7-2B17-4CC5-A368-E593AF59AFCA}"/>
              </a:ext>
            </a:extLst>
          </p:cNvPr>
          <p:cNvSpPr/>
          <p:nvPr/>
        </p:nvSpPr>
        <p:spPr>
          <a:xfrm>
            <a:off x="1546208" y="771490"/>
            <a:ext cx="9062621" cy="5449574"/>
          </a:xfrm>
          <a:prstGeom prst="roundRect">
            <a:avLst>
              <a:gd name="adj" fmla="val 1506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3D3D55-34BA-4799-833E-87173A0321AC}"/>
              </a:ext>
            </a:extLst>
          </p:cNvPr>
          <p:cNvSpPr/>
          <p:nvPr/>
        </p:nvSpPr>
        <p:spPr>
          <a:xfrm>
            <a:off x="1902393" y="1135728"/>
            <a:ext cx="240586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i="0" dirty="0">
                <a:solidFill>
                  <a:srgbClr val="E1E1E1"/>
                </a:solidFill>
                <a:effectLst/>
                <a:latin typeface="Helvetica Neue"/>
              </a:rPr>
              <a:t>Edit Profile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873AD20-DFD5-47A0-B8CC-54968BA1BAE7}"/>
              </a:ext>
            </a:extLst>
          </p:cNvPr>
          <p:cNvSpPr/>
          <p:nvPr/>
        </p:nvSpPr>
        <p:spPr>
          <a:xfrm>
            <a:off x="2066759" y="2178511"/>
            <a:ext cx="3876490" cy="666782"/>
          </a:xfrm>
          <a:prstGeom prst="roundRect">
            <a:avLst>
              <a:gd name="adj" fmla="val 9119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777777"/>
                </a:solidFill>
              </a:rPr>
              <a:t>First name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8DDEE62-5519-4EEF-9FF2-95DE5ABB7B99}"/>
              </a:ext>
            </a:extLst>
          </p:cNvPr>
          <p:cNvSpPr/>
          <p:nvPr/>
        </p:nvSpPr>
        <p:spPr>
          <a:xfrm>
            <a:off x="6168923" y="2175896"/>
            <a:ext cx="3876490" cy="666782"/>
          </a:xfrm>
          <a:prstGeom prst="roundRect">
            <a:avLst>
              <a:gd name="adj" fmla="val 9119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777777"/>
                </a:solidFill>
              </a:rPr>
              <a:t>Middle name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3C619FA8-0DBF-4757-9169-655191F50E68}"/>
              </a:ext>
            </a:extLst>
          </p:cNvPr>
          <p:cNvSpPr/>
          <p:nvPr/>
        </p:nvSpPr>
        <p:spPr>
          <a:xfrm>
            <a:off x="2092083" y="2956713"/>
            <a:ext cx="7953330" cy="666782"/>
          </a:xfrm>
          <a:prstGeom prst="roundRect">
            <a:avLst>
              <a:gd name="adj" fmla="val 9119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777777"/>
                </a:solidFill>
              </a:rPr>
              <a:t>Last name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BBBCBFE-BE27-4895-B6E9-9BDC7B498557}"/>
              </a:ext>
            </a:extLst>
          </p:cNvPr>
          <p:cNvSpPr/>
          <p:nvPr/>
        </p:nvSpPr>
        <p:spPr>
          <a:xfrm>
            <a:off x="2098105" y="3750104"/>
            <a:ext cx="3825026" cy="666782"/>
          </a:xfrm>
          <a:prstGeom prst="roundRect">
            <a:avLst>
              <a:gd name="adj" fmla="val 9119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777777"/>
                </a:solidFill>
              </a:rPr>
              <a:t>Course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8773AED-1A85-456F-8710-47575BF33EF2}"/>
              </a:ext>
            </a:extLst>
          </p:cNvPr>
          <p:cNvSpPr/>
          <p:nvPr/>
        </p:nvSpPr>
        <p:spPr>
          <a:xfrm>
            <a:off x="6168923" y="3743693"/>
            <a:ext cx="3876490" cy="666782"/>
          </a:xfrm>
          <a:prstGeom prst="roundRect">
            <a:avLst>
              <a:gd name="adj" fmla="val 9119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777777"/>
                </a:solidFill>
              </a:rPr>
              <a:t>Year</a:t>
            </a:r>
          </a:p>
        </p:txBody>
      </p:sp>
      <p:sp>
        <p:nvSpPr>
          <p:cNvPr id="81" name="Rectangle: Rounded Corners 80">
            <a:hlinkClick r:id="rId13" action="ppaction://hlinkfile"/>
            <a:extLst>
              <a:ext uri="{FF2B5EF4-FFF2-40B4-BE49-F238E27FC236}">
                <a16:creationId xmlns:a16="http://schemas.microsoft.com/office/drawing/2014/main" id="{0AEC21AC-C11C-49EB-8262-2059CCD2B3CC}"/>
              </a:ext>
            </a:extLst>
          </p:cNvPr>
          <p:cNvSpPr/>
          <p:nvPr/>
        </p:nvSpPr>
        <p:spPr>
          <a:xfrm>
            <a:off x="2084163" y="4562310"/>
            <a:ext cx="2069786" cy="643940"/>
          </a:xfrm>
          <a:prstGeom prst="roundRect">
            <a:avLst>
              <a:gd name="adj" fmla="val 9119"/>
            </a:avLst>
          </a:prstGeom>
          <a:solidFill>
            <a:srgbClr val="2A315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Add Image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45250FE2-6974-4292-99B3-5A8EEB6F63D3}"/>
              </a:ext>
            </a:extLst>
          </p:cNvPr>
          <p:cNvSpPr/>
          <p:nvPr/>
        </p:nvSpPr>
        <p:spPr>
          <a:xfrm>
            <a:off x="2118420" y="5409303"/>
            <a:ext cx="7926993" cy="526189"/>
          </a:xfrm>
          <a:prstGeom prst="roundRect">
            <a:avLst/>
          </a:prstGeom>
          <a:solidFill>
            <a:srgbClr val="277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Update Profile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778849E-6C45-418D-9FD5-390098BE5BDA}"/>
              </a:ext>
            </a:extLst>
          </p:cNvPr>
          <p:cNvSpPr/>
          <p:nvPr/>
        </p:nvSpPr>
        <p:spPr>
          <a:xfrm>
            <a:off x="3659753" y="2247288"/>
            <a:ext cx="5894368" cy="2867020"/>
          </a:xfrm>
          <a:prstGeom prst="roundRect">
            <a:avLst>
              <a:gd name="adj" fmla="val 3313"/>
            </a:avLst>
          </a:prstGeom>
          <a:solidFill>
            <a:srgbClr val="242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7823F2D-3367-4616-8187-0C8D6CFA6C6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6155" t="43330" r="45384" b="42047"/>
          <a:stretch/>
        </p:blipFill>
        <p:spPr>
          <a:xfrm>
            <a:off x="6082019" y="2418313"/>
            <a:ext cx="1031623" cy="1002323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E16DA4E8-22C3-4F04-A2FB-B6940482F293}"/>
              </a:ext>
            </a:extLst>
          </p:cNvPr>
          <p:cNvSpPr/>
          <p:nvPr/>
        </p:nvSpPr>
        <p:spPr>
          <a:xfrm>
            <a:off x="3973832" y="3502702"/>
            <a:ext cx="52389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0" dirty="0">
                <a:solidFill>
                  <a:srgbClr val="E1E1E1"/>
                </a:solidFill>
                <a:effectLst/>
                <a:latin typeface="Helvetica Neue"/>
              </a:rPr>
              <a:t>Profile Updated Successfully </a:t>
            </a:r>
          </a:p>
        </p:txBody>
      </p:sp>
      <p:sp>
        <p:nvSpPr>
          <p:cNvPr id="82" name="Rectangle: Rounded Corners 81">
            <a:hlinkClick r:id="rId8" action="ppaction://hlinksldjump"/>
            <a:extLst>
              <a:ext uri="{FF2B5EF4-FFF2-40B4-BE49-F238E27FC236}">
                <a16:creationId xmlns:a16="http://schemas.microsoft.com/office/drawing/2014/main" id="{A66123C2-CFB9-40CB-BCED-3766FC7FFFD1}"/>
              </a:ext>
            </a:extLst>
          </p:cNvPr>
          <p:cNvSpPr/>
          <p:nvPr/>
        </p:nvSpPr>
        <p:spPr>
          <a:xfrm>
            <a:off x="6137395" y="4459894"/>
            <a:ext cx="785446" cy="386861"/>
          </a:xfrm>
          <a:prstGeom prst="roundRect">
            <a:avLst/>
          </a:prstGeom>
          <a:solidFill>
            <a:srgbClr val="277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00636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5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B8791F-B6E9-49ED-8548-EC0B5B0C453A}"/>
              </a:ext>
            </a:extLst>
          </p:cNvPr>
          <p:cNvSpPr/>
          <p:nvPr/>
        </p:nvSpPr>
        <p:spPr>
          <a:xfrm>
            <a:off x="2965938" y="926123"/>
            <a:ext cx="6260123" cy="1535723"/>
          </a:xfrm>
          <a:prstGeom prst="roundRect">
            <a:avLst>
              <a:gd name="adj" fmla="val 365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USC 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9B464E-9471-45FD-BEA9-9AB3F516EC22}"/>
              </a:ext>
            </a:extLst>
          </p:cNvPr>
          <p:cNvSpPr/>
          <p:nvPr/>
        </p:nvSpPr>
        <p:spPr>
          <a:xfrm>
            <a:off x="4919618" y="2967335"/>
            <a:ext cx="23527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Status : Not Yet Started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998F5-0543-4F14-9299-E198B0DB4F47}"/>
              </a:ext>
            </a:extLst>
          </p:cNvPr>
          <p:cNvSpPr/>
          <p:nvPr/>
        </p:nvSpPr>
        <p:spPr>
          <a:xfrm>
            <a:off x="-103479" y="-22947"/>
            <a:ext cx="4064000" cy="685800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hlinkClick r:id="rId6" action="ppaction://hlinksldjump"/>
            <a:extLst>
              <a:ext uri="{FF2B5EF4-FFF2-40B4-BE49-F238E27FC236}">
                <a16:creationId xmlns:a16="http://schemas.microsoft.com/office/drawing/2014/main" id="{819A765B-1B80-4FA1-A071-A64668D370D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393" t="18345" r="75041" b="74926"/>
          <a:stretch/>
        </p:blipFill>
        <p:spPr>
          <a:xfrm>
            <a:off x="3343961" y="85191"/>
            <a:ext cx="636842" cy="6756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80BF9E-0B40-4356-9D62-ADBDDED1B0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0" y="423023"/>
            <a:ext cx="854963" cy="854963"/>
          </a:xfrm>
          <a:prstGeom prst="rect">
            <a:avLst/>
          </a:prstGeom>
        </p:spPr>
      </p:pic>
      <p:sp>
        <p:nvSpPr>
          <p:cNvPr id="20" name="Rectangle: Rounded Corners 19">
            <a:hlinkClick r:id="rId6" action="ppaction://hlinksldjump"/>
            <a:extLst>
              <a:ext uri="{FF2B5EF4-FFF2-40B4-BE49-F238E27FC236}">
                <a16:creationId xmlns:a16="http://schemas.microsoft.com/office/drawing/2014/main" id="{65216F0B-6742-498D-B7DC-398C0585FD2F}"/>
              </a:ext>
            </a:extLst>
          </p:cNvPr>
          <p:cNvSpPr>
            <a:spLocks/>
          </p:cNvSpPr>
          <p:nvPr/>
        </p:nvSpPr>
        <p:spPr>
          <a:xfrm>
            <a:off x="317984" y="2065690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Home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AC26CB-EB92-4401-8C6E-9087463F832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1213" t="36505" r="76366" b="59405"/>
          <a:stretch/>
        </p:blipFill>
        <p:spPr>
          <a:xfrm>
            <a:off x="3301391" y="2126930"/>
            <a:ext cx="334086" cy="317209"/>
          </a:xfrm>
          <a:prstGeom prst="rect">
            <a:avLst/>
          </a:prstGeom>
        </p:spPr>
      </p:pic>
      <p:sp>
        <p:nvSpPr>
          <p:cNvPr id="22" name="Rectangle: Rounded Corners 21">
            <a:hlinkClick r:id="rId6" action="ppaction://hlinksldjump"/>
            <a:extLst>
              <a:ext uri="{FF2B5EF4-FFF2-40B4-BE49-F238E27FC236}">
                <a16:creationId xmlns:a16="http://schemas.microsoft.com/office/drawing/2014/main" id="{FDE2FE1B-CDAF-475A-A9AA-5E4B837D689E}"/>
              </a:ext>
            </a:extLst>
          </p:cNvPr>
          <p:cNvSpPr>
            <a:spLocks/>
          </p:cNvSpPr>
          <p:nvPr/>
        </p:nvSpPr>
        <p:spPr>
          <a:xfrm>
            <a:off x="317984" y="2662966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Profile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B659147-765B-474F-94B8-B04A30AD642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877" t="43176" r="76503" b="52951"/>
          <a:stretch/>
        </p:blipFill>
        <p:spPr>
          <a:xfrm>
            <a:off x="3286644" y="2746522"/>
            <a:ext cx="319337" cy="265470"/>
          </a:xfrm>
          <a:prstGeom prst="rect">
            <a:avLst/>
          </a:prstGeom>
        </p:spPr>
      </p:pic>
      <p:sp>
        <p:nvSpPr>
          <p:cNvPr id="24" name="Rectangle: Rounded Corners 23">
            <a:hlinkClick r:id="rId10" action="ppaction://hlinksldjump"/>
            <a:extLst>
              <a:ext uri="{FF2B5EF4-FFF2-40B4-BE49-F238E27FC236}">
                <a16:creationId xmlns:a16="http://schemas.microsoft.com/office/drawing/2014/main" id="{8C1E2A62-E6EB-4C12-8697-814D775B059C}"/>
              </a:ext>
            </a:extLst>
          </p:cNvPr>
          <p:cNvSpPr>
            <a:spLocks/>
          </p:cNvSpPr>
          <p:nvPr/>
        </p:nvSpPr>
        <p:spPr>
          <a:xfrm>
            <a:off x="320396" y="3289193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File for Candidacy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31FB62B-5EF6-4548-A714-B1E947A3AEC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647" t="50628" r="76613" b="46247"/>
          <a:stretch/>
        </p:blipFill>
        <p:spPr>
          <a:xfrm>
            <a:off x="3286644" y="3410848"/>
            <a:ext cx="334085" cy="214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632E63-D462-489D-A965-8C635BF7A33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1533" t="56852" r="76296" b="39009"/>
          <a:stretch/>
        </p:blipFill>
        <p:spPr>
          <a:xfrm>
            <a:off x="3370821" y="4020362"/>
            <a:ext cx="264656" cy="283650"/>
          </a:xfrm>
          <a:prstGeom prst="rect">
            <a:avLst/>
          </a:prstGeom>
        </p:spPr>
      </p:pic>
      <p:sp>
        <p:nvSpPr>
          <p:cNvPr id="26" name="Rectangle: Rounded Corners 25">
            <a:hlinkClick r:id="rId12" action="ppaction://hlinksldjump"/>
            <a:extLst>
              <a:ext uri="{FF2B5EF4-FFF2-40B4-BE49-F238E27FC236}">
                <a16:creationId xmlns:a16="http://schemas.microsoft.com/office/drawing/2014/main" id="{8BACC5B8-36B3-481B-8C6B-E7AC3D51C81F}"/>
              </a:ext>
            </a:extLst>
          </p:cNvPr>
          <p:cNvSpPr>
            <a:spLocks/>
          </p:cNvSpPr>
          <p:nvPr/>
        </p:nvSpPr>
        <p:spPr>
          <a:xfrm>
            <a:off x="318071" y="3908999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Candidates</a:t>
            </a:r>
          </a:p>
        </p:txBody>
      </p:sp>
      <p:sp>
        <p:nvSpPr>
          <p:cNvPr id="31" name="Rectangle: Rounded Corners 30">
            <a:hlinkClick r:id="rId13" action="ppaction://hlinksldjump"/>
            <a:extLst>
              <a:ext uri="{FF2B5EF4-FFF2-40B4-BE49-F238E27FC236}">
                <a16:creationId xmlns:a16="http://schemas.microsoft.com/office/drawing/2014/main" id="{7643AFC3-7A82-4B2E-9596-0F10F0D2B00A}"/>
              </a:ext>
            </a:extLst>
          </p:cNvPr>
          <p:cNvSpPr>
            <a:spLocks/>
          </p:cNvSpPr>
          <p:nvPr/>
        </p:nvSpPr>
        <p:spPr>
          <a:xfrm>
            <a:off x="318071" y="4516230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Leave Election</a:t>
            </a:r>
          </a:p>
        </p:txBody>
      </p:sp>
      <p:sp>
        <p:nvSpPr>
          <p:cNvPr id="34" name="Rectangle: Rounded Corners 33">
            <a:hlinkClick r:id="rId14" action="ppaction://hlinksldjump"/>
            <a:extLst>
              <a:ext uri="{FF2B5EF4-FFF2-40B4-BE49-F238E27FC236}">
                <a16:creationId xmlns:a16="http://schemas.microsoft.com/office/drawing/2014/main" id="{E9235F33-AED7-4F67-A6AF-DC99CD1ED8E3}"/>
              </a:ext>
            </a:extLst>
          </p:cNvPr>
          <p:cNvSpPr>
            <a:spLocks/>
          </p:cNvSpPr>
          <p:nvPr/>
        </p:nvSpPr>
        <p:spPr>
          <a:xfrm>
            <a:off x="328811" y="5146962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Settings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C359DBB-645A-4998-A2CF-594ED60FEE6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90941" t="18761" r="6319" b="76517"/>
          <a:stretch/>
        </p:blipFill>
        <p:spPr>
          <a:xfrm>
            <a:off x="3325667" y="5217094"/>
            <a:ext cx="334086" cy="32371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C340B20-93F1-4CB4-ABF5-9C572D11FA0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20343" t="63818" r="76250" b="31917"/>
          <a:stretch/>
        </p:blipFill>
        <p:spPr>
          <a:xfrm>
            <a:off x="3238604" y="4591169"/>
            <a:ext cx="415415" cy="29234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1A0A9-E0DA-455D-9A7A-CC2BB36EB855}"/>
              </a:ext>
            </a:extLst>
          </p:cNvPr>
          <p:cNvCxnSpPr>
            <a:cxnSpLocks/>
          </p:cNvCxnSpPr>
          <p:nvPr/>
        </p:nvCxnSpPr>
        <p:spPr>
          <a:xfrm>
            <a:off x="3948089" y="0"/>
            <a:ext cx="0" cy="6858000"/>
          </a:xfrm>
          <a:prstGeom prst="line">
            <a:avLst/>
          </a:prstGeom>
          <a:ln>
            <a:solidFill>
              <a:srgbClr val="2982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0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5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B8791F-B6E9-49ED-8548-EC0B5B0C453A}"/>
              </a:ext>
            </a:extLst>
          </p:cNvPr>
          <p:cNvSpPr/>
          <p:nvPr/>
        </p:nvSpPr>
        <p:spPr>
          <a:xfrm>
            <a:off x="2965938" y="926123"/>
            <a:ext cx="6260123" cy="1535723"/>
          </a:xfrm>
          <a:prstGeom prst="roundRect">
            <a:avLst>
              <a:gd name="adj" fmla="val 365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USC 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9B464E-9471-45FD-BEA9-9AB3F516EC22}"/>
              </a:ext>
            </a:extLst>
          </p:cNvPr>
          <p:cNvSpPr/>
          <p:nvPr/>
        </p:nvSpPr>
        <p:spPr>
          <a:xfrm>
            <a:off x="4919618" y="2967335"/>
            <a:ext cx="23527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Status : Not Yet Started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99D09E-FA93-4560-B7C5-B0CCDFDAF3A7}"/>
              </a:ext>
            </a:extLst>
          </p:cNvPr>
          <p:cNvSpPr/>
          <p:nvPr/>
        </p:nvSpPr>
        <p:spPr>
          <a:xfrm>
            <a:off x="4193033" y="1108889"/>
            <a:ext cx="3805929" cy="3963761"/>
          </a:xfrm>
          <a:prstGeom prst="rect">
            <a:avLst/>
          </a:prstGeom>
          <a:solidFill>
            <a:srgbClr val="1D1D1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F007A9-FC76-4593-A4B6-2380B0D96008}"/>
              </a:ext>
            </a:extLst>
          </p:cNvPr>
          <p:cNvSpPr/>
          <p:nvPr/>
        </p:nvSpPr>
        <p:spPr>
          <a:xfrm>
            <a:off x="4267195" y="1242644"/>
            <a:ext cx="13553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/>
              <a:t>Settings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FA76B8-EFB0-40F2-A295-34CC6B16654C}"/>
              </a:ext>
            </a:extLst>
          </p:cNvPr>
          <p:cNvSpPr/>
          <p:nvPr/>
        </p:nvSpPr>
        <p:spPr>
          <a:xfrm>
            <a:off x="4439272" y="1943071"/>
            <a:ext cx="173348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Election Settings</a:t>
            </a:r>
          </a:p>
        </p:txBody>
      </p:sp>
      <p:sp>
        <p:nvSpPr>
          <p:cNvPr id="39" name="Rectangle: Rounded Corners 38">
            <a:hlinkClick r:id="rId6" action="ppaction://hlinksldjump"/>
            <a:extLst>
              <a:ext uri="{FF2B5EF4-FFF2-40B4-BE49-F238E27FC236}">
                <a16:creationId xmlns:a16="http://schemas.microsoft.com/office/drawing/2014/main" id="{A94CE16E-5385-4876-84D9-0021F9D595C5}"/>
              </a:ext>
            </a:extLst>
          </p:cNvPr>
          <p:cNvSpPr/>
          <p:nvPr/>
        </p:nvSpPr>
        <p:spPr>
          <a:xfrm>
            <a:off x="4565731" y="2405369"/>
            <a:ext cx="2972206" cy="369332"/>
          </a:xfrm>
          <a:prstGeom prst="roundRect">
            <a:avLst/>
          </a:prstGeom>
          <a:solidFill>
            <a:srgbClr val="D2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Cancel My Candidacy Form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8BC0ED-36D5-4509-B6C3-A865CE29ABCF}"/>
              </a:ext>
            </a:extLst>
          </p:cNvPr>
          <p:cNvSpPr/>
          <p:nvPr/>
        </p:nvSpPr>
        <p:spPr>
          <a:xfrm>
            <a:off x="4439272" y="3216422"/>
            <a:ext cx="17486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Settings</a:t>
            </a:r>
          </a:p>
        </p:txBody>
      </p:sp>
      <p:sp>
        <p:nvSpPr>
          <p:cNvPr id="41" name="Rectangle: Rounded Corners 40">
            <a:hlinkClick r:id="rId7" action="ppaction://hlinksldjump"/>
            <a:extLst>
              <a:ext uri="{FF2B5EF4-FFF2-40B4-BE49-F238E27FC236}">
                <a16:creationId xmlns:a16="http://schemas.microsoft.com/office/drawing/2014/main" id="{4DFDECE4-087C-48B8-AA57-94FB86A05220}"/>
              </a:ext>
            </a:extLst>
          </p:cNvPr>
          <p:cNvSpPr/>
          <p:nvPr/>
        </p:nvSpPr>
        <p:spPr>
          <a:xfrm>
            <a:off x="4565731" y="3678720"/>
            <a:ext cx="2972206" cy="369332"/>
          </a:xfrm>
          <a:prstGeom prst="roundRect">
            <a:avLst/>
          </a:prstGeom>
          <a:solidFill>
            <a:srgbClr val="277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Request Account Deletion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6DB15C2-8960-464C-987C-C62386578301}"/>
              </a:ext>
            </a:extLst>
          </p:cNvPr>
          <p:cNvSpPr/>
          <p:nvPr/>
        </p:nvSpPr>
        <p:spPr>
          <a:xfrm>
            <a:off x="4565731" y="4191502"/>
            <a:ext cx="2972206" cy="369332"/>
          </a:xfrm>
          <a:prstGeom prst="roundRect">
            <a:avLst/>
          </a:prstGeom>
          <a:noFill/>
          <a:ln>
            <a:solidFill>
              <a:srgbClr val="2778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Socket ID : fG544317gajjajdd</a:t>
            </a:r>
          </a:p>
        </p:txBody>
      </p:sp>
    </p:spTree>
    <p:extLst>
      <p:ext uri="{BB962C8B-B14F-4D97-AF65-F5344CB8AC3E}">
        <p14:creationId xmlns:p14="http://schemas.microsoft.com/office/powerpoint/2010/main" val="147350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5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B8791F-B6E9-49ED-8548-EC0B5B0C453A}"/>
              </a:ext>
            </a:extLst>
          </p:cNvPr>
          <p:cNvSpPr/>
          <p:nvPr/>
        </p:nvSpPr>
        <p:spPr>
          <a:xfrm>
            <a:off x="2965938" y="926123"/>
            <a:ext cx="6260123" cy="1535723"/>
          </a:xfrm>
          <a:prstGeom prst="roundRect">
            <a:avLst>
              <a:gd name="adj" fmla="val 365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USC 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9B464E-9471-45FD-BEA9-9AB3F516EC22}"/>
              </a:ext>
            </a:extLst>
          </p:cNvPr>
          <p:cNvSpPr/>
          <p:nvPr/>
        </p:nvSpPr>
        <p:spPr>
          <a:xfrm>
            <a:off x="4919618" y="2967335"/>
            <a:ext cx="23527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Status : Not Yet Started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99D09E-FA93-4560-B7C5-B0CCDFDAF3A7}"/>
              </a:ext>
            </a:extLst>
          </p:cNvPr>
          <p:cNvSpPr/>
          <p:nvPr/>
        </p:nvSpPr>
        <p:spPr>
          <a:xfrm>
            <a:off x="4193033" y="1108889"/>
            <a:ext cx="3805929" cy="3963761"/>
          </a:xfrm>
          <a:prstGeom prst="rect">
            <a:avLst/>
          </a:prstGeom>
          <a:solidFill>
            <a:srgbClr val="1D1D1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F007A9-FC76-4593-A4B6-2380B0D96008}"/>
              </a:ext>
            </a:extLst>
          </p:cNvPr>
          <p:cNvSpPr/>
          <p:nvPr/>
        </p:nvSpPr>
        <p:spPr>
          <a:xfrm>
            <a:off x="4267195" y="1242644"/>
            <a:ext cx="13553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/>
              <a:t>Settings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FA76B8-EFB0-40F2-A295-34CC6B16654C}"/>
              </a:ext>
            </a:extLst>
          </p:cNvPr>
          <p:cNvSpPr/>
          <p:nvPr/>
        </p:nvSpPr>
        <p:spPr>
          <a:xfrm>
            <a:off x="4439272" y="1943071"/>
            <a:ext cx="173348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Election Settings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94CE16E-5385-4876-84D9-0021F9D595C5}"/>
              </a:ext>
            </a:extLst>
          </p:cNvPr>
          <p:cNvSpPr/>
          <p:nvPr/>
        </p:nvSpPr>
        <p:spPr>
          <a:xfrm>
            <a:off x="4565731" y="2405369"/>
            <a:ext cx="2972206" cy="369332"/>
          </a:xfrm>
          <a:prstGeom prst="roundRect">
            <a:avLst/>
          </a:prstGeom>
          <a:solidFill>
            <a:srgbClr val="D2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Cancel My Candidacy Form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8BC0ED-36D5-4509-B6C3-A865CE29ABCF}"/>
              </a:ext>
            </a:extLst>
          </p:cNvPr>
          <p:cNvSpPr/>
          <p:nvPr/>
        </p:nvSpPr>
        <p:spPr>
          <a:xfrm>
            <a:off x="4439272" y="3216422"/>
            <a:ext cx="17486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Settings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DFDECE4-087C-48B8-AA57-94FB86A05220}"/>
              </a:ext>
            </a:extLst>
          </p:cNvPr>
          <p:cNvSpPr/>
          <p:nvPr/>
        </p:nvSpPr>
        <p:spPr>
          <a:xfrm>
            <a:off x="4565731" y="3678720"/>
            <a:ext cx="2972206" cy="369332"/>
          </a:xfrm>
          <a:prstGeom prst="roundRect">
            <a:avLst/>
          </a:prstGeom>
          <a:solidFill>
            <a:srgbClr val="277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Request Account Deletion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6DB15C2-8960-464C-987C-C62386578301}"/>
              </a:ext>
            </a:extLst>
          </p:cNvPr>
          <p:cNvSpPr/>
          <p:nvPr/>
        </p:nvSpPr>
        <p:spPr>
          <a:xfrm>
            <a:off x="4565731" y="4191502"/>
            <a:ext cx="2972206" cy="369332"/>
          </a:xfrm>
          <a:prstGeom prst="roundRect">
            <a:avLst/>
          </a:prstGeom>
          <a:noFill/>
          <a:ln>
            <a:solidFill>
              <a:srgbClr val="2778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Socket ID : fG544317gajjajdd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9280A79-3115-4F16-9F6B-BAD0D8AD3BD3}"/>
              </a:ext>
            </a:extLst>
          </p:cNvPr>
          <p:cNvSpPr/>
          <p:nvPr/>
        </p:nvSpPr>
        <p:spPr>
          <a:xfrm>
            <a:off x="3240773" y="1693814"/>
            <a:ext cx="5894368" cy="2867020"/>
          </a:xfrm>
          <a:prstGeom prst="roundRect">
            <a:avLst>
              <a:gd name="adj" fmla="val 3313"/>
            </a:avLst>
          </a:prstGeom>
          <a:solidFill>
            <a:srgbClr val="242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A606F5-BB8B-4379-B97C-9FD20DAF75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155" t="43330" r="45384" b="42047"/>
          <a:stretch/>
        </p:blipFill>
        <p:spPr>
          <a:xfrm>
            <a:off x="5663039" y="1864839"/>
            <a:ext cx="1031623" cy="100232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31A95B-8F4A-4F3E-AF14-D26597D57DC4}"/>
              </a:ext>
            </a:extLst>
          </p:cNvPr>
          <p:cNvSpPr/>
          <p:nvPr/>
        </p:nvSpPr>
        <p:spPr>
          <a:xfrm>
            <a:off x="4443722" y="2949228"/>
            <a:ext cx="34612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solidFill>
                  <a:srgbClr val="E1E1E1"/>
                </a:solidFill>
                <a:latin typeface="Helvetica Neue"/>
              </a:rPr>
              <a:t>Request Submitted</a:t>
            </a:r>
            <a:endParaRPr lang="en-US" sz="2800" b="1" i="0" dirty="0">
              <a:solidFill>
                <a:srgbClr val="E1E1E1"/>
              </a:solidFill>
              <a:effectLst/>
              <a:latin typeface="Helvetica Neue"/>
            </a:endParaRPr>
          </a:p>
        </p:txBody>
      </p:sp>
      <p:sp>
        <p:nvSpPr>
          <p:cNvPr id="20" name="Rectangle: Rounded Corners 19">
            <a:hlinkClick r:id="rId7" action="ppaction://hlinksldjump"/>
            <a:extLst>
              <a:ext uri="{FF2B5EF4-FFF2-40B4-BE49-F238E27FC236}">
                <a16:creationId xmlns:a16="http://schemas.microsoft.com/office/drawing/2014/main" id="{C72BED48-23E2-4E7D-9865-C509BED0A15D}"/>
              </a:ext>
            </a:extLst>
          </p:cNvPr>
          <p:cNvSpPr/>
          <p:nvPr/>
        </p:nvSpPr>
        <p:spPr>
          <a:xfrm>
            <a:off x="5718415" y="3906420"/>
            <a:ext cx="785446" cy="386861"/>
          </a:xfrm>
          <a:prstGeom prst="roundRect">
            <a:avLst/>
          </a:prstGeom>
          <a:solidFill>
            <a:srgbClr val="277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2976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5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B8791F-B6E9-49ED-8548-EC0B5B0C453A}"/>
              </a:ext>
            </a:extLst>
          </p:cNvPr>
          <p:cNvSpPr/>
          <p:nvPr/>
        </p:nvSpPr>
        <p:spPr>
          <a:xfrm>
            <a:off x="2965938" y="926123"/>
            <a:ext cx="6260123" cy="1535723"/>
          </a:xfrm>
          <a:prstGeom prst="roundRect">
            <a:avLst>
              <a:gd name="adj" fmla="val 365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USC 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9B464E-9471-45FD-BEA9-9AB3F516EC22}"/>
              </a:ext>
            </a:extLst>
          </p:cNvPr>
          <p:cNvSpPr/>
          <p:nvPr/>
        </p:nvSpPr>
        <p:spPr>
          <a:xfrm>
            <a:off x="4919618" y="2967335"/>
            <a:ext cx="23527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Status : Not Yet Started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99D09E-FA93-4560-B7C5-B0CCDFDAF3A7}"/>
              </a:ext>
            </a:extLst>
          </p:cNvPr>
          <p:cNvSpPr/>
          <p:nvPr/>
        </p:nvSpPr>
        <p:spPr>
          <a:xfrm>
            <a:off x="4193033" y="1108889"/>
            <a:ext cx="3805929" cy="3963761"/>
          </a:xfrm>
          <a:prstGeom prst="rect">
            <a:avLst/>
          </a:prstGeom>
          <a:solidFill>
            <a:srgbClr val="1D1D1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F007A9-FC76-4593-A4B6-2380B0D96008}"/>
              </a:ext>
            </a:extLst>
          </p:cNvPr>
          <p:cNvSpPr/>
          <p:nvPr/>
        </p:nvSpPr>
        <p:spPr>
          <a:xfrm>
            <a:off x="4267195" y="1242644"/>
            <a:ext cx="13553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/>
              <a:t>Settings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FA76B8-EFB0-40F2-A295-34CC6B16654C}"/>
              </a:ext>
            </a:extLst>
          </p:cNvPr>
          <p:cNvSpPr/>
          <p:nvPr/>
        </p:nvSpPr>
        <p:spPr>
          <a:xfrm>
            <a:off x="4439272" y="1943071"/>
            <a:ext cx="173348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Election Settings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94CE16E-5385-4876-84D9-0021F9D595C5}"/>
              </a:ext>
            </a:extLst>
          </p:cNvPr>
          <p:cNvSpPr/>
          <p:nvPr/>
        </p:nvSpPr>
        <p:spPr>
          <a:xfrm>
            <a:off x="4565731" y="2405369"/>
            <a:ext cx="2972206" cy="369332"/>
          </a:xfrm>
          <a:prstGeom prst="roundRect">
            <a:avLst/>
          </a:prstGeom>
          <a:solidFill>
            <a:srgbClr val="D2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Cancel My Candidacy Form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8BC0ED-36D5-4509-B6C3-A865CE29ABCF}"/>
              </a:ext>
            </a:extLst>
          </p:cNvPr>
          <p:cNvSpPr/>
          <p:nvPr/>
        </p:nvSpPr>
        <p:spPr>
          <a:xfrm>
            <a:off x="4439272" y="3216422"/>
            <a:ext cx="17486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Settings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DFDECE4-087C-48B8-AA57-94FB86A05220}"/>
              </a:ext>
            </a:extLst>
          </p:cNvPr>
          <p:cNvSpPr/>
          <p:nvPr/>
        </p:nvSpPr>
        <p:spPr>
          <a:xfrm>
            <a:off x="4565731" y="3678720"/>
            <a:ext cx="2972206" cy="369332"/>
          </a:xfrm>
          <a:prstGeom prst="roundRect">
            <a:avLst/>
          </a:prstGeom>
          <a:solidFill>
            <a:srgbClr val="277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Request Account Deletion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6DB15C2-8960-464C-987C-C62386578301}"/>
              </a:ext>
            </a:extLst>
          </p:cNvPr>
          <p:cNvSpPr/>
          <p:nvPr/>
        </p:nvSpPr>
        <p:spPr>
          <a:xfrm>
            <a:off x="4565731" y="4191502"/>
            <a:ext cx="2972206" cy="369332"/>
          </a:xfrm>
          <a:prstGeom prst="roundRect">
            <a:avLst/>
          </a:prstGeom>
          <a:noFill/>
          <a:ln>
            <a:solidFill>
              <a:srgbClr val="2778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Socket ID : fG544317gajjajdd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9280A79-3115-4F16-9F6B-BAD0D8AD3BD3}"/>
              </a:ext>
            </a:extLst>
          </p:cNvPr>
          <p:cNvSpPr/>
          <p:nvPr/>
        </p:nvSpPr>
        <p:spPr>
          <a:xfrm>
            <a:off x="3240773" y="1693814"/>
            <a:ext cx="5894368" cy="2867020"/>
          </a:xfrm>
          <a:prstGeom prst="roundRect">
            <a:avLst>
              <a:gd name="adj" fmla="val 3313"/>
            </a:avLst>
          </a:prstGeom>
          <a:solidFill>
            <a:srgbClr val="242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A606F5-BB8B-4379-B97C-9FD20DAF75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155" t="43330" r="45384" b="42047"/>
          <a:stretch/>
        </p:blipFill>
        <p:spPr>
          <a:xfrm>
            <a:off x="5663039" y="1864839"/>
            <a:ext cx="1031623" cy="100232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31A95B-8F4A-4F3E-AF14-D26597D57DC4}"/>
              </a:ext>
            </a:extLst>
          </p:cNvPr>
          <p:cNvSpPr/>
          <p:nvPr/>
        </p:nvSpPr>
        <p:spPr>
          <a:xfrm>
            <a:off x="4443721" y="2949228"/>
            <a:ext cx="34612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solidFill>
                  <a:srgbClr val="E1E1E1"/>
                </a:solidFill>
                <a:latin typeface="Helvetica Neue"/>
              </a:rPr>
              <a:t>Request Submitted</a:t>
            </a:r>
            <a:endParaRPr lang="en-US" sz="2800" b="1" i="0" dirty="0">
              <a:solidFill>
                <a:srgbClr val="E1E1E1"/>
              </a:solidFill>
              <a:effectLst/>
              <a:latin typeface="Helvetica Neue"/>
            </a:endParaRPr>
          </a:p>
        </p:txBody>
      </p:sp>
      <p:sp>
        <p:nvSpPr>
          <p:cNvPr id="20" name="Rectangle: Rounded Corners 19">
            <a:hlinkClick r:id="rId7" action="ppaction://hlinksldjump"/>
            <a:extLst>
              <a:ext uri="{FF2B5EF4-FFF2-40B4-BE49-F238E27FC236}">
                <a16:creationId xmlns:a16="http://schemas.microsoft.com/office/drawing/2014/main" id="{C72BED48-23E2-4E7D-9865-C509BED0A15D}"/>
              </a:ext>
            </a:extLst>
          </p:cNvPr>
          <p:cNvSpPr/>
          <p:nvPr/>
        </p:nvSpPr>
        <p:spPr>
          <a:xfrm>
            <a:off x="5718415" y="3906420"/>
            <a:ext cx="785446" cy="386861"/>
          </a:xfrm>
          <a:prstGeom prst="roundRect">
            <a:avLst/>
          </a:prstGeom>
          <a:solidFill>
            <a:srgbClr val="277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84833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4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B8791F-B6E9-49ED-8548-EC0B5B0C453A}"/>
              </a:ext>
            </a:extLst>
          </p:cNvPr>
          <p:cNvSpPr/>
          <p:nvPr/>
        </p:nvSpPr>
        <p:spPr>
          <a:xfrm>
            <a:off x="2965938" y="926123"/>
            <a:ext cx="6260123" cy="1535723"/>
          </a:xfrm>
          <a:prstGeom prst="roundRect">
            <a:avLst>
              <a:gd name="adj" fmla="val 365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USC 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9B464E-9471-45FD-BEA9-9AB3F516EC22}"/>
              </a:ext>
            </a:extLst>
          </p:cNvPr>
          <p:cNvSpPr/>
          <p:nvPr/>
        </p:nvSpPr>
        <p:spPr>
          <a:xfrm>
            <a:off x="4919618" y="2967335"/>
            <a:ext cx="23527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Status : Not Yet Started</a:t>
            </a:r>
          </a:p>
        </p:txBody>
      </p:sp>
      <p:sp>
        <p:nvSpPr>
          <p:cNvPr id="16" name="Rectangle 15">
            <a:hlinkClick r:id="rId5" action="ppaction://hlinksldjump"/>
            <a:extLst>
              <a:ext uri="{FF2B5EF4-FFF2-40B4-BE49-F238E27FC236}">
                <a16:creationId xmlns:a16="http://schemas.microsoft.com/office/drawing/2014/main" id="{C3C998F5-0543-4F14-9299-E198B0DB4F47}"/>
              </a:ext>
            </a:extLst>
          </p:cNvPr>
          <p:cNvSpPr/>
          <p:nvPr/>
        </p:nvSpPr>
        <p:spPr>
          <a:xfrm>
            <a:off x="-103479" y="-22947"/>
            <a:ext cx="4064000" cy="685800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hlinkClick r:id="rId6" action="ppaction://hlinksldjump"/>
            <a:extLst>
              <a:ext uri="{FF2B5EF4-FFF2-40B4-BE49-F238E27FC236}">
                <a16:creationId xmlns:a16="http://schemas.microsoft.com/office/drawing/2014/main" id="{819A765B-1B80-4FA1-A071-A64668D370D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393" t="18345" r="75041" b="74926"/>
          <a:stretch/>
        </p:blipFill>
        <p:spPr>
          <a:xfrm>
            <a:off x="3369719" y="85191"/>
            <a:ext cx="636842" cy="6756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80BF9E-0B40-4356-9D62-ADBDDED1B0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0" y="423023"/>
            <a:ext cx="854963" cy="854963"/>
          </a:xfrm>
          <a:prstGeom prst="rect">
            <a:avLst/>
          </a:prstGeom>
        </p:spPr>
      </p:pic>
      <p:sp>
        <p:nvSpPr>
          <p:cNvPr id="20" name="Rectangle: Rounded Corners 19">
            <a:hlinkClick r:id="rId6" action="ppaction://hlinksldjump"/>
            <a:extLst>
              <a:ext uri="{FF2B5EF4-FFF2-40B4-BE49-F238E27FC236}">
                <a16:creationId xmlns:a16="http://schemas.microsoft.com/office/drawing/2014/main" id="{65216F0B-6742-498D-B7DC-398C0585FD2F}"/>
              </a:ext>
            </a:extLst>
          </p:cNvPr>
          <p:cNvSpPr>
            <a:spLocks/>
          </p:cNvSpPr>
          <p:nvPr/>
        </p:nvSpPr>
        <p:spPr>
          <a:xfrm>
            <a:off x="317984" y="2065690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Home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AC26CB-EB92-4401-8C6E-9087463F832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1213" t="36505" r="76366" b="59405"/>
          <a:stretch/>
        </p:blipFill>
        <p:spPr>
          <a:xfrm>
            <a:off x="3301391" y="2126930"/>
            <a:ext cx="334086" cy="317209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E2FE1B-CDAF-475A-A9AA-5E4B837D689E}"/>
              </a:ext>
            </a:extLst>
          </p:cNvPr>
          <p:cNvSpPr>
            <a:spLocks/>
          </p:cNvSpPr>
          <p:nvPr/>
        </p:nvSpPr>
        <p:spPr>
          <a:xfrm>
            <a:off x="317984" y="2662966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Profile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B659147-765B-474F-94B8-B04A30AD642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877" t="43176" r="76503" b="52951"/>
          <a:stretch/>
        </p:blipFill>
        <p:spPr>
          <a:xfrm>
            <a:off x="3286644" y="2746522"/>
            <a:ext cx="319337" cy="26547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C1E2A62-E6EB-4C12-8697-814D775B059C}"/>
              </a:ext>
            </a:extLst>
          </p:cNvPr>
          <p:cNvSpPr>
            <a:spLocks/>
          </p:cNvSpPr>
          <p:nvPr/>
        </p:nvSpPr>
        <p:spPr>
          <a:xfrm>
            <a:off x="320396" y="3289193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File for Candidacy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31FB62B-5EF6-4548-A714-B1E947A3AEC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647" t="50628" r="76613" b="46247"/>
          <a:stretch/>
        </p:blipFill>
        <p:spPr>
          <a:xfrm>
            <a:off x="3286644" y="3410848"/>
            <a:ext cx="334085" cy="214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632E63-D462-489D-A965-8C635BF7A33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1533" t="56852" r="76296" b="39009"/>
          <a:stretch/>
        </p:blipFill>
        <p:spPr>
          <a:xfrm>
            <a:off x="3370821" y="4020362"/>
            <a:ext cx="264656" cy="283650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BACC5B8-36B3-481B-8C6B-E7AC3D51C81F}"/>
              </a:ext>
            </a:extLst>
          </p:cNvPr>
          <p:cNvSpPr>
            <a:spLocks/>
          </p:cNvSpPr>
          <p:nvPr/>
        </p:nvSpPr>
        <p:spPr>
          <a:xfrm>
            <a:off x="318071" y="3908999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Candidates</a:t>
            </a:r>
          </a:p>
        </p:txBody>
      </p:sp>
      <p:sp>
        <p:nvSpPr>
          <p:cNvPr id="31" name="Rectangle: Rounded Corners 30">
            <a:hlinkClick r:id="rId11" action="ppaction://hlinksldjump"/>
            <a:extLst>
              <a:ext uri="{FF2B5EF4-FFF2-40B4-BE49-F238E27FC236}">
                <a16:creationId xmlns:a16="http://schemas.microsoft.com/office/drawing/2014/main" id="{7643AFC3-7A82-4B2E-9596-0F10F0D2B00A}"/>
              </a:ext>
            </a:extLst>
          </p:cNvPr>
          <p:cNvSpPr>
            <a:spLocks/>
          </p:cNvSpPr>
          <p:nvPr/>
        </p:nvSpPr>
        <p:spPr>
          <a:xfrm>
            <a:off x="318071" y="4516230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Leave Election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9235F33-AED7-4F67-A6AF-DC99CD1ED8E3}"/>
              </a:ext>
            </a:extLst>
          </p:cNvPr>
          <p:cNvSpPr>
            <a:spLocks/>
          </p:cNvSpPr>
          <p:nvPr/>
        </p:nvSpPr>
        <p:spPr>
          <a:xfrm>
            <a:off x="328811" y="5146962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Settings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C359DBB-645A-4998-A2CF-594ED60FEE6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0941" t="18761" r="6319" b="76517"/>
          <a:stretch/>
        </p:blipFill>
        <p:spPr>
          <a:xfrm>
            <a:off x="3325667" y="5217094"/>
            <a:ext cx="334086" cy="32371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C340B20-93F1-4CB4-ABF5-9C572D11FA0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0343" t="63818" r="76250" b="31917"/>
          <a:stretch/>
        </p:blipFill>
        <p:spPr>
          <a:xfrm>
            <a:off x="3238604" y="4591169"/>
            <a:ext cx="415415" cy="29234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94DB7F-25DF-4ADB-A470-D3DFDAA2AC2A}"/>
              </a:ext>
            </a:extLst>
          </p:cNvPr>
          <p:cNvCxnSpPr>
            <a:cxnSpLocks/>
          </p:cNvCxnSpPr>
          <p:nvPr/>
        </p:nvCxnSpPr>
        <p:spPr>
          <a:xfrm>
            <a:off x="3960968" y="0"/>
            <a:ext cx="0" cy="6858000"/>
          </a:xfrm>
          <a:prstGeom prst="line">
            <a:avLst/>
          </a:prstGeom>
          <a:ln>
            <a:solidFill>
              <a:srgbClr val="2982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A79E93C-1B50-42B3-BD5C-E39C2278EE2B}"/>
              </a:ext>
            </a:extLst>
          </p:cNvPr>
          <p:cNvSpPr/>
          <p:nvPr/>
        </p:nvSpPr>
        <p:spPr>
          <a:xfrm>
            <a:off x="3659753" y="2272002"/>
            <a:ext cx="5894368" cy="2497706"/>
          </a:xfrm>
          <a:prstGeom prst="roundRect">
            <a:avLst>
              <a:gd name="adj" fmla="val 3313"/>
            </a:avLst>
          </a:prstGeom>
          <a:solidFill>
            <a:srgbClr val="242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i="0" dirty="0">
              <a:solidFill>
                <a:srgbClr val="E1E1E1"/>
              </a:solidFill>
              <a:effectLst/>
              <a:latin typeface="Helvetica Neue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5A57EB-677F-403F-913F-8BE350CF45CD}"/>
              </a:ext>
            </a:extLst>
          </p:cNvPr>
          <p:cNvSpPr/>
          <p:nvPr/>
        </p:nvSpPr>
        <p:spPr>
          <a:xfrm>
            <a:off x="4920977" y="2879257"/>
            <a:ext cx="33025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0" dirty="0">
                <a:solidFill>
                  <a:srgbClr val="E1E1E1"/>
                </a:solidFill>
                <a:effectLst/>
                <a:latin typeface="Helvetica Neue"/>
              </a:rPr>
              <a:t>Leave Election?</a:t>
            </a:r>
          </a:p>
        </p:txBody>
      </p:sp>
      <p:sp>
        <p:nvSpPr>
          <p:cNvPr id="30" name="Rectangle: Rounded Corners 29">
            <a:hlinkClick r:id="rId14" action="ppaction://hlinksldjump"/>
            <a:extLst>
              <a:ext uri="{FF2B5EF4-FFF2-40B4-BE49-F238E27FC236}">
                <a16:creationId xmlns:a16="http://schemas.microsoft.com/office/drawing/2014/main" id="{00C07026-6278-4ECF-9A94-C48D3CFB62B6}"/>
              </a:ext>
            </a:extLst>
          </p:cNvPr>
          <p:cNvSpPr/>
          <p:nvPr/>
        </p:nvSpPr>
        <p:spPr>
          <a:xfrm>
            <a:off x="5786784" y="4189152"/>
            <a:ext cx="785446" cy="386861"/>
          </a:xfrm>
          <a:prstGeom prst="roundRect">
            <a:avLst/>
          </a:prstGeom>
          <a:solidFill>
            <a:srgbClr val="D2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2" name="Rectangle: Rounded Corners 31">
            <a:hlinkClick r:id="rId15" action="ppaction://hlinksldjump"/>
            <a:extLst>
              <a:ext uri="{FF2B5EF4-FFF2-40B4-BE49-F238E27FC236}">
                <a16:creationId xmlns:a16="http://schemas.microsoft.com/office/drawing/2014/main" id="{BC52A817-C808-4887-8050-4BF665B1ECD1}"/>
              </a:ext>
            </a:extLst>
          </p:cNvPr>
          <p:cNvSpPr/>
          <p:nvPr/>
        </p:nvSpPr>
        <p:spPr>
          <a:xfrm>
            <a:off x="6706769" y="4185770"/>
            <a:ext cx="785446" cy="386861"/>
          </a:xfrm>
          <a:prstGeom prst="round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6546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4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B8791F-B6E9-49ED-8548-EC0B5B0C453A}"/>
              </a:ext>
            </a:extLst>
          </p:cNvPr>
          <p:cNvSpPr/>
          <p:nvPr/>
        </p:nvSpPr>
        <p:spPr>
          <a:xfrm>
            <a:off x="2965938" y="926123"/>
            <a:ext cx="6260123" cy="1535723"/>
          </a:xfrm>
          <a:prstGeom prst="roundRect">
            <a:avLst>
              <a:gd name="adj" fmla="val 365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USC 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9B464E-9471-45FD-BEA9-9AB3F516EC22}"/>
              </a:ext>
            </a:extLst>
          </p:cNvPr>
          <p:cNvSpPr/>
          <p:nvPr/>
        </p:nvSpPr>
        <p:spPr>
          <a:xfrm>
            <a:off x="4919618" y="2967335"/>
            <a:ext cx="23527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Status : Not Yet Started</a:t>
            </a:r>
          </a:p>
        </p:txBody>
      </p:sp>
      <p:sp>
        <p:nvSpPr>
          <p:cNvPr id="16" name="Rectangle 15">
            <a:hlinkClick r:id="rId5" action="ppaction://hlinksldjump"/>
            <a:extLst>
              <a:ext uri="{FF2B5EF4-FFF2-40B4-BE49-F238E27FC236}">
                <a16:creationId xmlns:a16="http://schemas.microsoft.com/office/drawing/2014/main" id="{C3C998F5-0543-4F14-9299-E198B0DB4F47}"/>
              </a:ext>
            </a:extLst>
          </p:cNvPr>
          <p:cNvSpPr/>
          <p:nvPr/>
        </p:nvSpPr>
        <p:spPr>
          <a:xfrm>
            <a:off x="-103479" y="-22947"/>
            <a:ext cx="4064000" cy="685800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hlinkClick r:id="rId6" action="ppaction://hlinksldjump"/>
            <a:extLst>
              <a:ext uri="{FF2B5EF4-FFF2-40B4-BE49-F238E27FC236}">
                <a16:creationId xmlns:a16="http://schemas.microsoft.com/office/drawing/2014/main" id="{819A765B-1B80-4FA1-A071-A64668D370D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393" t="18345" r="75041" b="74926"/>
          <a:stretch/>
        </p:blipFill>
        <p:spPr>
          <a:xfrm>
            <a:off x="3369719" y="85191"/>
            <a:ext cx="636842" cy="6756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80BF9E-0B40-4356-9D62-ADBDDED1B0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0" y="423023"/>
            <a:ext cx="854963" cy="854963"/>
          </a:xfrm>
          <a:prstGeom prst="rect">
            <a:avLst/>
          </a:prstGeom>
        </p:spPr>
      </p:pic>
      <p:sp>
        <p:nvSpPr>
          <p:cNvPr id="20" name="Rectangle: Rounded Corners 19">
            <a:hlinkClick r:id="rId6" action="ppaction://hlinksldjump"/>
            <a:extLst>
              <a:ext uri="{FF2B5EF4-FFF2-40B4-BE49-F238E27FC236}">
                <a16:creationId xmlns:a16="http://schemas.microsoft.com/office/drawing/2014/main" id="{65216F0B-6742-498D-B7DC-398C0585FD2F}"/>
              </a:ext>
            </a:extLst>
          </p:cNvPr>
          <p:cNvSpPr>
            <a:spLocks/>
          </p:cNvSpPr>
          <p:nvPr/>
        </p:nvSpPr>
        <p:spPr>
          <a:xfrm>
            <a:off x="317984" y="2065690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Home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AC26CB-EB92-4401-8C6E-9087463F832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1213" t="36505" r="76366" b="59405"/>
          <a:stretch/>
        </p:blipFill>
        <p:spPr>
          <a:xfrm>
            <a:off x="3301391" y="2126930"/>
            <a:ext cx="334086" cy="317209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E2FE1B-CDAF-475A-A9AA-5E4B837D689E}"/>
              </a:ext>
            </a:extLst>
          </p:cNvPr>
          <p:cNvSpPr>
            <a:spLocks/>
          </p:cNvSpPr>
          <p:nvPr/>
        </p:nvSpPr>
        <p:spPr>
          <a:xfrm>
            <a:off x="317984" y="2662966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Profile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B659147-765B-474F-94B8-B04A30AD642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877" t="43176" r="76503" b="52951"/>
          <a:stretch/>
        </p:blipFill>
        <p:spPr>
          <a:xfrm>
            <a:off x="3286644" y="2746522"/>
            <a:ext cx="319337" cy="26547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C1E2A62-E6EB-4C12-8697-814D775B059C}"/>
              </a:ext>
            </a:extLst>
          </p:cNvPr>
          <p:cNvSpPr>
            <a:spLocks/>
          </p:cNvSpPr>
          <p:nvPr/>
        </p:nvSpPr>
        <p:spPr>
          <a:xfrm>
            <a:off x="320396" y="3289193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File for Candidacy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31FB62B-5EF6-4548-A714-B1E947A3AEC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647" t="50628" r="76613" b="46247"/>
          <a:stretch/>
        </p:blipFill>
        <p:spPr>
          <a:xfrm>
            <a:off x="3286644" y="3410848"/>
            <a:ext cx="334085" cy="214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632E63-D462-489D-A965-8C635BF7A33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1533" t="56852" r="76296" b="39009"/>
          <a:stretch/>
        </p:blipFill>
        <p:spPr>
          <a:xfrm>
            <a:off x="3370821" y="4020362"/>
            <a:ext cx="264656" cy="283650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BACC5B8-36B3-481B-8C6B-E7AC3D51C81F}"/>
              </a:ext>
            </a:extLst>
          </p:cNvPr>
          <p:cNvSpPr>
            <a:spLocks/>
          </p:cNvSpPr>
          <p:nvPr/>
        </p:nvSpPr>
        <p:spPr>
          <a:xfrm>
            <a:off x="318071" y="3908999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Candidates</a:t>
            </a:r>
          </a:p>
        </p:txBody>
      </p:sp>
      <p:sp>
        <p:nvSpPr>
          <p:cNvPr id="31" name="Rectangle: Rounded Corners 30">
            <a:hlinkClick r:id="rId11" action="ppaction://hlinksldjump"/>
            <a:extLst>
              <a:ext uri="{FF2B5EF4-FFF2-40B4-BE49-F238E27FC236}">
                <a16:creationId xmlns:a16="http://schemas.microsoft.com/office/drawing/2014/main" id="{7643AFC3-7A82-4B2E-9596-0F10F0D2B00A}"/>
              </a:ext>
            </a:extLst>
          </p:cNvPr>
          <p:cNvSpPr>
            <a:spLocks/>
          </p:cNvSpPr>
          <p:nvPr/>
        </p:nvSpPr>
        <p:spPr>
          <a:xfrm>
            <a:off x="318071" y="4516230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Leave Election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9235F33-AED7-4F67-A6AF-DC99CD1ED8E3}"/>
              </a:ext>
            </a:extLst>
          </p:cNvPr>
          <p:cNvSpPr>
            <a:spLocks/>
          </p:cNvSpPr>
          <p:nvPr/>
        </p:nvSpPr>
        <p:spPr>
          <a:xfrm>
            <a:off x="328811" y="5146962"/>
            <a:ext cx="3367744" cy="473584"/>
          </a:xfrm>
          <a:prstGeom prst="roundRect">
            <a:avLst>
              <a:gd name="adj" fmla="val 10070"/>
            </a:avLst>
          </a:prstGeom>
          <a:noFill/>
          <a:ln>
            <a:solidFill>
              <a:srgbClr val="454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F2"/>
                </a:solidFill>
              </a:rPr>
              <a:t>Settings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C359DBB-645A-4998-A2CF-594ED60FEE6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0941" t="18761" r="6319" b="76517"/>
          <a:stretch/>
        </p:blipFill>
        <p:spPr>
          <a:xfrm>
            <a:off x="3325667" y="5217094"/>
            <a:ext cx="334086" cy="32371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C340B20-93F1-4CB4-ABF5-9C572D11FA0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0343" t="63818" r="76250" b="31917"/>
          <a:stretch/>
        </p:blipFill>
        <p:spPr>
          <a:xfrm>
            <a:off x="3238604" y="4591169"/>
            <a:ext cx="415415" cy="292342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C51F27E-9D1B-4249-827D-EC572B05B174}"/>
              </a:ext>
            </a:extLst>
          </p:cNvPr>
          <p:cNvSpPr/>
          <p:nvPr/>
        </p:nvSpPr>
        <p:spPr>
          <a:xfrm>
            <a:off x="3659753" y="2247288"/>
            <a:ext cx="5894368" cy="2867020"/>
          </a:xfrm>
          <a:prstGeom prst="roundRect">
            <a:avLst>
              <a:gd name="adj" fmla="val 3313"/>
            </a:avLst>
          </a:prstGeom>
          <a:solidFill>
            <a:srgbClr val="242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B6B1C40-458C-4631-8B70-DAAFC807018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6155" t="43330" r="45384" b="42047"/>
          <a:stretch/>
        </p:blipFill>
        <p:spPr>
          <a:xfrm>
            <a:off x="6082019" y="2418313"/>
            <a:ext cx="1031623" cy="100232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04728F-FCC2-4C28-AF27-AC5F12B41AD3}"/>
              </a:ext>
            </a:extLst>
          </p:cNvPr>
          <p:cNvSpPr/>
          <p:nvPr/>
        </p:nvSpPr>
        <p:spPr>
          <a:xfrm>
            <a:off x="4817003" y="3502702"/>
            <a:ext cx="35525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0" dirty="0">
                <a:solidFill>
                  <a:srgbClr val="E1E1E1"/>
                </a:solidFill>
                <a:effectLst/>
                <a:latin typeface="Helvetica Neue"/>
              </a:rPr>
              <a:t>Successfully Left</a:t>
            </a:r>
          </a:p>
        </p:txBody>
      </p:sp>
      <p:sp>
        <p:nvSpPr>
          <p:cNvPr id="38" name="Rectangle: Rounded Corners 37">
            <a:hlinkClick r:id="rId11" action="ppaction://hlinksldjump"/>
            <a:extLst>
              <a:ext uri="{FF2B5EF4-FFF2-40B4-BE49-F238E27FC236}">
                <a16:creationId xmlns:a16="http://schemas.microsoft.com/office/drawing/2014/main" id="{B0CCFF6F-3507-48FC-8315-8C3BD7FE089B}"/>
              </a:ext>
            </a:extLst>
          </p:cNvPr>
          <p:cNvSpPr/>
          <p:nvPr/>
        </p:nvSpPr>
        <p:spPr>
          <a:xfrm>
            <a:off x="6166338" y="4541899"/>
            <a:ext cx="785446" cy="386861"/>
          </a:xfrm>
          <a:prstGeom prst="roundRect">
            <a:avLst/>
          </a:prstGeom>
          <a:solidFill>
            <a:srgbClr val="277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56015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CDB381-BA1B-4306-B83B-7E9F69814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" y="132007"/>
            <a:ext cx="854963" cy="854963"/>
          </a:xfrm>
          <a:prstGeom prst="rect">
            <a:avLst/>
          </a:prstGeom>
        </p:spPr>
      </p:pic>
      <p:pic>
        <p:nvPicPr>
          <p:cNvPr id="1028" name="Picture 4" descr="Index of /images">
            <a:extLst>
              <a:ext uri="{FF2B5EF4-FFF2-40B4-BE49-F238E27FC236}">
                <a16:creationId xmlns:a16="http://schemas.microsoft.com/office/drawing/2014/main" id="{E9DE6CD8-EBF1-4473-90FA-B3DB263CD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176" y="257578"/>
            <a:ext cx="339145" cy="33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934620-FCC6-42D4-BB82-401685BA8C4A}"/>
              </a:ext>
            </a:extLst>
          </p:cNvPr>
          <p:cNvSpPr/>
          <p:nvPr/>
        </p:nvSpPr>
        <p:spPr>
          <a:xfrm>
            <a:off x="450760" y="1438834"/>
            <a:ext cx="3850783" cy="5080147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23E0D8-B60B-4C85-91C9-64D23BDA494F}"/>
              </a:ext>
            </a:extLst>
          </p:cNvPr>
          <p:cNvSpPr/>
          <p:nvPr/>
        </p:nvSpPr>
        <p:spPr>
          <a:xfrm>
            <a:off x="6351440" y="2266012"/>
            <a:ext cx="427123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WMSU-AESU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55A5E0-3288-45CD-99F9-8B017A1C905F}"/>
              </a:ext>
            </a:extLst>
          </p:cNvPr>
          <p:cNvSpPr/>
          <p:nvPr/>
        </p:nvSpPr>
        <p:spPr>
          <a:xfrm>
            <a:off x="7450378" y="3215063"/>
            <a:ext cx="32798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Voting System</a:t>
            </a:r>
            <a:endParaRPr lang="en-US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17">
            <a:hlinkClick r:id="rId4" action="ppaction://hlinksldjump"/>
            <a:extLst>
              <a:ext uri="{FF2B5EF4-FFF2-40B4-BE49-F238E27FC236}">
                <a16:creationId xmlns:a16="http://schemas.microsoft.com/office/drawing/2014/main" id="{08659D41-6A15-4145-8139-3E1855C22B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839" t="33033" r="64967" b="58552"/>
          <a:stretch/>
        </p:blipFill>
        <p:spPr>
          <a:xfrm>
            <a:off x="3984934" y="1141239"/>
            <a:ext cx="633217" cy="5768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26A44E-23E7-41D8-B840-4DCEA9274A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39" t="39136" r="75682" b="50000"/>
          <a:stretch/>
        </p:blipFill>
        <p:spPr>
          <a:xfrm>
            <a:off x="1652457" y="1753482"/>
            <a:ext cx="1423254" cy="8626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CA4E733-DB2F-47DB-9776-EC47CDFD04E3}"/>
              </a:ext>
            </a:extLst>
          </p:cNvPr>
          <p:cNvSpPr/>
          <p:nvPr/>
        </p:nvSpPr>
        <p:spPr>
          <a:xfrm>
            <a:off x="579964" y="2568989"/>
            <a:ext cx="258658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ID: 1234</a:t>
            </a:r>
          </a:p>
        </p:txBody>
      </p:sp>
      <p:pic>
        <p:nvPicPr>
          <p:cNvPr id="6" name="Picture 5">
            <a:hlinkClick r:id="rId7" action="ppaction://hlinksldjump"/>
            <a:extLst>
              <a:ext uri="{FF2B5EF4-FFF2-40B4-BE49-F238E27FC236}">
                <a16:creationId xmlns:a16="http://schemas.microsoft.com/office/drawing/2014/main" id="{DB7E697D-D871-45E6-A220-F9A6B00F84F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591" t="55188" r="68125" b="12507"/>
          <a:stretch/>
        </p:blipFill>
        <p:spPr>
          <a:xfrm>
            <a:off x="535747" y="3067948"/>
            <a:ext cx="3625946" cy="2738846"/>
          </a:xfrm>
          <a:prstGeom prst="rect">
            <a:avLst/>
          </a:prstGeom>
        </p:spPr>
      </p:pic>
      <p:pic>
        <p:nvPicPr>
          <p:cNvPr id="9" name="Picture 8">
            <a:hlinkClick r:id="rId9" action="ppaction://hlinksldjump"/>
            <a:extLst>
              <a:ext uri="{FF2B5EF4-FFF2-40B4-BE49-F238E27FC236}">
                <a16:creationId xmlns:a16="http://schemas.microsoft.com/office/drawing/2014/main" id="{17E29CF3-A610-449C-9662-8FFC33EA1FF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443" t="86131" r="68653" b="6132"/>
          <a:stretch/>
        </p:blipFill>
        <p:spPr>
          <a:xfrm>
            <a:off x="632226" y="5728331"/>
            <a:ext cx="3352708" cy="53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932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A5D700-3F7F-4D67-98D2-F1FBC5CE4A39}"/>
              </a:ext>
            </a:extLst>
          </p:cNvPr>
          <p:cNvSpPr/>
          <p:nvPr/>
        </p:nvSpPr>
        <p:spPr>
          <a:xfrm>
            <a:off x="4500851" y="993392"/>
            <a:ext cx="31902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dirty="0">
                <a:solidFill>
                  <a:srgbClr val="EEEEEE"/>
                </a:solidFill>
                <a:effectLst/>
                <a:latin typeface="Helvetica Neue"/>
              </a:rPr>
              <a:t>Candidacy Form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hlinkClick r:id="rId7" action="ppaction://hlinksldjump"/>
            <a:extLst>
              <a:ext uri="{FF2B5EF4-FFF2-40B4-BE49-F238E27FC236}">
                <a16:creationId xmlns:a16="http://schemas.microsoft.com/office/drawing/2014/main" id="{760F9CD0-6B71-4E1B-9B5C-6C7E06EA846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834" t="39349" r="25833" b="25702"/>
          <a:stretch/>
        </p:blipFill>
        <p:spPr>
          <a:xfrm>
            <a:off x="2280919" y="1578167"/>
            <a:ext cx="8055826" cy="3274879"/>
          </a:xfrm>
          <a:prstGeom prst="rect">
            <a:avLst/>
          </a:prstGeom>
        </p:spPr>
      </p:pic>
      <p:pic>
        <p:nvPicPr>
          <p:cNvPr id="11" name="Picture 10">
            <a:hlinkClick r:id="rId9" action="ppaction://hlinksldjump"/>
            <a:extLst>
              <a:ext uri="{FF2B5EF4-FFF2-40B4-BE49-F238E27FC236}">
                <a16:creationId xmlns:a16="http://schemas.microsoft.com/office/drawing/2014/main" id="{6544C7F3-C9EE-4E6F-B686-B0040D1AB03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071" t="74298" r="26925" b="18440"/>
          <a:stretch/>
        </p:blipFill>
        <p:spPr>
          <a:xfrm>
            <a:off x="2502568" y="4853045"/>
            <a:ext cx="7652085" cy="6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8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A5D700-3F7F-4D67-98D2-F1FBC5CE4A39}"/>
              </a:ext>
            </a:extLst>
          </p:cNvPr>
          <p:cNvSpPr/>
          <p:nvPr/>
        </p:nvSpPr>
        <p:spPr>
          <a:xfrm>
            <a:off x="4500851" y="993392"/>
            <a:ext cx="31902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dirty="0">
                <a:solidFill>
                  <a:srgbClr val="EEEEEE"/>
                </a:solidFill>
                <a:effectLst/>
                <a:latin typeface="Helvetica Neue"/>
              </a:rPr>
              <a:t>Candidacy Form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hlinkClick r:id="rId7" action="ppaction://hlinksldjump"/>
            <a:extLst>
              <a:ext uri="{FF2B5EF4-FFF2-40B4-BE49-F238E27FC236}">
                <a16:creationId xmlns:a16="http://schemas.microsoft.com/office/drawing/2014/main" id="{760F9CD0-6B71-4E1B-9B5C-6C7E06EA846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834" t="39349" r="25833" b="25702"/>
          <a:stretch/>
        </p:blipFill>
        <p:spPr>
          <a:xfrm>
            <a:off x="2280919" y="1578167"/>
            <a:ext cx="8055826" cy="3274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44C7F3-C9EE-4E6F-B686-B0040D1AB03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071" t="74298" r="26925" b="18440"/>
          <a:stretch/>
        </p:blipFill>
        <p:spPr>
          <a:xfrm>
            <a:off x="2502568" y="4853045"/>
            <a:ext cx="7652085" cy="697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653F05-46DB-4D71-8649-F2548F7E160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0816" t="17853" b="70078"/>
          <a:stretch/>
        </p:blipFill>
        <p:spPr>
          <a:xfrm>
            <a:off x="9853128" y="46976"/>
            <a:ext cx="2338872" cy="82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"/>
    </mc:Choice>
    <mc:Fallback xmlns="">
      <p:transition spd="slow"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A5D700-3F7F-4D67-98D2-F1FBC5CE4A39}"/>
              </a:ext>
            </a:extLst>
          </p:cNvPr>
          <p:cNvSpPr/>
          <p:nvPr/>
        </p:nvSpPr>
        <p:spPr>
          <a:xfrm>
            <a:off x="4500851" y="993392"/>
            <a:ext cx="31902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dirty="0">
                <a:solidFill>
                  <a:srgbClr val="EEEEEE"/>
                </a:solidFill>
                <a:effectLst/>
                <a:latin typeface="Helvetica Neue"/>
              </a:rPr>
              <a:t>Candidacy Form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hlinkClick r:id="rId7" action="ppaction://hlinksldjump"/>
            <a:extLst>
              <a:ext uri="{FF2B5EF4-FFF2-40B4-BE49-F238E27FC236}">
                <a16:creationId xmlns:a16="http://schemas.microsoft.com/office/drawing/2014/main" id="{760F9CD0-6B71-4E1B-9B5C-6C7E06EA846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834" t="39349" r="25833" b="25702"/>
          <a:stretch/>
        </p:blipFill>
        <p:spPr>
          <a:xfrm>
            <a:off x="2280919" y="1578167"/>
            <a:ext cx="8055826" cy="3274879"/>
          </a:xfrm>
          <a:prstGeom prst="rect">
            <a:avLst/>
          </a:prstGeom>
        </p:spPr>
      </p:pic>
      <p:pic>
        <p:nvPicPr>
          <p:cNvPr id="11" name="Picture 10">
            <a:hlinkClick r:id="rId9" action="ppaction://hlinksldjump"/>
            <a:extLst>
              <a:ext uri="{FF2B5EF4-FFF2-40B4-BE49-F238E27FC236}">
                <a16:creationId xmlns:a16="http://schemas.microsoft.com/office/drawing/2014/main" id="{6544C7F3-C9EE-4E6F-B686-B0040D1AB03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071" t="74298" r="26925" b="18440"/>
          <a:stretch/>
        </p:blipFill>
        <p:spPr>
          <a:xfrm>
            <a:off x="2502568" y="4853045"/>
            <a:ext cx="7652085" cy="6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9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B2A6F4-86FE-40DC-B2E8-9749F2C6F40A}"/>
              </a:ext>
            </a:extLst>
          </p:cNvPr>
          <p:cNvSpPr/>
          <p:nvPr/>
        </p:nvSpPr>
        <p:spPr>
          <a:xfrm>
            <a:off x="89151" y="642871"/>
            <a:ext cx="12056595" cy="459098"/>
          </a:xfrm>
          <a:prstGeom prst="rect">
            <a:avLst/>
          </a:prstGeom>
          <a:solidFill>
            <a:srgbClr val="002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Team 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D873E4-16F4-4A38-AD06-D28B2DCD173D}"/>
              </a:ext>
            </a:extLst>
          </p:cNvPr>
          <p:cNvSpPr/>
          <p:nvPr/>
        </p:nvSpPr>
        <p:spPr>
          <a:xfrm>
            <a:off x="326000" y="1681397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935AAC-D193-455F-941E-4F4BB4F8EE75}"/>
              </a:ext>
            </a:extLst>
          </p:cNvPr>
          <p:cNvSpPr/>
          <p:nvPr/>
        </p:nvSpPr>
        <p:spPr>
          <a:xfrm>
            <a:off x="318071" y="1219732"/>
            <a:ext cx="13687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President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7C1F73F-36B2-4B91-8821-FB891A92B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86" y="1746610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A2599AC-BE61-4CD4-9CC4-0013CA802C13}"/>
              </a:ext>
            </a:extLst>
          </p:cNvPr>
          <p:cNvSpPr/>
          <p:nvPr/>
        </p:nvSpPr>
        <p:spPr>
          <a:xfrm>
            <a:off x="1480629" y="3659011"/>
            <a:ext cx="11598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Kali Linux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Action Button: Blank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F42A534-794F-4BA9-A14A-5365F6E1E792}"/>
              </a:ext>
            </a:extLst>
          </p:cNvPr>
          <p:cNvSpPr/>
          <p:nvPr/>
        </p:nvSpPr>
        <p:spPr>
          <a:xfrm>
            <a:off x="1585737" y="5228820"/>
            <a:ext cx="943583" cy="262647"/>
          </a:xfrm>
          <a:prstGeom prst="actionButtonBlank">
            <a:avLst/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More info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5A8BBE-60D8-4AEB-873C-3726F0C8C1E1}"/>
              </a:ext>
            </a:extLst>
          </p:cNvPr>
          <p:cNvSpPr/>
          <p:nvPr/>
        </p:nvSpPr>
        <p:spPr>
          <a:xfrm>
            <a:off x="1233115" y="5843415"/>
            <a:ext cx="705244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❤ 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C48902-27CC-4C59-ABBE-F1192F19F22E}"/>
              </a:ext>
            </a:extLst>
          </p:cNvPr>
          <p:cNvSpPr/>
          <p:nvPr/>
        </p:nvSpPr>
        <p:spPr>
          <a:xfrm>
            <a:off x="2176698" y="5843415"/>
            <a:ext cx="705244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📃 0</a:t>
            </a:r>
          </a:p>
        </p:txBody>
      </p:sp>
      <p:sp>
        <p:nvSpPr>
          <p:cNvPr id="22" name="Action Button: Blank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8CCBCDC-3AD0-484B-850D-F5EF0D9BB3BE}"/>
              </a:ext>
            </a:extLst>
          </p:cNvPr>
          <p:cNvSpPr/>
          <p:nvPr/>
        </p:nvSpPr>
        <p:spPr>
          <a:xfrm>
            <a:off x="692050" y="4037664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09408D-AB94-40B6-B1B9-23B4229F47B4}"/>
              </a:ext>
            </a:extLst>
          </p:cNvPr>
          <p:cNvSpPr/>
          <p:nvPr/>
        </p:nvSpPr>
        <p:spPr>
          <a:xfrm>
            <a:off x="753424" y="4183389"/>
            <a:ext cx="27555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doubt  </a:t>
            </a: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system 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</a:t>
            </a: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vulnerable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Chevron 13">
            <a:hlinkClick r:id="rId8" action="ppaction://hlinksldjump"/>
            <a:extLst>
              <a:ext uri="{FF2B5EF4-FFF2-40B4-BE49-F238E27FC236}">
                <a16:creationId xmlns:a16="http://schemas.microsoft.com/office/drawing/2014/main" id="{61161D42-EFBC-4F66-8B30-211115432E91}"/>
              </a:ext>
            </a:extLst>
          </p:cNvPr>
          <p:cNvSpPr/>
          <p:nvPr/>
        </p:nvSpPr>
        <p:spPr>
          <a:xfrm rot="5400000">
            <a:off x="6060121" y="6262731"/>
            <a:ext cx="547905" cy="476148"/>
          </a:xfrm>
          <a:prstGeom prst="chevron">
            <a:avLst>
              <a:gd name="adj" fmla="val 57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80395"/>
      </p:ext>
    </p:extLst>
  </p:cSld>
  <p:clrMapOvr>
    <a:masterClrMapping/>
  </p:clrMapOvr>
  <p:transition spd="slow" advClick="0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D873E4-16F4-4A38-AD06-D28B2DCD173D}"/>
              </a:ext>
            </a:extLst>
          </p:cNvPr>
          <p:cNvSpPr/>
          <p:nvPr/>
        </p:nvSpPr>
        <p:spPr>
          <a:xfrm>
            <a:off x="364963" y="1437628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935AAC-D193-455F-941E-4F4BB4F8EE75}"/>
              </a:ext>
            </a:extLst>
          </p:cNvPr>
          <p:cNvSpPr/>
          <p:nvPr/>
        </p:nvSpPr>
        <p:spPr>
          <a:xfrm>
            <a:off x="274606" y="937345"/>
            <a:ext cx="19666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Vice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President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7C1F73F-36B2-4B91-8821-FB891A92B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3" y="1543667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A2599AC-BE61-4CD4-9CC4-0013CA802C13}"/>
              </a:ext>
            </a:extLst>
          </p:cNvPr>
          <p:cNvSpPr/>
          <p:nvPr/>
        </p:nvSpPr>
        <p:spPr>
          <a:xfrm>
            <a:off x="806628" y="3450465"/>
            <a:ext cx="25382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Jake Peregrino Velasco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09408D-AB94-40B6-B1B9-23B4229F47B4}"/>
              </a:ext>
            </a:extLst>
          </p:cNvPr>
          <p:cNvSpPr/>
          <p:nvPr/>
        </p:nvSpPr>
        <p:spPr>
          <a:xfrm>
            <a:off x="633682" y="4091858"/>
            <a:ext cx="27555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heal us one</a:t>
            </a:r>
          </a:p>
          <a:p>
            <a:pPr algn="ctr"/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#covid19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Action Button: Blank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F42A534-794F-4BA9-A14A-5365F6E1E792}"/>
              </a:ext>
            </a:extLst>
          </p:cNvPr>
          <p:cNvSpPr/>
          <p:nvPr/>
        </p:nvSpPr>
        <p:spPr>
          <a:xfrm>
            <a:off x="1585737" y="4973327"/>
            <a:ext cx="943583" cy="262647"/>
          </a:xfrm>
          <a:prstGeom prst="actionButtonBlank">
            <a:avLst/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More info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5A8BBE-60D8-4AEB-873C-3726F0C8C1E1}"/>
              </a:ext>
            </a:extLst>
          </p:cNvPr>
          <p:cNvSpPr/>
          <p:nvPr/>
        </p:nvSpPr>
        <p:spPr>
          <a:xfrm>
            <a:off x="1233115" y="5587922"/>
            <a:ext cx="705244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❤ 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C48902-27CC-4C59-ABBE-F1192F19F22E}"/>
              </a:ext>
            </a:extLst>
          </p:cNvPr>
          <p:cNvSpPr/>
          <p:nvPr/>
        </p:nvSpPr>
        <p:spPr>
          <a:xfrm>
            <a:off x="2176698" y="5587922"/>
            <a:ext cx="705244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📃 0</a:t>
            </a:r>
          </a:p>
        </p:txBody>
      </p:sp>
      <p:sp>
        <p:nvSpPr>
          <p:cNvPr id="21" name="Action Button: Blank 2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1CF6260-B269-4FF3-8644-B5EA36FC588B}"/>
              </a:ext>
            </a:extLst>
          </p:cNvPr>
          <p:cNvSpPr/>
          <p:nvPr/>
        </p:nvSpPr>
        <p:spPr>
          <a:xfrm>
            <a:off x="633682" y="3917704"/>
            <a:ext cx="2916914" cy="846505"/>
          </a:xfrm>
          <a:prstGeom prst="actionButtonBlank">
            <a:avLst/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" name="Action Button: Blank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8CCBCDC-3AD0-484B-850D-F5EF0D9BB3BE}"/>
              </a:ext>
            </a:extLst>
          </p:cNvPr>
          <p:cNvSpPr/>
          <p:nvPr/>
        </p:nvSpPr>
        <p:spPr>
          <a:xfrm>
            <a:off x="692050" y="3803191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23" name="Arrow: Chevron 22">
            <a:hlinkClick r:id="rId8" action="ppaction://hlinksldjump"/>
            <a:extLst>
              <a:ext uri="{FF2B5EF4-FFF2-40B4-BE49-F238E27FC236}">
                <a16:creationId xmlns:a16="http://schemas.microsoft.com/office/drawing/2014/main" id="{CC95AD01-CE73-4CB1-802A-02C7EB162E31}"/>
              </a:ext>
            </a:extLst>
          </p:cNvPr>
          <p:cNvSpPr/>
          <p:nvPr/>
        </p:nvSpPr>
        <p:spPr>
          <a:xfrm rot="5400000">
            <a:off x="6060121" y="6262731"/>
            <a:ext cx="547905" cy="476148"/>
          </a:xfrm>
          <a:prstGeom prst="chevron">
            <a:avLst>
              <a:gd name="adj" fmla="val 57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hlinkClick r:id="rId9" action="ppaction://hlinksldjump"/>
            <a:extLst>
              <a:ext uri="{FF2B5EF4-FFF2-40B4-BE49-F238E27FC236}">
                <a16:creationId xmlns:a16="http://schemas.microsoft.com/office/drawing/2014/main" id="{8AD278DA-1E15-40CA-AB16-1F9E1687AF77}"/>
              </a:ext>
            </a:extLst>
          </p:cNvPr>
          <p:cNvSpPr/>
          <p:nvPr/>
        </p:nvSpPr>
        <p:spPr>
          <a:xfrm rot="16200000">
            <a:off x="6060120" y="768011"/>
            <a:ext cx="547905" cy="476148"/>
          </a:xfrm>
          <a:prstGeom prst="chevron">
            <a:avLst>
              <a:gd name="adj" fmla="val 57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848958"/>
      </p:ext>
    </p:extLst>
  </p:cSld>
  <p:clrMapOvr>
    <a:masterClrMapping/>
  </p:clrMapOvr>
  <p:transition spd="slow" advClick="0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2E015-F3EF-4931-9AE6-288143743DFF}"/>
              </a:ext>
            </a:extLst>
          </p:cNvPr>
          <p:cNvSpPr/>
          <p:nvPr/>
        </p:nvSpPr>
        <p:spPr>
          <a:xfrm>
            <a:off x="0" y="0"/>
            <a:ext cx="12192000" cy="57454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2270D-E5B9-4EFF-BBB0-F12AFEDB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01" t="18323" r="228" b="75289"/>
          <a:stretch/>
        </p:blipFill>
        <p:spPr>
          <a:xfrm>
            <a:off x="11527560" y="68329"/>
            <a:ext cx="618186" cy="437882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28E68536-646B-4ADB-BDAB-6C14CA8ED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65" t="18275" r="5450" b="74884"/>
          <a:stretch/>
        </p:blipFill>
        <p:spPr>
          <a:xfrm>
            <a:off x="11020332" y="56606"/>
            <a:ext cx="449251" cy="46892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F4B5BD7F-89C0-42D4-9FD7-D867E162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1" t="18446" r="9514" b="74884"/>
          <a:stretch/>
        </p:blipFill>
        <p:spPr>
          <a:xfrm>
            <a:off x="10492154" y="68330"/>
            <a:ext cx="457840" cy="4572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4868A03-058B-484B-827F-A1A61739A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9330" r="96526" b="76152"/>
          <a:stretch/>
        </p:blipFill>
        <p:spPr>
          <a:xfrm>
            <a:off x="89151" y="68330"/>
            <a:ext cx="457841" cy="43788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D873E4-16F4-4A38-AD06-D28B2DCD173D}"/>
              </a:ext>
            </a:extLst>
          </p:cNvPr>
          <p:cNvSpPr/>
          <p:nvPr/>
        </p:nvSpPr>
        <p:spPr>
          <a:xfrm>
            <a:off x="364963" y="1437628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935AAC-D193-455F-941E-4F4BB4F8EE75}"/>
              </a:ext>
            </a:extLst>
          </p:cNvPr>
          <p:cNvSpPr/>
          <p:nvPr/>
        </p:nvSpPr>
        <p:spPr>
          <a:xfrm>
            <a:off x="286459" y="918706"/>
            <a:ext cx="12699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Senators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7C1F73F-36B2-4B91-8821-FB891A92B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21" y="1514041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A2599AC-BE61-4CD4-9CC4-0013CA802C13}"/>
              </a:ext>
            </a:extLst>
          </p:cNvPr>
          <p:cNvSpPr/>
          <p:nvPr/>
        </p:nvSpPr>
        <p:spPr>
          <a:xfrm>
            <a:off x="1287306" y="3659011"/>
            <a:ext cx="15769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Linux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09408D-AB94-40B6-B1B9-23B4229F47B4}"/>
              </a:ext>
            </a:extLst>
          </p:cNvPr>
          <p:cNvSpPr/>
          <p:nvPr/>
        </p:nvSpPr>
        <p:spPr>
          <a:xfrm>
            <a:off x="632837" y="4298213"/>
            <a:ext cx="2755599" cy="461665"/>
          </a:xfrm>
          <a:prstGeom prst="rect">
            <a:avLst/>
          </a:prstGeom>
          <a:noFill/>
          <a:ln>
            <a:solidFill>
              <a:srgbClr val="777777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am the parent </a:t>
            </a: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all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distro</a:t>
            </a:r>
          </a:p>
        </p:txBody>
      </p:sp>
      <p:sp>
        <p:nvSpPr>
          <p:cNvPr id="10" name="Action Button: Blank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F42A534-794F-4BA9-A14A-5365F6E1E792}"/>
              </a:ext>
            </a:extLst>
          </p:cNvPr>
          <p:cNvSpPr/>
          <p:nvPr/>
        </p:nvSpPr>
        <p:spPr>
          <a:xfrm>
            <a:off x="1585737" y="5078429"/>
            <a:ext cx="943583" cy="262647"/>
          </a:xfrm>
          <a:prstGeom prst="actionButtonBlank">
            <a:avLst/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More info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5A8BBE-60D8-4AEB-873C-3726F0C8C1E1}"/>
              </a:ext>
            </a:extLst>
          </p:cNvPr>
          <p:cNvSpPr/>
          <p:nvPr/>
        </p:nvSpPr>
        <p:spPr>
          <a:xfrm>
            <a:off x="1233115" y="5587922"/>
            <a:ext cx="705244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❤ 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C48902-27CC-4C59-ABBE-F1192F19F22E}"/>
              </a:ext>
            </a:extLst>
          </p:cNvPr>
          <p:cNvSpPr/>
          <p:nvPr/>
        </p:nvSpPr>
        <p:spPr>
          <a:xfrm>
            <a:off x="2176698" y="5587922"/>
            <a:ext cx="705244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📃 0</a:t>
            </a:r>
          </a:p>
        </p:txBody>
      </p:sp>
      <p:sp>
        <p:nvSpPr>
          <p:cNvPr id="22" name="Action Button: Blank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8CCBCDC-3AD0-484B-850D-F5EF0D9BB3BE}"/>
              </a:ext>
            </a:extLst>
          </p:cNvPr>
          <p:cNvSpPr/>
          <p:nvPr/>
        </p:nvSpPr>
        <p:spPr>
          <a:xfrm>
            <a:off x="527734" y="4160115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6029BC2-6F53-459B-8BAC-15BD7EE2ED6C}"/>
              </a:ext>
            </a:extLst>
          </p:cNvPr>
          <p:cNvSpPr/>
          <p:nvPr/>
        </p:nvSpPr>
        <p:spPr>
          <a:xfrm>
            <a:off x="4023627" y="1437628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39F5EAED-B37A-4F7C-ACF6-848203B9F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285" y="1514041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556BACD-5088-4995-9175-8A6EBB1A6703}"/>
              </a:ext>
            </a:extLst>
          </p:cNvPr>
          <p:cNvSpPr/>
          <p:nvPr/>
        </p:nvSpPr>
        <p:spPr>
          <a:xfrm>
            <a:off x="4945970" y="3659011"/>
            <a:ext cx="15769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Linux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1628D-4A31-45B8-B6AD-2C5CA4C3464E}"/>
              </a:ext>
            </a:extLst>
          </p:cNvPr>
          <p:cNvSpPr/>
          <p:nvPr/>
        </p:nvSpPr>
        <p:spPr>
          <a:xfrm>
            <a:off x="4291501" y="4298213"/>
            <a:ext cx="2755599" cy="461665"/>
          </a:xfrm>
          <a:prstGeom prst="rect">
            <a:avLst/>
          </a:prstGeom>
          <a:noFill/>
          <a:ln>
            <a:solidFill>
              <a:srgbClr val="777777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am the parent </a:t>
            </a: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all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distro</a:t>
            </a:r>
          </a:p>
        </p:txBody>
      </p:sp>
      <p:sp>
        <p:nvSpPr>
          <p:cNvPr id="26" name="Action Button: Blank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6486249-112B-428C-A76C-2ED57788411B}"/>
              </a:ext>
            </a:extLst>
          </p:cNvPr>
          <p:cNvSpPr/>
          <p:nvPr/>
        </p:nvSpPr>
        <p:spPr>
          <a:xfrm>
            <a:off x="5244401" y="5078429"/>
            <a:ext cx="943583" cy="262647"/>
          </a:xfrm>
          <a:prstGeom prst="actionButtonBlank">
            <a:avLst/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More info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A5E1BB1-3270-4E74-8BFA-E7B7AC1BE3CA}"/>
              </a:ext>
            </a:extLst>
          </p:cNvPr>
          <p:cNvSpPr/>
          <p:nvPr/>
        </p:nvSpPr>
        <p:spPr>
          <a:xfrm>
            <a:off x="4891779" y="5587922"/>
            <a:ext cx="705244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❤ 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1F7748-AF4E-4EAB-BEED-69B08741D1C6}"/>
              </a:ext>
            </a:extLst>
          </p:cNvPr>
          <p:cNvSpPr/>
          <p:nvPr/>
        </p:nvSpPr>
        <p:spPr>
          <a:xfrm>
            <a:off x="5835362" y="5587922"/>
            <a:ext cx="705244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📃 0</a:t>
            </a:r>
          </a:p>
        </p:txBody>
      </p:sp>
      <p:sp>
        <p:nvSpPr>
          <p:cNvPr id="29" name="Action Button: Blank 2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3C61FEF-3D47-4C8D-A5C5-7C9A85A586C4}"/>
              </a:ext>
            </a:extLst>
          </p:cNvPr>
          <p:cNvSpPr/>
          <p:nvPr/>
        </p:nvSpPr>
        <p:spPr>
          <a:xfrm>
            <a:off x="4186398" y="4160115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16AB85-0807-41D1-8CB5-B5398AD857B2}"/>
              </a:ext>
            </a:extLst>
          </p:cNvPr>
          <p:cNvSpPr/>
          <p:nvPr/>
        </p:nvSpPr>
        <p:spPr>
          <a:xfrm>
            <a:off x="7682291" y="1413723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8E8D0943-B56D-4813-9AFA-301C13FD6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949" y="1490136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8E0F743-289B-496E-85DD-D9018F7F154F}"/>
              </a:ext>
            </a:extLst>
          </p:cNvPr>
          <p:cNvSpPr/>
          <p:nvPr/>
        </p:nvSpPr>
        <p:spPr>
          <a:xfrm>
            <a:off x="8604634" y="3635106"/>
            <a:ext cx="15769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Linux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2266FC-E2D4-4757-A678-0E7A38F389F9}"/>
              </a:ext>
            </a:extLst>
          </p:cNvPr>
          <p:cNvSpPr/>
          <p:nvPr/>
        </p:nvSpPr>
        <p:spPr>
          <a:xfrm>
            <a:off x="7950165" y="4274308"/>
            <a:ext cx="2755599" cy="461665"/>
          </a:xfrm>
          <a:prstGeom prst="rect">
            <a:avLst/>
          </a:prstGeom>
          <a:noFill/>
          <a:ln>
            <a:solidFill>
              <a:srgbClr val="777777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am the parent </a:t>
            </a: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all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distro</a:t>
            </a:r>
          </a:p>
        </p:txBody>
      </p:sp>
      <p:sp>
        <p:nvSpPr>
          <p:cNvPr id="34" name="Action Button: Blank 3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965A102-E5B8-4691-BCE9-8098ECF4141F}"/>
              </a:ext>
            </a:extLst>
          </p:cNvPr>
          <p:cNvSpPr/>
          <p:nvPr/>
        </p:nvSpPr>
        <p:spPr>
          <a:xfrm>
            <a:off x="8903065" y="5054524"/>
            <a:ext cx="943583" cy="262647"/>
          </a:xfrm>
          <a:prstGeom prst="actionButtonBlank">
            <a:avLst/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More info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E4F5369-A2A0-4314-8B10-849DD6683375}"/>
              </a:ext>
            </a:extLst>
          </p:cNvPr>
          <p:cNvSpPr/>
          <p:nvPr/>
        </p:nvSpPr>
        <p:spPr>
          <a:xfrm>
            <a:off x="8550443" y="5564017"/>
            <a:ext cx="705244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❤ 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2F5AA7D-A5E8-4C1C-B10E-B832DF3A8C34}"/>
              </a:ext>
            </a:extLst>
          </p:cNvPr>
          <p:cNvSpPr/>
          <p:nvPr/>
        </p:nvSpPr>
        <p:spPr>
          <a:xfrm>
            <a:off x="9494026" y="5564017"/>
            <a:ext cx="705244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📃 0</a:t>
            </a:r>
          </a:p>
        </p:txBody>
      </p:sp>
      <p:sp>
        <p:nvSpPr>
          <p:cNvPr id="37" name="Action Button: Blank 3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735A162-6774-4E3B-9076-B7B5381B8960}"/>
              </a:ext>
            </a:extLst>
          </p:cNvPr>
          <p:cNvSpPr/>
          <p:nvPr/>
        </p:nvSpPr>
        <p:spPr>
          <a:xfrm>
            <a:off x="7845062" y="4136210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812B9E1-CA9A-4A68-B714-5EFF70F7EA8D}"/>
              </a:ext>
            </a:extLst>
          </p:cNvPr>
          <p:cNvSpPr/>
          <p:nvPr/>
        </p:nvSpPr>
        <p:spPr>
          <a:xfrm>
            <a:off x="11270499" y="1413723"/>
            <a:ext cx="3421591" cy="4731126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2F90E77A-D636-450E-98D4-2073B7544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157" y="1490136"/>
            <a:ext cx="3385132" cy="20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967AD93-46D0-48B0-B400-E5BEB977F213}"/>
              </a:ext>
            </a:extLst>
          </p:cNvPr>
          <p:cNvSpPr/>
          <p:nvPr/>
        </p:nvSpPr>
        <p:spPr>
          <a:xfrm>
            <a:off x="12192842" y="3635106"/>
            <a:ext cx="15769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Linux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A41999-2D39-4997-89D3-BA296006E4C4}"/>
              </a:ext>
            </a:extLst>
          </p:cNvPr>
          <p:cNvSpPr/>
          <p:nvPr/>
        </p:nvSpPr>
        <p:spPr>
          <a:xfrm>
            <a:off x="11538373" y="4274308"/>
            <a:ext cx="2755599" cy="461665"/>
          </a:xfrm>
          <a:prstGeom prst="rect">
            <a:avLst/>
          </a:prstGeom>
          <a:noFill/>
          <a:ln>
            <a:solidFill>
              <a:srgbClr val="777777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am the parent </a:t>
            </a: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all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distro</a:t>
            </a:r>
          </a:p>
        </p:txBody>
      </p:sp>
      <p:sp>
        <p:nvSpPr>
          <p:cNvPr id="42" name="Action Button: Blank 4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801A68B-3126-40EE-BFB3-776A79683F94}"/>
              </a:ext>
            </a:extLst>
          </p:cNvPr>
          <p:cNvSpPr/>
          <p:nvPr/>
        </p:nvSpPr>
        <p:spPr>
          <a:xfrm>
            <a:off x="12491273" y="5054524"/>
            <a:ext cx="943583" cy="262647"/>
          </a:xfrm>
          <a:prstGeom prst="actionButtonBlank">
            <a:avLst/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More info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102DCA7-052B-4829-93D8-351A86471ED1}"/>
              </a:ext>
            </a:extLst>
          </p:cNvPr>
          <p:cNvSpPr/>
          <p:nvPr/>
        </p:nvSpPr>
        <p:spPr>
          <a:xfrm>
            <a:off x="12138651" y="5564017"/>
            <a:ext cx="705244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❤ 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4530858-C0DC-45C5-A076-B111F37AA902}"/>
              </a:ext>
            </a:extLst>
          </p:cNvPr>
          <p:cNvSpPr/>
          <p:nvPr/>
        </p:nvSpPr>
        <p:spPr>
          <a:xfrm>
            <a:off x="13082234" y="5564017"/>
            <a:ext cx="705244" cy="371714"/>
          </a:xfrm>
          <a:prstGeom prst="roundRect">
            <a:avLst>
              <a:gd name="adj" fmla="val 24935"/>
            </a:avLst>
          </a:prstGeom>
          <a:solidFill>
            <a:srgbClr val="3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📃 0</a:t>
            </a:r>
          </a:p>
        </p:txBody>
      </p:sp>
      <p:sp>
        <p:nvSpPr>
          <p:cNvPr id="45" name="Action Button: Blank 4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AD84CCD-DBBC-41CE-843C-EB3CD7B5214A}"/>
              </a:ext>
            </a:extLst>
          </p:cNvPr>
          <p:cNvSpPr/>
          <p:nvPr/>
        </p:nvSpPr>
        <p:spPr>
          <a:xfrm>
            <a:off x="11433270" y="4136210"/>
            <a:ext cx="943583" cy="262647"/>
          </a:xfrm>
          <a:prstGeom prst="actionButtonBlank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46" name="Arrow: Chevron 45">
            <a:hlinkClick r:id="rId8" action="ppaction://hlinksldjump"/>
            <a:extLst>
              <a:ext uri="{FF2B5EF4-FFF2-40B4-BE49-F238E27FC236}">
                <a16:creationId xmlns:a16="http://schemas.microsoft.com/office/drawing/2014/main" id="{531DC1DE-DCAB-40C2-BF00-BDBB127DEFAE}"/>
              </a:ext>
            </a:extLst>
          </p:cNvPr>
          <p:cNvSpPr/>
          <p:nvPr/>
        </p:nvSpPr>
        <p:spPr>
          <a:xfrm rot="16200000">
            <a:off x="5323336" y="833654"/>
            <a:ext cx="547905" cy="476148"/>
          </a:xfrm>
          <a:prstGeom prst="chevron">
            <a:avLst>
              <a:gd name="adj" fmla="val 57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153257"/>
      </p:ext>
    </p:extLst>
  </p:cSld>
  <p:clrMapOvr>
    <a:masterClrMapping/>
  </p:clrMapOvr>
  <p:transition spd="slow" advClick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CDB381-BA1B-4306-B83B-7E9F69814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" y="132007"/>
            <a:ext cx="854963" cy="854963"/>
          </a:xfrm>
          <a:prstGeom prst="rect">
            <a:avLst/>
          </a:prstGeom>
        </p:spPr>
      </p:pic>
      <p:pic>
        <p:nvPicPr>
          <p:cNvPr id="1028" name="Picture 4" descr="Index of /images">
            <a:extLst>
              <a:ext uri="{FF2B5EF4-FFF2-40B4-BE49-F238E27FC236}">
                <a16:creationId xmlns:a16="http://schemas.microsoft.com/office/drawing/2014/main" id="{E9DE6CD8-EBF1-4473-90FA-B3DB263CD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176" y="257578"/>
            <a:ext cx="339145" cy="33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934620-FCC6-42D4-BB82-401685BA8C4A}"/>
              </a:ext>
            </a:extLst>
          </p:cNvPr>
          <p:cNvSpPr/>
          <p:nvPr/>
        </p:nvSpPr>
        <p:spPr>
          <a:xfrm>
            <a:off x="450760" y="1438835"/>
            <a:ext cx="3850783" cy="3355904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23E0D8-B60B-4C85-91C9-64D23BDA494F}"/>
              </a:ext>
            </a:extLst>
          </p:cNvPr>
          <p:cNvSpPr/>
          <p:nvPr/>
        </p:nvSpPr>
        <p:spPr>
          <a:xfrm>
            <a:off x="6351440" y="2266012"/>
            <a:ext cx="427123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WMSU-AESU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55A5E0-3288-45CD-99F9-8B017A1C905F}"/>
              </a:ext>
            </a:extLst>
          </p:cNvPr>
          <p:cNvSpPr/>
          <p:nvPr/>
        </p:nvSpPr>
        <p:spPr>
          <a:xfrm>
            <a:off x="7450378" y="3215063"/>
            <a:ext cx="32798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Voting System</a:t>
            </a:r>
            <a:endParaRPr lang="en-US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17">
            <a:hlinkClick r:id="rId4" action="ppaction://hlinksldjump"/>
            <a:extLst>
              <a:ext uri="{FF2B5EF4-FFF2-40B4-BE49-F238E27FC236}">
                <a16:creationId xmlns:a16="http://schemas.microsoft.com/office/drawing/2014/main" id="{08659D41-6A15-4145-8139-3E1855C22B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839" t="33033" r="64967" b="58552"/>
          <a:stretch/>
        </p:blipFill>
        <p:spPr>
          <a:xfrm>
            <a:off x="3984934" y="1141239"/>
            <a:ext cx="633217" cy="5768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26A44E-23E7-41D8-B840-4DCEA9274A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39" t="39136" r="75682" b="50000"/>
          <a:stretch/>
        </p:blipFill>
        <p:spPr>
          <a:xfrm>
            <a:off x="1652457" y="1753482"/>
            <a:ext cx="1423254" cy="8626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EABB4A-6515-43C9-B61A-32E8444C27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346" t="54140" r="67750" b="32520"/>
          <a:stretch/>
        </p:blipFill>
        <p:spPr>
          <a:xfrm>
            <a:off x="686436" y="2928001"/>
            <a:ext cx="3460747" cy="1001998"/>
          </a:xfrm>
          <a:prstGeom prst="rect">
            <a:avLst/>
          </a:prstGeom>
        </p:spPr>
      </p:pic>
      <p:pic>
        <p:nvPicPr>
          <p:cNvPr id="16" name="Picture 15">
            <a:hlinkClick r:id="rId8" action="ppaction://hlinksldjump"/>
            <a:extLst>
              <a:ext uri="{FF2B5EF4-FFF2-40B4-BE49-F238E27FC236}">
                <a16:creationId xmlns:a16="http://schemas.microsoft.com/office/drawing/2014/main" id="{AFB84DE8-E934-41AA-8D6B-36731344E6D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205" t="67435" r="68460" b="24932"/>
          <a:stretch/>
        </p:blipFill>
        <p:spPr>
          <a:xfrm>
            <a:off x="799024" y="3929999"/>
            <a:ext cx="3235569" cy="591694"/>
          </a:xfrm>
          <a:prstGeom prst="rect">
            <a:avLst/>
          </a:prstGeom>
        </p:spPr>
      </p:pic>
      <p:pic>
        <p:nvPicPr>
          <p:cNvPr id="17" name="Picture 16">
            <a:hlinkClick r:id="rId9" action="ppaction://hlinksldjump"/>
            <a:extLst>
              <a:ext uri="{FF2B5EF4-FFF2-40B4-BE49-F238E27FC236}">
                <a16:creationId xmlns:a16="http://schemas.microsoft.com/office/drawing/2014/main" id="{274FADC6-2268-44D5-8CD6-418CB0F31F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560" t="50378" r="90600" b="45688"/>
          <a:stretch/>
        </p:blipFill>
        <p:spPr>
          <a:xfrm>
            <a:off x="823512" y="2637227"/>
            <a:ext cx="346236" cy="26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5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CDB381-BA1B-4306-B83B-7E9F69814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" y="132007"/>
            <a:ext cx="854963" cy="854963"/>
          </a:xfrm>
          <a:prstGeom prst="rect">
            <a:avLst/>
          </a:prstGeom>
        </p:spPr>
      </p:pic>
      <p:pic>
        <p:nvPicPr>
          <p:cNvPr id="1028" name="Picture 4" descr="Index of /images">
            <a:extLst>
              <a:ext uri="{FF2B5EF4-FFF2-40B4-BE49-F238E27FC236}">
                <a16:creationId xmlns:a16="http://schemas.microsoft.com/office/drawing/2014/main" id="{E9DE6CD8-EBF1-4473-90FA-B3DB263CD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176" y="257578"/>
            <a:ext cx="339145" cy="33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934620-FCC6-42D4-BB82-401685BA8C4A}"/>
              </a:ext>
            </a:extLst>
          </p:cNvPr>
          <p:cNvSpPr/>
          <p:nvPr/>
        </p:nvSpPr>
        <p:spPr>
          <a:xfrm>
            <a:off x="475202" y="1790525"/>
            <a:ext cx="3850783" cy="3355904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23E0D8-B60B-4C85-91C9-64D23BDA494F}"/>
              </a:ext>
            </a:extLst>
          </p:cNvPr>
          <p:cNvSpPr/>
          <p:nvPr/>
        </p:nvSpPr>
        <p:spPr>
          <a:xfrm>
            <a:off x="6351440" y="2266012"/>
            <a:ext cx="427123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WMSU-AESU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55A5E0-3288-45CD-99F9-8B017A1C905F}"/>
              </a:ext>
            </a:extLst>
          </p:cNvPr>
          <p:cNvSpPr/>
          <p:nvPr/>
        </p:nvSpPr>
        <p:spPr>
          <a:xfrm>
            <a:off x="7450378" y="3215063"/>
            <a:ext cx="32798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Voting System</a:t>
            </a:r>
            <a:endParaRPr lang="en-US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17">
            <a:hlinkClick r:id="rId4" action="ppaction://hlinksldjump"/>
            <a:extLst>
              <a:ext uri="{FF2B5EF4-FFF2-40B4-BE49-F238E27FC236}">
                <a16:creationId xmlns:a16="http://schemas.microsoft.com/office/drawing/2014/main" id="{08659D41-6A15-4145-8139-3E1855C22B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839" t="33033" r="64967" b="58552"/>
          <a:stretch/>
        </p:blipFill>
        <p:spPr>
          <a:xfrm>
            <a:off x="4009376" y="1492929"/>
            <a:ext cx="633217" cy="5768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26A44E-23E7-41D8-B840-4DCEA9274A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39" t="39136" r="75682" b="50000"/>
          <a:stretch/>
        </p:blipFill>
        <p:spPr>
          <a:xfrm>
            <a:off x="1676899" y="2105172"/>
            <a:ext cx="1423254" cy="8626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EABB4A-6515-43C9-B61A-32E8444C27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346" t="54140" r="67750" b="32520"/>
          <a:stretch/>
        </p:blipFill>
        <p:spPr>
          <a:xfrm>
            <a:off x="686436" y="3279691"/>
            <a:ext cx="3460747" cy="10019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B84DE8-E934-41AA-8D6B-36731344E6D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205" t="67435" r="68460" b="24932"/>
          <a:stretch/>
        </p:blipFill>
        <p:spPr>
          <a:xfrm>
            <a:off x="799024" y="4281689"/>
            <a:ext cx="3235569" cy="591694"/>
          </a:xfrm>
          <a:prstGeom prst="rect">
            <a:avLst/>
          </a:prstGeom>
        </p:spPr>
      </p:pic>
      <p:pic>
        <p:nvPicPr>
          <p:cNvPr id="17" name="Picture 16">
            <a:hlinkClick r:id="rId8" action="ppaction://hlinksldjump"/>
            <a:extLst>
              <a:ext uri="{FF2B5EF4-FFF2-40B4-BE49-F238E27FC236}">
                <a16:creationId xmlns:a16="http://schemas.microsoft.com/office/drawing/2014/main" id="{274FADC6-2268-44D5-8CD6-418CB0F31F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560" t="50378" r="90600" b="45688"/>
          <a:stretch/>
        </p:blipFill>
        <p:spPr>
          <a:xfrm>
            <a:off x="823512" y="2988917"/>
            <a:ext cx="346236" cy="269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D6C3F8-D123-49BE-B185-2E78E7F2D79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1072" t="17543" r="1462" b="69733"/>
          <a:stretch/>
        </p:blipFill>
        <p:spPr>
          <a:xfrm>
            <a:off x="9811657" y="114773"/>
            <a:ext cx="2238676" cy="8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2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"/>
    </mc:Choice>
    <mc:Fallback xmlns="">
      <p:transition spd="slow"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CDB381-BA1B-4306-B83B-7E9F69814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" y="132007"/>
            <a:ext cx="854963" cy="854963"/>
          </a:xfrm>
          <a:prstGeom prst="rect">
            <a:avLst/>
          </a:prstGeom>
        </p:spPr>
      </p:pic>
      <p:pic>
        <p:nvPicPr>
          <p:cNvPr id="1028" name="Picture 4" descr="Index of /images">
            <a:extLst>
              <a:ext uri="{FF2B5EF4-FFF2-40B4-BE49-F238E27FC236}">
                <a16:creationId xmlns:a16="http://schemas.microsoft.com/office/drawing/2014/main" id="{E9DE6CD8-EBF1-4473-90FA-B3DB263CD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176" y="257578"/>
            <a:ext cx="339145" cy="33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934620-FCC6-42D4-BB82-401685BA8C4A}"/>
              </a:ext>
            </a:extLst>
          </p:cNvPr>
          <p:cNvSpPr/>
          <p:nvPr/>
        </p:nvSpPr>
        <p:spPr>
          <a:xfrm>
            <a:off x="450760" y="1438834"/>
            <a:ext cx="3850783" cy="5080147"/>
          </a:xfrm>
          <a:prstGeom prst="roundRect">
            <a:avLst>
              <a:gd name="adj" fmla="val 3992"/>
            </a:avLst>
          </a:prstGeom>
          <a:solidFill>
            <a:srgbClr val="1D1D1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0A218E-1D2B-48F7-AA07-0D1AAC8981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59" t="42250" r="75588" b="38022"/>
          <a:stretch/>
        </p:blipFill>
        <p:spPr>
          <a:xfrm>
            <a:off x="1461750" y="1652210"/>
            <a:ext cx="1818479" cy="19112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72AC1F-0A89-4F8C-8113-AE08B8E52780}"/>
              </a:ext>
            </a:extLst>
          </p:cNvPr>
          <p:cNvSpPr txBox="1"/>
          <p:nvPr/>
        </p:nvSpPr>
        <p:spPr>
          <a:xfrm>
            <a:off x="862884" y="3943206"/>
            <a:ext cx="3052293" cy="457200"/>
          </a:xfrm>
          <a:prstGeom prst="rect">
            <a:avLst/>
          </a:prstGeom>
          <a:noFill/>
          <a:ln>
            <a:solidFill>
              <a:srgbClr val="454546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B0CC31-A974-4C63-9D2D-16B07A56C582}"/>
              </a:ext>
            </a:extLst>
          </p:cNvPr>
          <p:cNvSpPr txBox="1"/>
          <p:nvPr/>
        </p:nvSpPr>
        <p:spPr>
          <a:xfrm>
            <a:off x="862884" y="4632224"/>
            <a:ext cx="3052293" cy="457200"/>
          </a:xfrm>
          <a:prstGeom prst="rect">
            <a:avLst/>
          </a:prstGeom>
          <a:noFill/>
          <a:ln>
            <a:solidFill>
              <a:srgbClr val="454546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C207BE-8BAC-47D1-ACD0-07A0A7D40E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93" t="66228" r="90033" b="29951"/>
          <a:stretch/>
        </p:blipFill>
        <p:spPr>
          <a:xfrm>
            <a:off x="914399" y="4007713"/>
            <a:ext cx="319017" cy="3655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08AFBC-E5D1-4014-A516-066391DCF7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30" t="73439" r="89884" b="22443"/>
          <a:stretch/>
        </p:blipFill>
        <p:spPr>
          <a:xfrm>
            <a:off x="952819" y="4711161"/>
            <a:ext cx="242176" cy="2924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3E97A9-3857-41CD-8E62-3B5086FFCC65}"/>
              </a:ext>
            </a:extLst>
          </p:cNvPr>
          <p:cNvSpPr/>
          <p:nvPr/>
        </p:nvSpPr>
        <p:spPr>
          <a:xfrm>
            <a:off x="1238012" y="3996414"/>
            <a:ext cx="108689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cap="none" spc="0" dirty="0">
                <a:ln w="0"/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54495B-6A95-4109-A2F6-AD796D5F5D53}"/>
              </a:ext>
            </a:extLst>
          </p:cNvPr>
          <p:cNvSpPr/>
          <p:nvPr/>
        </p:nvSpPr>
        <p:spPr>
          <a:xfrm>
            <a:off x="1233416" y="4690259"/>
            <a:ext cx="108689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cap="none" spc="0" dirty="0">
                <a:ln w="0"/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15D289-DDFC-4F83-A73E-0C354E219444}"/>
              </a:ext>
            </a:extLst>
          </p:cNvPr>
          <p:cNvSpPr/>
          <p:nvPr/>
        </p:nvSpPr>
        <p:spPr>
          <a:xfrm>
            <a:off x="862884" y="5321242"/>
            <a:ext cx="3052293" cy="331487"/>
          </a:xfrm>
          <a:prstGeom prst="roundRect">
            <a:avLst>
              <a:gd name="adj" fmla="val 8955"/>
            </a:avLst>
          </a:prstGeom>
          <a:solidFill>
            <a:srgbClr val="0A59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2F2F2"/>
                </a:solidFill>
              </a:rPr>
              <a:t>Login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7402F8-F60A-4154-AD6B-28FF3F2B6E8F}"/>
              </a:ext>
            </a:extLst>
          </p:cNvPr>
          <p:cNvSpPr/>
          <p:nvPr/>
        </p:nvSpPr>
        <p:spPr>
          <a:xfrm>
            <a:off x="1906054" y="5873896"/>
            <a:ext cx="94019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solidFill>
                  <a:srgbClr val="52BF34"/>
                </a:solidFill>
              </a:rPr>
              <a:t>Register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23E0D8-B60B-4C85-91C9-64D23BDA494F}"/>
              </a:ext>
            </a:extLst>
          </p:cNvPr>
          <p:cNvSpPr/>
          <p:nvPr/>
        </p:nvSpPr>
        <p:spPr>
          <a:xfrm>
            <a:off x="6351440" y="2266012"/>
            <a:ext cx="427123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WMSU-AESU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55A5E0-3288-45CD-99F9-8B017A1C905F}"/>
              </a:ext>
            </a:extLst>
          </p:cNvPr>
          <p:cNvSpPr/>
          <p:nvPr/>
        </p:nvSpPr>
        <p:spPr>
          <a:xfrm>
            <a:off x="7450378" y="3215063"/>
            <a:ext cx="32798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Voting System</a:t>
            </a:r>
            <a:endParaRPr lang="en-US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812D98-66D6-4A13-808D-783E944141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1072" t="17543" r="1462" b="69733"/>
          <a:stretch/>
        </p:blipFill>
        <p:spPr>
          <a:xfrm>
            <a:off x="9811657" y="114773"/>
            <a:ext cx="2238676" cy="8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12251"/>
      </p:ext>
    </p:extLst>
  </p:cSld>
  <p:clrMapOvr>
    <a:masterClrMapping/>
  </p:clrMapOvr>
  <p:transition spd="med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1111</TotalTime>
  <Words>2150</Words>
  <Application>Microsoft Office PowerPoint</Application>
  <PresentationFormat>Widescreen</PresentationFormat>
  <Paragraphs>674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Velasco</dc:creator>
  <cp:lastModifiedBy>Jake Velasco</cp:lastModifiedBy>
  <cp:revision>70</cp:revision>
  <dcterms:created xsi:type="dcterms:W3CDTF">2021-05-14T01:17:30Z</dcterms:created>
  <dcterms:modified xsi:type="dcterms:W3CDTF">2021-05-20T03:06:36Z</dcterms:modified>
</cp:coreProperties>
</file>