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59" r:id="rId5"/>
    <p:sldId id="261" r:id="rId6"/>
    <p:sldId id="260" r:id="rId7"/>
    <p:sldId id="264" r:id="rId8"/>
    <p:sldId id="265" r:id="rId9"/>
    <p:sldId id="263" r:id="rId10"/>
    <p:sldId id="266" r:id="rId1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27794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382108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248231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68741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152456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77693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19587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169192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336411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317864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9DFB402E-01F2-524E-9346-3269F73748AB}" type="datetimeFigureOut">
              <a:rPr kumimoji="1" lang="zh-CN" altLang="en-US" smtClean="0"/>
              <a:t>11/19/15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16569904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402E-01F2-524E-9346-3269F73748AB}" type="datetimeFigureOut">
              <a:rPr kumimoji="1" lang="zh-CN" altLang="en-US" smtClean="0"/>
              <a:t>11/19/15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7237E-566C-B944-995F-6C416B914EA2}" type="slidenum">
              <a:rPr kumimoji="1" lang="zh-CN" altLang="en-US" smtClean="0"/>
              <a:t>‹#›</a:t>
            </a:fld>
            <a:endParaRPr kumimoji="1" lang="zh-CN" altLang="en-US"/>
          </a:p>
        </p:txBody>
      </p:sp>
    </p:spTree>
    <p:extLst>
      <p:ext uri="{BB962C8B-B14F-4D97-AF65-F5344CB8AC3E}">
        <p14:creationId xmlns:p14="http://schemas.microsoft.com/office/powerpoint/2010/main" val="3941894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ureLayout/PureLay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评分方法</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kumimoji="1" lang="zh-CN" altLang="en-US" dirty="0" smtClean="0"/>
              <a:t>一、实训项目将占</a:t>
            </a:r>
            <a:r>
              <a:rPr kumimoji="1" lang="zh-CN" altLang="zh-CN" dirty="0"/>
              <a:t>6</a:t>
            </a:r>
            <a:r>
              <a:rPr kumimoji="1" lang="en-US" altLang="zh-CN" dirty="0" smtClean="0"/>
              <a:t>0%</a:t>
            </a:r>
          </a:p>
          <a:p>
            <a:r>
              <a:rPr kumimoji="1" lang="zh-CN" altLang="en-US" dirty="0" smtClean="0"/>
              <a:t>二、课后作业将占</a:t>
            </a:r>
            <a:r>
              <a:rPr kumimoji="1" lang="en-US" altLang="zh-CN" dirty="0" smtClean="0"/>
              <a:t>30%</a:t>
            </a:r>
            <a:r>
              <a:rPr kumimoji="1" lang="zh-CN" altLang="en-US" dirty="0" smtClean="0"/>
              <a:t>：每周上完课将会布置课后作业，学生要独立完成。不能完全抄袭网上的例子。</a:t>
            </a:r>
            <a:endParaRPr kumimoji="1" lang="en-US" altLang="zh-CN" dirty="0" smtClean="0"/>
          </a:p>
          <a:p>
            <a:r>
              <a:rPr kumimoji="1" lang="zh-CN" altLang="en-US" dirty="0" smtClean="0"/>
              <a:t>二、课堂表现</a:t>
            </a:r>
            <a:r>
              <a:rPr kumimoji="1" lang="en-US" altLang="zh-CN" dirty="0" smtClean="0"/>
              <a:t>10%</a:t>
            </a:r>
            <a:r>
              <a:rPr kumimoji="1" lang="zh-CN" altLang="en-US" dirty="0" smtClean="0"/>
              <a:t>：主要看参与度</a:t>
            </a:r>
            <a:endParaRPr kumimoji="1" lang="en-US" altLang="zh-CN" dirty="0" smtClean="0"/>
          </a:p>
          <a:p>
            <a:endParaRPr kumimoji="1" lang="zh-CN" altLang="en-US" dirty="0"/>
          </a:p>
        </p:txBody>
      </p:sp>
    </p:spTree>
    <p:extLst>
      <p:ext uri="{BB962C8B-B14F-4D97-AF65-F5344CB8AC3E}">
        <p14:creationId xmlns:p14="http://schemas.microsoft.com/office/powerpoint/2010/main" val="256095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64965" y="494943"/>
            <a:ext cx="3038167" cy="5401186"/>
          </a:xfrm>
          <a:prstGeom prst="rect">
            <a:avLst/>
          </a:prstGeom>
        </p:spPr>
      </p:pic>
    </p:spTree>
    <p:extLst>
      <p:ext uri="{BB962C8B-B14F-4D97-AF65-F5344CB8AC3E}">
        <p14:creationId xmlns:p14="http://schemas.microsoft.com/office/powerpoint/2010/main" val="410950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课后作业</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、提交时间：每周三下午</a:t>
            </a:r>
            <a:r>
              <a:rPr kumimoji="1" lang="en-US" altLang="zh-CN" dirty="0" smtClean="0"/>
              <a:t>2</a:t>
            </a:r>
            <a:r>
              <a:rPr kumimoji="1" lang="zh-CN" altLang="en-US" dirty="0" smtClean="0"/>
              <a:t>：</a:t>
            </a:r>
            <a:r>
              <a:rPr kumimoji="1" lang="en-US" altLang="zh-CN" dirty="0" smtClean="0"/>
              <a:t>00</a:t>
            </a:r>
            <a:r>
              <a:rPr kumimoji="1" lang="zh-CN" altLang="en-US" dirty="0" smtClean="0"/>
              <a:t>前</a:t>
            </a:r>
            <a:endParaRPr kumimoji="1" lang="en-US" altLang="zh-CN" dirty="0" smtClean="0"/>
          </a:p>
          <a:p>
            <a:r>
              <a:rPr kumimoji="1" lang="zh-CN" altLang="zh-CN" dirty="0" smtClean="0"/>
              <a:t>2</a:t>
            </a:r>
            <a:r>
              <a:rPr kumimoji="1" lang="zh-CN" altLang="en-US" dirty="0" smtClean="0"/>
              <a:t>、提交方法：上传到</a:t>
            </a:r>
            <a:r>
              <a:rPr kumimoji="1" lang="en-US" altLang="zh-CN" dirty="0" err="1" smtClean="0"/>
              <a:t>github</a:t>
            </a:r>
            <a:r>
              <a:rPr kumimoji="1" lang="zh-CN" altLang="en-US" dirty="0" smtClean="0"/>
              <a:t>上指定的文件夹</a:t>
            </a:r>
            <a:endParaRPr kumimoji="1" lang="en-US" altLang="zh-CN" dirty="0" smtClean="0"/>
          </a:p>
          <a:p>
            <a:r>
              <a:rPr kumimoji="1" lang="zh-CN" altLang="zh-CN" dirty="0" smtClean="0"/>
              <a:t>3</a:t>
            </a:r>
            <a:r>
              <a:rPr kumimoji="1" lang="zh-CN" altLang="en-US" dirty="0" smtClean="0"/>
              <a:t>、要求：</a:t>
            </a:r>
            <a:endParaRPr kumimoji="1" lang="en-US" altLang="zh-CN" dirty="0" smtClean="0"/>
          </a:p>
          <a:p>
            <a:pPr marL="0" indent="0">
              <a:buNone/>
            </a:pPr>
            <a:r>
              <a:rPr kumimoji="1" lang="zh-CN" altLang="zh-CN" dirty="0"/>
              <a:t> </a:t>
            </a:r>
            <a:r>
              <a:rPr kumimoji="1" lang="zh-CN" altLang="en-US" dirty="0" smtClean="0"/>
              <a:t>   </a:t>
            </a:r>
            <a:r>
              <a:rPr kumimoji="1" lang="en-US" altLang="zh-CN" dirty="0" smtClean="0"/>
              <a:t>1</a:t>
            </a:r>
            <a:r>
              <a:rPr kumimoji="1" lang="zh-CN" altLang="en-US" dirty="0" smtClean="0"/>
              <a:t>）、能在</a:t>
            </a:r>
            <a:r>
              <a:rPr kumimoji="1" lang="en-US" altLang="zh-CN" dirty="0" err="1" smtClean="0"/>
              <a:t>xcode</a:t>
            </a:r>
            <a:r>
              <a:rPr kumimoji="1" lang="zh-CN" altLang="en-US" dirty="0" smtClean="0"/>
              <a:t>上运行出正确结果</a:t>
            </a:r>
            <a:endParaRPr kumimoji="1" lang="en-US" altLang="zh-CN" dirty="0" smtClean="0"/>
          </a:p>
          <a:p>
            <a:pPr marL="0" indent="0">
              <a:buNone/>
            </a:pPr>
            <a:r>
              <a:rPr kumimoji="1" lang="zh-CN" altLang="zh-CN" dirty="0"/>
              <a:t> </a:t>
            </a:r>
            <a:r>
              <a:rPr kumimoji="1" lang="zh-CN" altLang="en-US" dirty="0" smtClean="0"/>
              <a:t>   </a:t>
            </a:r>
            <a:r>
              <a:rPr kumimoji="1" lang="en-US" altLang="zh-CN" dirty="0" smtClean="0"/>
              <a:t>2</a:t>
            </a:r>
            <a:r>
              <a:rPr kumimoji="1" lang="zh-CN" altLang="en-US" dirty="0" smtClean="0"/>
              <a:t>）、每周二上课前抽查课后作业的设计思路，是怎么实现的等</a:t>
            </a:r>
            <a:endParaRPr kumimoji="1" lang="zh-CN" altLang="en-US" dirty="0"/>
          </a:p>
        </p:txBody>
      </p:sp>
    </p:spTree>
    <p:extLst>
      <p:ext uri="{BB962C8B-B14F-4D97-AF65-F5344CB8AC3E}">
        <p14:creationId xmlns:p14="http://schemas.microsoft.com/office/powerpoint/2010/main" val="245642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上次回顾</a:t>
            </a:r>
            <a:endParaRPr kumimoji="1" lang="zh-CN" altLang="en-US" dirty="0"/>
          </a:p>
        </p:txBody>
      </p:sp>
      <p:sp>
        <p:nvSpPr>
          <p:cNvPr id="3" name="副标题 2"/>
          <p:cNvSpPr>
            <a:spLocks noGrp="1"/>
          </p:cNvSpPr>
          <p:nvPr>
            <p:ph type="subTitle" idx="1"/>
          </p:nvPr>
        </p:nvSpPr>
        <p:spPr/>
        <p:txBody>
          <a:bodyPr/>
          <a:lstStyle/>
          <a:p>
            <a:r>
              <a:rPr kumimoji="1" lang="zh-CN" altLang="en-US" dirty="0" smtClean="0"/>
              <a:t>一、</a:t>
            </a:r>
            <a:r>
              <a:rPr kumimoji="1" lang="en-US" altLang="zh-CN" dirty="0" err="1" smtClean="0"/>
              <a:t>cocoaPods</a:t>
            </a:r>
            <a:r>
              <a:rPr kumimoji="1" lang="zh-CN" altLang="en-US" dirty="0" smtClean="0"/>
              <a:t>安装使用</a:t>
            </a:r>
            <a:endParaRPr kumimoji="1" lang="en-US" altLang="zh-CN" dirty="0" smtClean="0"/>
          </a:p>
          <a:p>
            <a:r>
              <a:rPr kumimoji="1" lang="zh-CN" altLang="en-US" dirty="0" smtClean="0"/>
              <a:t>二、</a:t>
            </a:r>
            <a:r>
              <a:rPr kumimoji="1" lang="en-US" altLang="zh-CN" dirty="0" err="1" smtClean="0"/>
              <a:t>gitHub</a:t>
            </a:r>
            <a:r>
              <a:rPr kumimoji="1" lang="zh-CN" altLang="en-US" dirty="0" smtClean="0"/>
              <a:t>的使用</a:t>
            </a:r>
            <a:endParaRPr kumimoji="1" lang="en-US" altLang="zh-CN" dirty="0" smtClean="0"/>
          </a:p>
        </p:txBody>
      </p:sp>
    </p:spTree>
    <p:extLst>
      <p:ext uri="{BB962C8B-B14F-4D97-AF65-F5344CB8AC3E}">
        <p14:creationId xmlns:p14="http://schemas.microsoft.com/office/powerpoint/2010/main" val="416788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cocoaPod</a:t>
            </a:r>
            <a:r>
              <a:rPr kumimoji="1" lang="zh-CN" altLang="en-US" dirty="0" smtClean="0"/>
              <a:t>使用</a:t>
            </a:r>
            <a:endParaRPr kumimoji="1" lang="zh-CN" altLang="en-US" dirty="0"/>
          </a:p>
        </p:txBody>
      </p:sp>
      <p:sp>
        <p:nvSpPr>
          <p:cNvPr id="3" name="内容占位符 2"/>
          <p:cNvSpPr>
            <a:spLocks noGrp="1"/>
          </p:cNvSpPr>
          <p:nvPr>
            <p:ph idx="1"/>
          </p:nvPr>
        </p:nvSpPr>
        <p:spPr/>
        <p:txBody>
          <a:bodyPr/>
          <a:lstStyle/>
          <a:p>
            <a:r>
              <a:rPr kumimoji="1" lang="zh-CN" altLang="en-US" dirty="0" smtClean="0"/>
              <a:t>1、将要引用的库加入</a:t>
            </a:r>
            <a:r>
              <a:rPr kumimoji="1" lang="en-US" altLang="zh-CN" dirty="0" err="1" smtClean="0"/>
              <a:t>Podfile</a:t>
            </a:r>
            <a:r>
              <a:rPr kumimoji="1" lang="zh-CN" altLang="en-US" dirty="0" smtClean="0"/>
              <a:t>内</a:t>
            </a:r>
            <a:r>
              <a:rPr kumimoji="1" lang="en-US" altLang="zh-CN" dirty="0" smtClean="0"/>
              <a:t>:</a:t>
            </a:r>
            <a:r>
              <a:rPr kumimoji="1" lang="zh-CN" altLang="en-US" dirty="0" smtClean="0"/>
              <a:t>例如</a:t>
            </a:r>
            <a:endParaRPr kumimoji="1" lang="en-US" altLang="zh-CN" dirty="0" smtClean="0"/>
          </a:p>
          <a:p>
            <a:r>
              <a:rPr kumimoji="1" lang="en-US" altLang="zh-CN" dirty="0" smtClean="0"/>
              <a:t>pod ‘</a:t>
            </a:r>
            <a:r>
              <a:rPr kumimoji="1" lang="en-US" altLang="zh-CN" dirty="0" err="1" smtClean="0"/>
              <a:t>AFNetworking</a:t>
            </a:r>
            <a:r>
              <a:rPr kumimoji="1" lang="en-US" altLang="zh-CN" dirty="0" smtClean="0"/>
              <a:t>’</a:t>
            </a:r>
          </a:p>
          <a:p>
            <a:r>
              <a:rPr kumimoji="1" lang="zh-CN" altLang="zh-CN" dirty="0" smtClean="0"/>
              <a:t>2</a:t>
            </a:r>
            <a:r>
              <a:rPr kumimoji="1" lang="zh-CN" altLang="en-US" dirty="0" smtClean="0"/>
              <a:t>、开始导入</a:t>
            </a:r>
            <a:r>
              <a:rPr kumimoji="1" lang="en-US" altLang="zh-CN" dirty="0" smtClean="0"/>
              <a:t>:pod install</a:t>
            </a:r>
          </a:p>
          <a:p>
            <a:r>
              <a:rPr kumimoji="1" lang="zh-CN" altLang="zh-CN" dirty="0" smtClean="0"/>
              <a:t>3</a:t>
            </a:r>
            <a:r>
              <a:rPr kumimoji="1" lang="zh-CN" altLang="en-US" dirty="0" smtClean="0"/>
              <a:t>、搜索是否有：</a:t>
            </a:r>
            <a:r>
              <a:rPr kumimoji="1" lang="en-US" altLang="zh-CN" dirty="0" smtClean="0"/>
              <a:t>pod search </a:t>
            </a:r>
            <a:r>
              <a:rPr kumimoji="1" lang="en-US" altLang="zh-CN" dirty="0" err="1" smtClean="0"/>
              <a:t>AFNetworking</a:t>
            </a:r>
            <a:endParaRPr kumimoji="1" lang="en-US" altLang="zh-CN" dirty="0" smtClean="0"/>
          </a:p>
          <a:p>
            <a:r>
              <a:rPr kumimoji="1" lang="en-US" altLang="zh-CN" dirty="0" smtClean="0"/>
              <a:t>4</a:t>
            </a:r>
            <a:r>
              <a:rPr kumimoji="1" lang="zh-CN" altLang="en-US" dirty="0" smtClean="0"/>
              <a:t>、更新库：</a:t>
            </a:r>
            <a:r>
              <a:rPr kumimoji="1" lang="en-US" altLang="zh-CN" dirty="0" smtClean="0"/>
              <a:t>pod update</a:t>
            </a:r>
            <a:endParaRPr kumimoji="1" lang="zh-CN" altLang="en-US" dirty="0"/>
          </a:p>
        </p:txBody>
      </p:sp>
    </p:spTree>
    <p:extLst>
      <p:ext uri="{BB962C8B-B14F-4D97-AF65-F5344CB8AC3E}">
        <p14:creationId xmlns:p14="http://schemas.microsoft.com/office/powerpoint/2010/main" val="177113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cocoaPods</a:t>
            </a:r>
            <a:r>
              <a:rPr kumimoji="1" lang="zh-CN" altLang="en-US" dirty="0" smtClean="0"/>
              <a:t>随堂测试</a:t>
            </a:r>
            <a:endParaRPr kumimoji="1" lang="zh-CN" altLang="en-US" dirty="0"/>
          </a:p>
        </p:txBody>
      </p:sp>
      <p:sp>
        <p:nvSpPr>
          <p:cNvPr id="3" name="内容占位符 2"/>
          <p:cNvSpPr>
            <a:spLocks noGrp="1"/>
          </p:cNvSpPr>
          <p:nvPr>
            <p:ph idx="1"/>
          </p:nvPr>
        </p:nvSpPr>
        <p:spPr/>
        <p:txBody>
          <a:bodyPr/>
          <a:lstStyle/>
          <a:p>
            <a:r>
              <a:rPr kumimoji="1" lang="en-US" altLang="zh-CN" dirty="0" smtClean="0">
                <a:hlinkClick r:id="rId2"/>
              </a:rPr>
              <a:t>https://github.com/PureLayout/PureLayout</a:t>
            </a:r>
            <a:endParaRPr kumimoji="1" lang="en-US" altLang="zh-CN" dirty="0" smtClean="0"/>
          </a:p>
          <a:p>
            <a:r>
              <a:rPr kumimoji="1" lang="zh-CN" altLang="en-US" dirty="0" smtClean="0"/>
              <a:t>把上面的工程用</a:t>
            </a:r>
            <a:r>
              <a:rPr kumimoji="1" lang="en-US" altLang="zh-CN" dirty="0" err="1" smtClean="0"/>
              <a:t>cocoaPods</a:t>
            </a:r>
            <a:r>
              <a:rPr kumimoji="1" lang="zh-CN" altLang="en-US" dirty="0" smtClean="0"/>
              <a:t>安装</a:t>
            </a:r>
            <a:endParaRPr kumimoji="1" lang="zh-CN" altLang="en-US" dirty="0"/>
          </a:p>
        </p:txBody>
      </p:sp>
    </p:spTree>
    <p:extLst>
      <p:ext uri="{BB962C8B-B14F-4D97-AF65-F5344CB8AC3E}">
        <p14:creationId xmlns:p14="http://schemas.microsoft.com/office/powerpoint/2010/main" val="188302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gitHub</a:t>
            </a:r>
            <a:r>
              <a:rPr kumimoji="1" lang="zh-CN" altLang="en-US" dirty="0" smtClean="0"/>
              <a:t>使用</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a:t>
            </a:r>
            <a:r>
              <a:rPr kumimoji="1" lang="en-US" altLang="zh-CN" dirty="0" smtClean="0"/>
              <a:t>Fork</a:t>
            </a:r>
            <a:r>
              <a:rPr kumimoji="1" lang="zh-CN" altLang="en-US" dirty="0" smtClean="0"/>
              <a:t>要更改的目录：</a:t>
            </a:r>
            <a:r>
              <a:rPr kumimoji="1" lang="en-US" altLang="zh-CN" dirty="0" smtClean="0"/>
              <a:t>fork</a:t>
            </a:r>
            <a:r>
              <a:rPr kumimoji="1" lang="zh-CN" altLang="en-US" dirty="0" smtClean="0"/>
              <a:t>可以理解为“复刻”，意为复印一份你的拷贝</a:t>
            </a:r>
            <a:endParaRPr kumimoji="1" lang="en-US" altLang="zh-CN" dirty="0" smtClean="0"/>
          </a:p>
          <a:p>
            <a:r>
              <a:rPr kumimoji="1" lang="zh-CN" altLang="zh-CN" dirty="0" smtClean="0"/>
              <a:t>2</a:t>
            </a:r>
            <a:r>
              <a:rPr kumimoji="1" lang="zh-CN" altLang="en-US" dirty="0" smtClean="0"/>
              <a:t>、</a:t>
            </a:r>
            <a:r>
              <a:rPr kumimoji="1" lang="en-US" altLang="zh-CN" dirty="0" smtClean="0"/>
              <a:t>clone</a:t>
            </a:r>
            <a:r>
              <a:rPr kumimoji="1" lang="zh-CN" altLang="en-US" dirty="0" smtClean="0"/>
              <a:t>到本地</a:t>
            </a:r>
            <a:endParaRPr kumimoji="1" lang="en-US" altLang="zh-CN" dirty="0" smtClean="0"/>
          </a:p>
          <a:p>
            <a:r>
              <a:rPr kumimoji="1" lang="zh-CN" altLang="zh-CN" dirty="0" smtClean="0"/>
              <a:t>3</a:t>
            </a:r>
            <a:r>
              <a:rPr kumimoji="1" lang="zh-CN" altLang="en-US" dirty="0" smtClean="0"/>
              <a:t>、</a:t>
            </a:r>
            <a:r>
              <a:rPr kumimoji="1" lang="en-US" altLang="zh-CN" dirty="0" smtClean="0"/>
              <a:t>commit</a:t>
            </a:r>
            <a:r>
              <a:rPr kumimoji="1" lang="zh-CN" altLang="en-US" dirty="0" smtClean="0"/>
              <a:t>本地的更改</a:t>
            </a:r>
            <a:endParaRPr kumimoji="1" lang="en-US" altLang="zh-CN" dirty="0" smtClean="0"/>
          </a:p>
          <a:p>
            <a:r>
              <a:rPr kumimoji="1" lang="zh-CN" altLang="zh-CN" dirty="0" smtClean="0"/>
              <a:t>4</a:t>
            </a:r>
            <a:r>
              <a:rPr kumimoji="1" lang="zh-CN" altLang="en-US" dirty="0" smtClean="0"/>
              <a:t>、</a:t>
            </a:r>
            <a:r>
              <a:rPr kumimoji="1" lang="en-US" altLang="zh-CN" dirty="0" smtClean="0"/>
              <a:t>pull request</a:t>
            </a:r>
            <a:r>
              <a:rPr kumimoji="1" lang="zh-CN" altLang="en-US" dirty="0" smtClean="0"/>
              <a:t>本地的更改到</a:t>
            </a:r>
            <a:r>
              <a:rPr kumimoji="1" lang="en-US" altLang="zh-CN" dirty="0" smtClean="0"/>
              <a:t>fork</a:t>
            </a:r>
            <a:r>
              <a:rPr kumimoji="1" lang="zh-CN" altLang="en-US" dirty="0" smtClean="0"/>
              <a:t>的人：</a:t>
            </a:r>
            <a:r>
              <a:rPr kumimoji="1" lang="en-US" altLang="zh-CN" dirty="0" smtClean="0"/>
              <a:t>pull request</a:t>
            </a:r>
            <a:r>
              <a:rPr kumimoji="1" lang="zh-CN" altLang="en-US" dirty="0" smtClean="0"/>
              <a:t>意思就是申请更改、被</a:t>
            </a:r>
            <a:r>
              <a:rPr kumimoji="1" lang="en-US" altLang="zh-CN" dirty="0" smtClean="0"/>
              <a:t>fork</a:t>
            </a:r>
            <a:r>
              <a:rPr kumimoji="1" lang="zh-CN" altLang="en-US" dirty="0" smtClean="0"/>
              <a:t>的人可以看到你的更改，做批准或否定</a:t>
            </a:r>
            <a:endParaRPr kumimoji="1" lang="en-US" altLang="zh-CN" dirty="0" smtClean="0"/>
          </a:p>
          <a:p>
            <a:endParaRPr kumimoji="1" lang="zh-CN" altLang="en-US" dirty="0"/>
          </a:p>
        </p:txBody>
      </p:sp>
    </p:spTree>
    <p:extLst>
      <p:ext uri="{BB962C8B-B14F-4D97-AF65-F5344CB8AC3E}">
        <p14:creationId xmlns:p14="http://schemas.microsoft.com/office/powerpoint/2010/main" val="298163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实例一</a:t>
            </a:r>
            <a:r>
              <a:rPr kumimoji="1" lang="en-US" altLang="zh-CN" dirty="0" smtClean="0"/>
              <a:t>(</a:t>
            </a:r>
            <a:r>
              <a:rPr kumimoji="1" lang="en-US" altLang="zh-CN" dirty="0" err="1" smtClean="0"/>
              <a:t>storyBoard</a:t>
            </a:r>
            <a:r>
              <a:rPr kumimoji="1" lang="en-US" altLang="zh-CN" dirty="0" smtClean="0"/>
              <a:t>)</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目标：使用</a:t>
            </a:r>
            <a:r>
              <a:rPr kumimoji="1" lang="en-US" altLang="zh-CN" dirty="0" err="1" smtClean="0"/>
              <a:t>storyboad</a:t>
            </a:r>
            <a:r>
              <a:rPr kumimoji="1" lang="zh-CN" altLang="en-US" dirty="0" smtClean="0"/>
              <a:t>建立一个</a:t>
            </a:r>
            <a:r>
              <a:rPr kumimoji="1" lang="en-US" altLang="zh-CN" dirty="0" smtClean="0"/>
              <a:t>segue</a:t>
            </a:r>
            <a:r>
              <a:rPr kumimoji="1" lang="zh-CN" altLang="en-US" dirty="0" smtClean="0"/>
              <a:t>（就是</a:t>
            </a:r>
            <a:r>
              <a:rPr kumimoji="1" lang="en-US" altLang="zh-CN" dirty="0" smtClean="0"/>
              <a:t>Push</a:t>
            </a:r>
            <a:r>
              <a:rPr kumimoji="1" lang="zh-CN" altLang="en-US" dirty="0" smtClean="0"/>
              <a:t>到另一个</a:t>
            </a:r>
            <a:r>
              <a:rPr kumimoji="1" lang="en-US" altLang="zh-CN" dirty="0" err="1" smtClean="0"/>
              <a:t>viewController</a:t>
            </a:r>
            <a:r>
              <a:rPr kumimoji="1" lang="en-US" altLang="zh-CN" dirty="0" smtClean="0"/>
              <a:t>),</a:t>
            </a:r>
            <a:r>
              <a:rPr kumimoji="1" lang="zh-CN" altLang="en-US" dirty="0"/>
              <a:t>并用一个</a:t>
            </a:r>
            <a:r>
              <a:rPr kumimoji="1" lang="en-US" altLang="zh-CN" dirty="0" err="1"/>
              <a:t>UILabel</a:t>
            </a:r>
            <a:r>
              <a:rPr kumimoji="1" lang="zh-CN" altLang="en-US" dirty="0"/>
              <a:t>显示</a:t>
            </a:r>
            <a:r>
              <a:rPr kumimoji="1" lang="en-US" altLang="zh-CN" dirty="0"/>
              <a:t>Push</a:t>
            </a:r>
            <a:r>
              <a:rPr kumimoji="1" lang="zh-CN" altLang="en-US" dirty="0"/>
              <a:t>的</a:t>
            </a:r>
            <a:r>
              <a:rPr kumimoji="1" lang="zh-CN" altLang="en-US" dirty="0" smtClean="0"/>
              <a:t>次数</a:t>
            </a:r>
            <a:endParaRPr kumimoji="1" lang="en-US" altLang="zh-CN" dirty="0" smtClean="0"/>
          </a:p>
          <a:p>
            <a:pPr marL="0" indent="0">
              <a:buNone/>
            </a:pPr>
            <a:r>
              <a:rPr kumimoji="1" lang="zh-CN" altLang="en-US" dirty="0" smtClean="0"/>
              <a:t>提示：在</a:t>
            </a:r>
            <a:r>
              <a:rPr kumimoji="1" lang="en-US" altLang="zh-CN" dirty="0" err="1" smtClean="0"/>
              <a:t>UINavigationController</a:t>
            </a:r>
            <a:r>
              <a:rPr kumimoji="1" lang="zh-CN" altLang="en-US" dirty="0" smtClean="0"/>
              <a:t>的</a:t>
            </a:r>
            <a:r>
              <a:rPr kumimoji="1" lang="en-US" altLang="zh-CN" dirty="0" err="1" smtClean="0"/>
              <a:t>rootController</a:t>
            </a:r>
            <a:r>
              <a:rPr kumimoji="1" lang="zh-CN" altLang="en-US" dirty="0" smtClean="0"/>
              <a:t>建立一个</a:t>
            </a:r>
            <a:r>
              <a:rPr kumimoji="1" lang="en-US" altLang="zh-CN" dirty="0" err="1" smtClean="0"/>
              <a:t>Uibutton</a:t>
            </a:r>
            <a:r>
              <a:rPr kumimoji="1" lang="zh-CN" altLang="en-US" dirty="0" smtClean="0"/>
              <a:t>和</a:t>
            </a:r>
            <a:r>
              <a:rPr kumimoji="1" lang="en-US" altLang="zh-CN" dirty="0" err="1" smtClean="0"/>
              <a:t>UIlabel</a:t>
            </a:r>
            <a:r>
              <a:rPr kumimoji="1" lang="zh-CN" altLang="en-US" dirty="0" smtClean="0"/>
              <a:t>，点击</a:t>
            </a:r>
            <a:r>
              <a:rPr kumimoji="1" lang="en-US" altLang="zh-CN" dirty="0" smtClean="0"/>
              <a:t>button</a:t>
            </a:r>
            <a:r>
              <a:rPr kumimoji="1" lang="zh-CN" altLang="en-US" dirty="0" smtClean="0"/>
              <a:t>可以</a:t>
            </a:r>
            <a:r>
              <a:rPr kumimoji="1" lang="en-US" altLang="zh-CN" dirty="0" smtClean="0"/>
              <a:t>push</a:t>
            </a:r>
            <a:r>
              <a:rPr kumimoji="1" lang="zh-CN" altLang="en-US" dirty="0" smtClean="0"/>
              <a:t>到别一个</a:t>
            </a:r>
            <a:r>
              <a:rPr kumimoji="1" lang="en-US" altLang="zh-CN" dirty="0" err="1" smtClean="0"/>
              <a:t>ViewController</a:t>
            </a:r>
            <a:r>
              <a:rPr kumimoji="1" lang="en-US" altLang="zh-CN" dirty="0" smtClean="0"/>
              <a:t>.</a:t>
            </a:r>
            <a:r>
              <a:rPr kumimoji="1" lang="zh-CN" altLang="en-US" dirty="0" smtClean="0"/>
              <a:t>，并在</a:t>
            </a:r>
            <a:r>
              <a:rPr kumimoji="1" lang="en-US" altLang="zh-CN" dirty="0" err="1" smtClean="0"/>
              <a:t>UILabel</a:t>
            </a:r>
            <a:r>
              <a:rPr kumimoji="1" lang="zh-CN" altLang="en-US" dirty="0" smtClean="0"/>
              <a:t>上显示</a:t>
            </a:r>
            <a:endParaRPr kumimoji="1" lang="en-US" altLang="zh-CN" dirty="0" smtClean="0"/>
          </a:p>
          <a:p>
            <a:endParaRPr kumimoji="1" lang="zh-CN" altLang="en-US" dirty="0"/>
          </a:p>
        </p:txBody>
      </p:sp>
    </p:spTree>
    <p:extLst>
      <p:ext uri="{BB962C8B-B14F-4D97-AF65-F5344CB8AC3E}">
        <p14:creationId xmlns:p14="http://schemas.microsoft.com/office/powerpoint/2010/main" val="174424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612490" y="233463"/>
            <a:ext cx="3522417" cy="6262075"/>
          </a:xfrm>
          <a:prstGeom prst="rect">
            <a:avLst/>
          </a:prstGeom>
        </p:spPr>
      </p:pic>
    </p:spTree>
    <p:extLst>
      <p:ext uri="{BB962C8B-B14F-4D97-AF65-F5344CB8AC3E}">
        <p14:creationId xmlns:p14="http://schemas.microsoft.com/office/powerpoint/2010/main" val="380848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实例二</a:t>
            </a:r>
            <a:r>
              <a:rPr kumimoji="1" lang="zh-CN" altLang="en-US" dirty="0" smtClean="0"/>
              <a:t>（</a:t>
            </a:r>
            <a:r>
              <a:rPr kumimoji="1" lang="en-US" altLang="zh-CN" dirty="0" err="1" smtClean="0"/>
              <a:t>AutoLayout</a:t>
            </a:r>
            <a:r>
              <a:rPr kumimoji="1" lang="zh-CN" altLang="en-US" dirty="0" smtClean="0"/>
              <a:t>）</a:t>
            </a:r>
            <a:endParaRPr kumimoji="1" lang="zh-CN" altLang="en-US" dirty="0"/>
          </a:p>
        </p:txBody>
      </p:sp>
      <p:sp>
        <p:nvSpPr>
          <p:cNvPr id="3" name="内容占位符 2"/>
          <p:cNvSpPr>
            <a:spLocks noGrp="1"/>
          </p:cNvSpPr>
          <p:nvPr>
            <p:ph idx="1"/>
          </p:nvPr>
        </p:nvSpPr>
        <p:spPr/>
        <p:txBody>
          <a:bodyPr>
            <a:normAutofit fontScale="40000" lnSpcReduction="20000"/>
          </a:bodyPr>
          <a:lstStyle/>
          <a:p>
            <a:pPr marL="0" indent="0">
              <a:buNone/>
            </a:pPr>
            <a:r>
              <a:rPr kumimoji="1" lang="zh-CN" altLang="en-US" dirty="0" smtClean="0"/>
              <a:t>步骤</a:t>
            </a:r>
            <a:endParaRPr kumimoji="1" lang="en-US" altLang="zh-CN" dirty="0" smtClean="0"/>
          </a:p>
          <a:p>
            <a:pPr marL="514350" indent="-514350">
              <a:buFont typeface="+mj-lt"/>
              <a:buAutoNum type="arabicPeriod"/>
            </a:pPr>
            <a:r>
              <a:rPr kumimoji="1" lang="zh-CN" altLang="en-US" dirty="0" smtClean="0"/>
              <a:t>建立一个</a:t>
            </a:r>
            <a:r>
              <a:rPr kumimoji="1" lang="en-US" altLang="zh-CN" dirty="0" err="1" smtClean="0"/>
              <a:t>UITablviewCell</a:t>
            </a:r>
            <a:r>
              <a:rPr kumimoji="1" lang="zh-CN" altLang="en-US" dirty="0" smtClean="0"/>
              <a:t>的子类</a:t>
            </a:r>
            <a:r>
              <a:rPr kumimoji="1" lang="en-US" altLang="zh-CN" dirty="0" err="1" smtClean="0"/>
              <a:t>AutoLabelCell</a:t>
            </a:r>
            <a:endParaRPr kumimoji="1" lang="en-US" altLang="zh-CN" dirty="0" smtClean="0"/>
          </a:p>
          <a:p>
            <a:pPr marL="514350" indent="-514350">
              <a:buFont typeface="+mj-lt"/>
              <a:buAutoNum type="arabicPeriod"/>
            </a:pPr>
            <a:r>
              <a:rPr kumimoji="1" lang="zh-CN" altLang="en-US" dirty="0" smtClean="0"/>
              <a:t>建立一个</a:t>
            </a:r>
            <a:r>
              <a:rPr kumimoji="1" lang="en-US" altLang="zh-CN" dirty="0" err="1" smtClean="0"/>
              <a:t>NSArray</a:t>
            </a:r>
            <a:r>
              <a:rPr kumimoji="1" lang="zh-CN" altLang="en-US" dirty="0" smtClean="0"/>
              <a:t>* </a:t>
            </a:r>
            <a:r>
              <a:rPr kumimoji="1" lang="en-US" altLang="zh-CN" dirty="0" err="1" smtClean="0"/>
              <a:t>arr</a:t>
            </a:r>
            <a:r>
              <a:rPr kumimoji="1" lang="en-US" altLang="zh-CN" dirty="0" smtClean="0"/>
              <a:t> = </a:t>
            </a:r>
            <a:r>
              <a:rPr lang="en-US" altLang="zh-CN" dirty="0" smtClean="0"/>
              <a:t>[</a:t>
            </a:r>
            <a:r>
              <a:rPr lang="en-US" altLang="zh-CN" dirty="0" err="1"/>
              <a:t>NSArray</a:t>
            </a:r>
            <a:r>
              <a:rPr lang="en-US" altLang="zh-CN" dirty="0"/>
              <a:t> </a:t>
            </a:r>
            <a:r>
              <a:rPr lang="en-US" altLang="zh-CN" dirty="0" err="1"/>
              <a:t>arrayWithObjects</a:t>
            </a:r>
            <a:r>
              <a:rPr lang="en-US" altLang="zh-CN" dirty="0"/>
              <a:t>:@"Intrinsic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a:t>
            </a:r>
            <a:r>
              <a:rPr lang="en-US" altLang="zh-CN" dirty="0" err="1"/>
              <a:t>hugged.",@"Intrinsic</a:t>
            </a:r>
            <a:r>
              <a:rPr lang="en-US" altLang="zh-CN" dirty="0"/>
              <a:t>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a:t>
            </a:r>
            <a:r>
              <a:rPr lang="en-US" altLang="zh-CN" dirty="0" err="1"/>
              <a:t>hugged.",@"Intrinsic</a:t>
            </a:r>
            <a:r>
              <a:rPr lang="en-US" altLang="zh-CN" dirty="0"/>
              <a:t> Content </a:t>
            </a:r>
            <a:r>
              <a:rPr lang="en-US" altLang="zh-CN" dirty="0" err="1"/>
              <a:t>SizeThe</a:t>
            </a:r>
            <a:r>
              <a:rPr lang="en-US" altLang="zh-CN" dirty="0"/>
              <a:t> intrinsic content size is the size a view prefers to have for a specific content it displays. For example, </a:t>
            </a:r>
            <a:r>
              <a:rPr lang="en-US" altLang="zh-CN" dirty="0" err="1"/>
              <a:t>UILabel</a:t>
            </a:r>
            <a:r>
              <a:rPr lang="en-US" altLang="zh-CN" dirty="0"/>
              <a:t> has a preferred height based on the font, and a preferred width based on the font and the text it displays. A </a:t>
            </a:r>
            <a:r>
              <a:rPr lang="en-US" altLang="zh-CN" dirty="0" err="1"/>
              <a:t>UIProgressView</a:t>
            </a:r>
            <a:r>
              <a:rPr lang="en-US" altLang="zh-CN" dirty="0"/>
              <a:t> only has a preferred height based on its artwork, but no preferred width. A plain </a:t>
            </a:r>
            <a:r>
              <a:rPr lang="en-US" altLang="zh-CN" dirty="0" err="1"/>
              <a:t>UIView</a:t>
            </a:r>
            <a:r>
              <a:rPr lang="en-US" altLang="zh-CN" dirty="0"/>
              <a:t> has neither a preferred width nor a preferred </a:t>
            </a:r>
            <a:r>
              <a:rPr lang="en-US" altLang="zh-CN" dirty="0" err="1"/>
              <a:t>height.Compression</a:t>
            </a:r>
            <a:r>
              <a:rPr lang="en-US" altLang="zh-CN" dirty="0"/>
              <a:t> Resistance and Content </a:t>
            </a:r>
            <a:r>
              <a:rPr lang="en-US" altLang="zh-CN" dirty="0" err="1"/>
              <a:t>HuggingEach</a:t>
            </a:r>
            <a:r>
              <a:rPr lang="en-US" altLang="zh-CN" dirty="0"/>
              <a:t> view has content compression resistance priorities and content hugging priorities assigned for both dimensions. These properties only take effect for views which define an intrinsic content size, otherwise there is no content size defined that could resist compression or be hugged.", nil</a:t>
            </a:r>
            <a:r>
              <a:rPr lang="en-US" altLang="zh-CN" dirty="0" smtClean="0"/>
              <a:t>]</a:t>
            </a:r>
          </a:p>
          <a:p>
            <a:pPr marL="514350" indent="-514350">
              <a:buFont typeface="+mj-lt"/>
              <a:buAutoNum type="arabicPeriod"/>
            </a:pPr>
            <a:r>
              <a:rPr kumimoji="1" lang="zh-CN" altLang="en-US" dirty="0" smtClean="0"/>
              <a:t>把这个</a:t>
            </a:r>
            <a:r>
              <a:rPr kumimoji="1" lang="en-US" altLang="zh-CN" dirty="0" err="1" smtClean="0"/>
              <a:t>arr</a:t>
            </a:r>
            <a:r>
              <a:rPr kumimoji="1" lang="zh-CN" altLang="en-US" dirty="0" smtClean="0"/>
              <a:t>的内容装载到</a:t>
            </a:r>
            <a:r>
              <a:rPr kumimoji="1" lang="en-US" altLang="zh-CN" dirty="0" err="1" smtClean="0"/>
              <a:t>AutoLabelCell</a:t>
            </a:r>
            <a:r>
              <a:rPr kumimoji="1" lang="zh-CN" altLang="en-US" dirty="0" smtClean="0"/>
              <a:t>上</a:t>
            </a:r>
            <a:endParaRPr kumimoji="1" lang="en-US" altLang="zh-CN" dirty="0" smtClean="0"/>
          </a:p>
          <a:p>
            <a:pPr marL="0" indent="0">
              <a:buNone/>
            </a:pPr>
            <a:r>
              <a:rPr kumimoji="1" lang="zh-CN" altLang="en-US" dirty="0" smtClean="0"/>
              <a:t>技术提示：</a:t>
            </a:r>
            <a:r>
              <a:rPr kumimoji="1" lang="en-US" altLang="zh-CN" dirty="0" err="1" smtClean="0"/>
              <a:t>autoLabelCell</a:t>
            </a:r>
            <a:r>
              <a:rPr kumimoji="1" lang="zh-CN" altLang="en-US" dirty="0" smtClean="0"/>
              <a:t>需要使用</a:t>
            </a:r>
            <a:r>
              <a:rPr kumimoji="1" lang="en-US" altLang="zh-CN" dirty="0" err="1" smtClean="0"/>
              <a:t>autoLayout</a:t>
            </a:r>
            <a:r>
              <a:rPr kumimoji="1" lang="zh-CN" altLang="en-US" dirty="0" smtClean="0"/>
              <a:t>来布局</a:t>
            </a:r>
            <a:endParaRPr kumimoji="1" lang="zh-CN" altLang="en-US" dirty="0"/>
          </a:p>
        </p:txBody>
      </p:sp>
    </p:spTree>
    <p:extLst>
      <p:ext uri="{BB962C8B-B14F-4D97-AF65-F5344CB8AC3E}">
        <p14:creationId xmlns:p14="http://schemas.microsoft.com/office/powerpoint/2010/main" val="2782929966"/>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TotalTime>
  <Words>655</Words>
  <Application>Microsoft Macintosh PowerPoint</Application>
  <PresentationFormat>全屏显示(4:3)</PresentationFormat>
  <Paragraphs>36</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评分方法   </vt:lpstr>
      <vt:lpstr>课后作业</vt:lpstr>
      <vt:lpstr>上次回顾</vt:lpstr>
      <vt:lpstr>cocoaPod使用</vt:lpstr>
      <vt:lpstr>cocoaPods随堂测试</vt:lpstr>
      <vt:lpstr>gitHub使用 </vt:lpstr>
      <vt:lpstr>实例一(storyBoard)</vt:lpstr>
      <vt:lpstr>PowerPoint 演示文稿</vt:lpstr>
      <vt:lpstr>实例二（AutoLayout）</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评分方法   </dc:title>
  <dc:creator>trainer</dc:creator>
  <cp:lastModifiedBy>trainer</cp:lastModifiedBy>
  <cp:revision>14</cp:revision>
  <dcterms:created xsi:type="dcterms:W3CDTF">2015-11-12T01:51:52Z</dcterms:created>
  <dcterms:modified xsi:type="dcterms:W3CDTF">2015-11-19T03:09:02Z</dcterms:modified>
</cp:coreProperties>
</file>