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73" r:id="rId3"/>
    <p:sldId id="274" r:id="rId4"/>
    <p:sldId id="264" r:id="rId5"/>
    <p:sldId id="270" r:id="rId6"/>
    <p:sldId id="271" r:id="rId7"/>
    <p:sldId id="272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23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402E-01F2-524E-9346-3269F73748AB}" type="datetimeFigureOut">
              <a:rPr kumimoji="1" lang="zh-CN" altLang="en-US" smtClean="0"/>
              <a:t>11/19/15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237E-566C-B944-995F-6C416B914E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948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402E-01F2-524E-9346-3269F73748AB}" type="datetimeFigureOut">
              <a:rPr kumimoji="1" lang="zh-CN" altLang="en-US" smtClean="0"/>
              <a:t>11/19/15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237E-566C-B944-995F-6C416B914E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108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402E-01F2-524E-9346-3269F73748AB}" type="datetimeFigureOut">
              <a:rPr kumimoji="1" lang="zh-CN" altLang="en-US" smtClean="0"/>
              <a:t>11/19/15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237E-566C-B944-995F-6C416B914E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31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402E-01F2-524E-9346-3269F73748AB}" type="datetimeFigureOut">
              <a:rPr kumimoji="1" lang="zh-CN" altLang="en-US" smtClean="0"/>
              <a:t>11/19/15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237E-566C-B944-995F-6C416B914E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741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402E-01F2-524E-9346-3269F73748AB}" type="datetimeFigureOut">
              <a:rPr kumimoji="1" lang="zh-CN" altLang="en-US" smtClean="0"/>
              <a:t>11/19/15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237E-566C-B944-995F-6C416B914E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456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402E-01F2-524E-9346-3269F73748AB}" type="datetimeFigureOut">
              <a:rPr kumimoji="1" lang="zh-CN" altLang="en-US" smtClean="0"/>
              <a:t>11/19/15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237E-566C-B944-995F-6C416B914E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93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402E-01F2-524E-9346-3269F73748AB}" type="datetimeFigureOut">
              <a:rPr kumimoji="1" lang="zh-CN" altLang="en-US" smtClean="0"/>
              <a:t>11/19/15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237E-566C-B944-995F-6C416B914E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7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402E-01F2-524E-9346-3269F73748AB}" type="datetimeFigureOut">
              <a:rPr kumimoji="1" lang="zh-CN" altLang="en-US" smtClean="0"/>
              <a:t>11/19/15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237E-566C-B944-995F-6C416B914E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192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402E-01F2-524E-9346-3269F73748AB}" type="datetimeFigureOut">
              <a:rPr kumimoji="1" lang="zh-CN" altLang="en-US" smtClean="0"/>
              <a:t>11/19/15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237E-566C-B944-995F-6C416B914E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11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402E-01F2-524E-9346-3269F73748AB}" type="datetimeFigureOut">
              <a:rPr kumimoji="1" lang="zh-CN" altLang="en-US" smtClean="0"/>
              <a:t>11/19/15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237E-566C-B944-995F-6C416B914E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864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402E-01F2-524E-9346-3269F73748AB}" type="datetimeFigureOut">
              <a:rPr kumimoji="1" lang="zh-CN" altLang="en-US" smtClean="0"/>
              <a:t>11/19/15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237E-566C-B944-995F-6C416B914E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699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B402E-01F2-524E-9346-3269F73748AB}" type="datetimeFigureOut">
              <a:rPr kumimoji="1" lang="zh-CN" altLang="en-US" smtClean="0"/>
              <a:t>11/19/15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7237E-566C-B944-995F-6C416B914E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189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上课时间的变动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改为每周一、周三、周五</a:t>
            </a:r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00-12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51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上次回顾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storyboard</a:t>
            </a:r>
            <a:r>
              <a:rPr kumimoji="1" lang="zh-CN" altLang="en-US" dirty="0" smtClean="0"/>
              <a:t>创建</a:t>
            </a:r>
            <a:r>
              <a:rPr kumimoji="1" lang="en-US" altLang="zh-CN" dirty="0" err="1"/>
              <a:t>tabViewController</a:t>
            </a:r>
            <a:r>
              <a:rPr kumimoji="1" lang="zh-CN" altLang="en-US" dirty="0" smtClean="0"/>
              <a:t>配置底部菜单栏的文字和图片</a:t>
            </a:r>
            <a:endParaRPr kumimoji="1" lang="en-US" altLang="zh-CN" dirty="0" smtClean="0"/>
          </a:p>
          <a:p>
            <a:r>
              <a:rPr kumimoji="1" lang="zh-CN" altLang="en-US" dirty="0" smtClean="0"/>
              <a:t>代码配置文字和图片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779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Coredata</a:t>
            </a:r>
            <a:r>
              <a:rPr kumimoji="1" lang="zh-CN" altLang="en-US" dirty="0" smtClean="0"/>
              <a:t>存储图片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怎么增加</a:t>
            </a:r>
            <a:r>
              <a:rPr kumimoji="1" lang="en-US" altLang="zh-CN" dirty="0" smtClean="0"/>
              <a:t>Entity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atrribute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数据类型：</a:t>
            </a:r>
            <a:r>
              <a:rPr kumimoji="1" lang="en-US" altLang="zh-CN" dirty="0" smtClean="0"/>
              <a:t>transformer</a:t>
            </a:r>
          </a:p>
          <a:p>
            <a:r>
              <a:rPr kumimoji="1" lang="en-US" altLang="zh-CN" dirty="0" smtClean="0"/>
              <a:t>Subclass </a:t>
            </a:r>
            <a:r>
              <a:rPr kumimoji="1" lang="en-US" altLang="zh-CN" dirty="0" err="1" smtClean="0"/>
              <a:t>nsvaluetransformer</a:t>
            </a:r>
            <a:r>
              <a:rPr kumimoji="1" lang="zh-CN" altLang="en-US" dirty="0" smtClean="0"/>
              <a:t>实现图片的存取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4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实例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：隐藏键盘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点击隐藏键盘的方法</a:t>
            </a:r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ios9</a:t>
            </a:r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gesture</a:t>
            </a:r>
            <a:r>
              <a:rPr kumimoji="1" lang="zh-CN" altLang="en-US" dirty="0" smtClean="0"/>
              <a:t>的方法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、拓展：自定义</a:t>
            </a:r>
            <a:r>
              <a:rPr kumimoji="1" lang="en-US" altLang="zh-CN" dirty="0" err="1" smtClean="0"/>
              <a:t>UIView</a:t>
            </a:r>
            <a:r>
              <a:rPr kumimoji="1" lang="zh-CN" altLang="en-US" dirty="0" smtClean="0"/>
              <a:t>加到键盘上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www.gowhich.com</a:t>
            </a:r>
            <a:r>
              <a:rPr kumimoji="1" lang="en-US" altLang="zh-CN" dirty="0" smtClean="0"/>
              <a:t>/blog/516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43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实例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：实现滑动翻页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UIScrollView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27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实例三：与服务器的通讯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NSURLSession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23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实例四：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解析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9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77</Words>
  <Application>Microsoft Macintosh PowerPoint</Application>
  <PresentationFormat>全屏显示(4:3)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上课时间的变动</vt:lpstr>
      <vt:lpstr>上次回顾</vt:lpstr>
      <vt:lpstr>Coredata存储图片</vt:lpstr>
      <vt:lpstr>实例1：隐藏键盘</vt:lpstr>
      <vt:lpstr>实例2：实现滑动翻页</vt:lpstr>
      <vt:lpstr>实例三：与服务器的通讯</vt:lpstr>
      <vt:lpstr>实例四：Json解析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评分方法   </dc:title>
  <dc:creator>trainer</dc:creator>
  <cp:lastModifiedBy>trainer</cp:lastModifiedBy>
  <cp:revision>15</cp:revision>
  <dcterms:created xsi:type="dcterms:W3CDTF">2015-11-12T01:51:52Z</dcterms:created>
  <dcterms:modified xsi:type="dcterms:W3CDTF">2015-11-19T02:47:17Z</dcterms:modified>
</cp:coreProperties>
</file>