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80" d="100"/>
          <a:sy n="180" d="100"/>
        </p:scale>
        <p:origin x="-7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AFE4-5484-6547-8113-EF97CA3DF664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67FD-D566-834F-9088-231FEF0DBD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427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AFE4-5484-6547-8113-EF97CA3DF664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67FD-D566-834F-9088-231FEF0DBD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364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AFE4-5484-6547-8113-EF97CA3DF664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67FD-D566-834F-9088-231FEF0DBD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30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AFE4-5484-6547-8113-EF97CA3DF664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67FD-D566-834F-9088-231FEF0DBD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70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AFE4-5484-6547-8113-EF97CA3DF664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67FD-D566-834F-9088-231FEF0DBD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55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AFE4-5484-6547-8113-EF97CA3DF664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67FD-D566-834F-9088-231FEF0DBD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346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AFE4-5484-6547-8113-EF97CA3DF664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67FD-D566-834F-9088-231FEF0DBD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81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AFE4-5484-6547-8113-EF97CA3DF664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67FD-D566-834F-9088-231FEF0DBD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279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AFE4-5484-6547-8113-EF97CA3DF664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67FD-D566-834F-9088-231FEF0DBD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930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AFE4-5484-6547-8113-EF97CA3DF664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67FD-D566-834F-9088-231FEF0DBD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919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AFE4-5484-6547-8113-EF97CA3DF664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667FD-D566-834F-9088-231FEF0DBD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601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1AFE4-5484-6547-8113-EF97CA3DF664}" type="datetimeFigureOut">
              <a:rPr kumimoji="1" lang="zh-CN" altLang="en-US" smtClean="0"/>
              <a:t>11/23/15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667FD-D566-834F-9088-231FEF0DBD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58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00591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Week 3</a:t>
            </a:r>
            <a:br>
              <a:rPr kumimoji="1" lang="en-US" altLang="zh-CN" dirty="0" smtClean="0"/>
            </a:br>
            <a:r>
              <a:rPr kumimoji="1" lang="zh-CN" altLang="en-US" dirty="0" smtClean="0"/>
              <a:t>开始做我们的项目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56266" y="2270478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kumimoji="1" lang="zh-CN" altLang="zh-CN" dirty="0" smtClean="0"/>
              <a:t>1</a:t>
            </a:r>
            <a:r>
              <a:rPr kumimoji="1" lang="zh-CN" altLang="en-US" dirty="0" smtClean="0"/>
              <a:t>、你们是主体了</a:t>
            </a:r>
            <a:endParaRPr kumimoji="1" lang="en-US" altLang="zh-CN" dirty="0" smtClean="0"/>
          </a:p>
          <a:p>
            <a:pPr algn="l"/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、课上会布置你的要完成的进度</a:t>
            </a:r>
            <a:endParaRPr kumimoji="1" lang="en-US" altLang="zh-CN" dirty="0" smtClean="0"/>
          </a:p>
          <a:p>
            <a:pPr algn="l"/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、每次来检查你们的进度</a:t>
            </a:r>
            <a:endParaRPr kumimoji="1" lang="en-US" altLang="zh-CN" dirty="0" smtClean="0"/>
          </a:p>
          <a:p>
            <a:pPr algn="l"/>
            <a:endParaRPr kumimoji="1" lang="en-US" altLang="zh-CN" dirty="0" smtClean="0"/>
          </a:p>
          <a:p>
            <a:pPr algn="l"/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1619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项目名称（</a:t>
            </a:r>
            <a:r>
              <a:rPr kumimoji="1" lang="en-US" altLang="zh-CN" dirty="0" err="1" smtClean="0"/>
              <a:t>AccountingExam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创建一个</a:t>
            </a:r>
            <a:r>
              <a:rPr kumimoji="1" lang="en-US" altLang="zh-CN" dirty="0" smtClean="0"/>
              <a:t>Single Application With Core Data</a:t>
            </a:r>
          </a:p>
          <a:p>
            <a:r>
              <a:rPr kumimoji="1" lang="zh-CN" altLang="en-US" dirty="0" smtClean="0"/>
              <a:t>把这个工程的</a:t>
            </a:r>
            <a:r>
              <a:rPr kumimoji="1" lang="en-US" altLang="zh-CN" dirty="0" smtClean="0"/>
              <a:t>Storyboard</a:t>
            </a:r>
            <a:r>
              <a:rPr kumimoji="1" lang="zh-CN" altLang="en-US" dirty="0" smtClean="0"/>
              <a:t>改成</a:t>
            </a:r>
            <a:r>
              <a:rPr kumimoji="1" lang="en-US" altLang="zh-CN" dirty="0" err="1" smtClean="0"/>
              <a:t>tabViewController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704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控制器名称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dirty="0" smtClean="0"/>
              <a:t>试卷：</a:t>
            </a:r>
            <a:r>
              <a:rPr kumimoji="1" lang="en-US" altLang="zh-CN" dirty="0" err="1" smtClean="0"/>
              <a:t>PaperInfoViewController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收藏：</a:t>
            </a:r>
            <a:r>
              <a:rPr kumimoji="1" lang="en-US" altLang="zh-CN" dirty="0" err="1" smtClean="0"/>
              <a:t>BookmarkQuestionViewController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错题：</a:t>
            </a:r>
            <a:r>
              <a:rPr kumimoji="1" lang="en-US" altLang="zh-CN" dirty="0" err="1" smtClean="0"/>
              <a:t>WrongQuestionViewController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题库：</a:t>
            </a:r>
            <a:r>
              <a:rPr kumimoji="1" lang="en-US" altLang="zh-CN" dirty="0" err="1" smtClean="0"/>
              <a:t>QuestonLibraryViewController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更多：</a:t>
            </a:r>
            <a:r>
              <a:rPr kumimoji="1" lang="en-US" altLang="zh-CN" dirty="0" err="1" smtClean="0"/>
              <a:t>MoreViewController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反馈：</a:t>
            </a:r>
            <a:r>
              <a:rPr kumimoji="1" lang="en-US" altLang="zh-CN" dirty="0" err="1" smtClean="0"/>
              <a:t>FeedbackViewController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关于：</a:t>
            </a:r>
            <a:r>
              <a:rPr kumimoji="1" lang="en-US" altLang="zh-CN" dirty="0" err="1" smtClean="0"/>
              <a:t>AboutViewController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分享：</a:t>
            </a:r>
            <a:r>
              <a:rPr kumimoji="1" lang="en-US" altLang="zh-CN" dirty="0" err="1" smtClean="0"/>
              <a:t>ShareViewController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315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任务一（陈晨）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PaperViewController</a:t>
            </a:r>
            <a:r>
              <a:rPr kumimoji="1" lang="zh-CN" altLang="en-US" dirty="0" smtClean="0"/>
              <a:t>的页面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4649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任务三</a:t>
            </a:r>
            <a:r>
              <a:rPr kumimoji="1" lang="zh-CN" altLang="en-US" dirty="0" smtClean="0">
                <a:sym typeface="Wingdings"/>
              </a:rPr>
              <a:t>（潘翔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BookmarkViewController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825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任务三（蒋英豪）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MoreViewController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9953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85</Words>
  <Application>Microsoft Macintosh PowerPoint</Application>
  <PresentationFormat>全屏显示(4:3)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Week 3 开始做我们的项目 </vt:lpstr>
      <vt:lpstr>项目名称（AccountingExam)</vt:lpstr>
      <vt:lpstr>控制器名称</vt:lpstr>
      <vt:lpstr>任务一（陈晨）</vt:lpstr>
      <vt:lpstr>任务三（潘翔）</vt:lpstr>
      <vt:lpstr>任务三（蒋英豪）</vt:lpstr>
    </vt:vector>
  </TitlesOfParts>
  <Company>111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开始做我们的项目 </dc:title>
  <dc:creator>111 111</dc:creator>
  <cp:lastModifiedBy>111 111</cp:lastModifiedBy>
  <cp:revision>3</cp:revision>
  <dcterms:created xsi:type="dcterms:W3CDTF">2015-11-22T17:17:28Z</dcterms:created>
  <dcterms:modified xsi:type="dcterms:W3CDTF">2015-11-22T17:44:08Z</dcterms:modified>
</cp:coreProperties>
</file>