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402E-01F2-524E-9346-3269F73748AB}" type="datetimeFigureOut">
              <a:rPr kumimoji="1" lang="zh-CN" altLang="en-US" smtClean="0"/>
              <a:t>11/12/15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237E-566C-B944-995F-6C416B914E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948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402E-01F2-524E-9346-3269F73748AB}" type="datetimeFigureOut">
              <a:rPr kumimoji="1" lang="zh-CN" altLang="en-US" smtClean="0"/>
              <a:t>11/12/15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237E-566C-B944-995F-6C416B914E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108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402E-01F2-524E-9346-3269F73748AB}" type="datetimeFigureOut">
              <a:rPr kumimoji="1" lang="zh-CN" altLang="en-US" smtClean="0"/>
              <a:t>11/12/15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237E-566C-B944-995F-6C416B914E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31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402E-01F2-524E-9346-3269F73748AB}" type="datetimeFigureOut">
              <a:rPr kumimoji="1" lang="zh-CN" altLang="en-US" smtClean="0"/>
              <a:t>11/12/15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237E-566C-B944-995F-6C416B914E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741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402E-01F2-524E-9346-3269F73748AB}" type="datetimeFigureOut">
              <a:rPr kumimoji="1" lang="zh-CN" altLang="en-US" smtClean="0"/>
              <a:t>11/12/15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237E-566C-B944-995F-6C416B914E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456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402E-01F2-524E-9346-3269F73748AB}" type="datetimeFigureOut">
              <a:rPr kumimoji="1" lang="zh-CN" altLang="en-US" smtClean="0"/>
              <a:t>11/12/15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237E-566C-B944-995F-6C416B914E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93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402E-01F2-524E-9346-3269F73748AB}" type="datetimeFigureOut">
              <a:rPr kumimoji="1" lang="zh-CN" altLang="en-US" smtClean="0"/>
              <a:t>11/12/15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237E-566C-B944-995F-6C416B914E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7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402E-01F2-524E-9346-3269F73748AB}" type="datetimeFigureOut">
              <a:rPr kumimoji="1" lang="zh-CN" altLang="en-US" smtClean="0"/>
              <a:t>11/12/15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237E-566C-B944-995F-6C416B914E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92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402E-01F2-524E-9346-3269F73748AB}" type="datetimeFigureOut">
              <a:rPr kumimoji="1" lang="zh-CN" altLang="en-US" smtClean="0"/>
              <a:t>11/12/15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237E-566C-B944-995F-6C416B914E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11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402E-01F2-524E-9346-3269F73748AB}" type="datetimeFigureOut">
              <a:rPr kumimoji="1" lang="zh-CN" altLang="en-US" smtClean="0"/>
              <a:t>11/12/15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237E-566C-B944-995F-6C416B914E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864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402E-01F2-524E-9346-3269F73748AB}" type="datetimeFigureOut">
              <a:rPr kumimoji="1" lang="zh-CN" altLang="en-US" smtClean="0"/>
              <a:t>11/12/15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237E-566C-B944-995F-6C416B914E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699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B402E-01F2-524E-9346-3269F73748AB}" type="datetimeFigureOut">
              <a:rPr kumimoji="1" lang="zh-CN" altLang="en-US" smtClean="0"/>
              <a:t>11/12/15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7237E-566C-B944-995F-6C416B914E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189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ureLayout/PureLayou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评分方法</a:t>
            </a:r>
            <a:r>
              <a:rPr kumimoji="1" lang="en-US" altLang="zh-CN" dirty="0" smtClean="0"/>
              <a:t>		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一、实训项目将占</a:t>
            </a:r>
            <a:r>
              <a:rPr kumimoji="1" lang="zh-CN" altLang="zh-CN" dirty="0"/>
              <a:t>6</a:t>
            </a:r>
            <a:r>
              <a:rPr kumimoji="1" lang="en-US" altLang="zh-CN" dirty="0" smtClean="0"/>
              <a:t>0%</a:t>
            </a:r>
          </a:p>
          <a:p>
            <a:r>
              <a:rPr kumimoji="1" lang="zh-CN" altLang="en-US" dirty="0" smtClean="0"/>
              <a:t>二、课后作业将占</a:t>
            </a:r>
            <a:r>
              <a:rPr kumimoji="1" lang="en-US" altLang="zh-CN" dirty="0" smtClean="0"/>
              <a:t>30%</a:t>
            </a:r>
            <a:r>
              <a:rPr kumimoji="1" lang="zh-CN" altLang="en-US" dirty="0" smtClean="0"/>
              <a:t>：每周上完课将会布置课后作业，学生要独立完成。不能完全抄袭网上的例子。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二、课堂表现</a:t>
            </a:r>
            <a:r>
              <a:rPr kumimoji="1" lang="en-US" altLang="zh-CN" dirty="0" smtClean="0"/>
              <a:t>10%</a:t>
            </a:r>
            <a:r>
              <a:rPr kumimoji="1" lang="zh-CN" altLang="en-US" dirty="0" smtClean="0"/>
              <a:t>：主要看参与度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957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实例四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代理和协议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定义一个地铁对像的协议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71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Nsnotifation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06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5716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Coredata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怎么保存图片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67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、提交时间：每周三下午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00</a:t>
            </a:r>
            <a:r>
              <a:rPr kumimoji="1" lang="zh-CN" altLang="en-US" dirty="0" smtClean="0"/>
              <a:t>前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、提交方法：上传到</a:t>
            </a:r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上指定的文件夹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、要求：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）、能在</a:t>
            </a:r>
            <a:r>
              <a:rPr kumimoji="1" lang="en-US" altLang="zh-CN" dirty="0" err="1" smtClean="0"/>
              <a:t>xcode</a:t>
            </a:r>
            <a:r>
              <a:rPr kumimoji="1" lang="zh-CN" altLang="en-US" dirty="0" smtClean="0"/>
              <a:t>上运行出正确结果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）、每周二上课前抽查课后作业的设计思路，是怎么实现的等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42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上次回顾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一、</a:t>
            </a:r>
            <a:r>
              <a:rPr kumimoji="1" lang="en-US" altLang="zh-CN" dirty="0" err="1" smtClean="0"/>
              <a:t>cocoaPods</a:t>
            </a:r>
            <a:r>
              <a:rPr kumimoji="1" lang="zh-CN" altLang="en-US" dirty="0" smtClean="0"/>
              <a:t>安装使用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二、</a:t>
            </a:r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的使用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6788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cocoaPod</a:t>
            </a:r>
            <a:r>
              <a:rPr kumimoji="1" lang="zh-CN" altLang="en-US" dirty="0" smtClean="0"/>
              <a:t>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1、将要引用的库加入</a:t>
            </a:r>
            <a:r>
              <a:rPr kumimoji="1" lang="en-US" altLang="zh-CN" dirty="0" err="1" smtClean="0"/>
              <a:t>Podfile</a:t>
            </a:r>
            <a:r>
              <a:rPr kumimoji="1" lang="zh-CN" altLang="en-US" dirty="0" smtClean="0"/>
              <a:t>内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例如</a:t>
            </a:r>
            <a:endParaRPr kumimoji="1" lang="en-US" altLang="zh-CN" dirty="0" smtClean="0"/>
          </a:p>
          <a:p>
            <a:r>
              <a:rPr kumimoji="1" lang="en-US" altLang="zh-CN" dirty="0" smtClean="0"/>
              <a:t>pod ‘</a:t>
            </a:r>
            <a:r>
              <a:rPr kumimoji="1" lang="en-US" altLang="zh-CN" dirty="0" err="1" smtClean="0"/>
              <a:t>AFNetworking</a:t>
            </a:r>
            <a:r>
              <a:rPr kumimoji="1" lang="en-US" altLang="zh-CN" dirty="0" smtClean="0"/>
              <a:t>’</a:t>
            </a:r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、开始导入</a:t>
            </a:r>
            <a:r>
              <a:rPr kumimoji="1" lang="en-US" altLang="zh-CN" dirty="0" smtClean="0"/>
              <a:t>:pod install</a:t>
            </a:r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、搜索是否有：</a:t>
            </a:r>
            <a:r>
              <a:rPr kumimoji="1" lang="en-US" altLang="zh-CN" dirty="0" smtClean="0"/>
              <a:t>pod search </a:t>
            </a:r>
            <a:r>
              <a:rPr kumimoji="1" lang="en-US" altLang="zh-CN" dirty="0" err="1" smtClean="0"/>
              <a:t>AFNetworking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、更新库：</a:t>
            </a:r>
            <a:r>
              <a:rPr kumimoji="1" lang="en-US" altLang="zh-CN" dirty="0" smtClean="0"/>
              <a:t>pod update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13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cocoaPods</a:t>
            </a:r>
            <a:r>
              <a:rPr kumimoji="1" lang="zh-CN" altLang="en-US" dirty="0" smtClean="0"/>
              <a:t>随堂测试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hlinkClick r:id="rId2"/>
              </a:rPr>
              <a:t>https://github.com/PureLayout/PureLayout</a:t>
            </a:r>
            <a:endParaRPr kumimoji="1" lang="en-US" altLang="zh-CN" dirty="0" smtClean="0"/>
          </a:p>
          <a:p>
            <a:r>
              <a:rPr kumimoji="1" lang="zh-CN" altLang="en-US" dirty="0" smtClean="0"/>
              <a:t>把上面的工程用</a:t>
            </a:r>
            <a:r>
              <a:rPr kumimoji="1" lang="en-US" altLang="zh-CN" dirty="0" err="1" smtClean="0"/>
              <a:t>cocoaPods</a:t>
            </a:r>
            <a:r>
              <a:rPr kumimoji="1" lang="zh-CN" altLang="en-US" dirty="0" smtClean="0"/>
              <a:t>安装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02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Fork</a:t>
            </a:r>
            <a:r>
              <a:rPr kumimoji="1" lang="zh-CN" altLang="en-US" dirty="0" smtClean="0"/>
              <a:t>要更改的目录：</a:t>
            </a:r>
            <a:r>
              <a:rPr kumimoji="1" lang="en-US" altLang="zh-CN" dirty="0" smtClean="0"/>
              <a:t>fork</a:t>
            </a:r>
            <a:r>
              <a:rPr kumimoji="1" lang="zh-CN" altLang="en-US" dirty="0" smtClean="0"/>
              <a:t>可以理解为“复刻”，意为复印一份你的拷贝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clone</a:t>
            </a:r>
            <a:r>
              <a:rPr kumimoji="1" lang="zh-CN" altLang="en-US" dirty="0" smtClean="0"/>
              <a:t>到本地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本地的更改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pull request</a:t>
            </a:r>
            <a:r>
              <a:rPr kumimoji="1" lang="zh-CN" altLang="en-US" dirty="0" smtClean="0"/>
              <a:t>本地的更改到</a:t>
            </a:r>
            <a:r>
              <a:rPr kumimoji="1" lang="en-US" altLang="zh-CN" dirty="0" smtClean="0"/>
              <a:t>fork</a:t>
            </a:r>
            <a:r>
              <a:rPr kumimoji="1" lang="zh-CN" altLang="en-US" dirty="0" smtClean="0"/>
              <a:t>的人：</a:t>
            </a:r>
            <a:r>
              <a:rPr kumimoji="1" lang="en-US" altLang="zh-CN" dirty="0" smtClean="0"/>
              <a:t>pull request</a:t>
            </a:r>
            <a:r>
              <a:rPr kumimoji="1" lang="zh-CN" altLang="en-US" dirty="0" smtClean="0"/>
              <a:t>意思就是申请更改、被</a:t>
            </a:r>
            <a:r>
              <a:rPr kumimoji="1" lang="en-US" altLang="zh-CN" dirty="0" smtClean="0"/>
              <a:t>fork</a:t>
            </a:r>
            <a:r>
              <a:rPr kumimoji="1" lang="zh-CN" altLang="en-US" dirty="0" smtClean="0"/>
              <a:t>的人可以看到你的更改，做批准或否定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63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随堂测试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把上次的实例训练的第一题</a:t>
            </a:r>
            <a:r>
              <a:rPr kumimoji="1" lang="en-US" altLang="zh-CN" dirty="0" smtClean="0"/>
              <a:t>pull requests</a:t>
            </a:r>
            <a:r>
              <a:rPr kumimoji="1" lang="zh-CN" altLang="en-US" dirty="0" smtClean="0"/>
              <a:t>到指定文件夹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60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实例二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AutoLayout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92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实例三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点击隐藏键盘的方法</a:t>
            </a: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ios9</a:t>
            </a:r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gesture</a:t>
            </a:r>
            <a:r>
              <a:rPr kumimoji="1" lang="zh-CN" altLang="en-US" dirty="0" smtClean="0"/>
              <a:t>的方法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、拓展：自定义</a:t>
            </a:r>
            <a:r>
              <a:rPr kumimoji="1" lang="en-US" altLang="zh-CN" dirty="0" err="1" smtClean="0"/>
              <a:t>UIView</a:t>
            </a:r>
            <a:r>
              <a:rPr kumimoji="1" lang="zh-CN" altLang="en-US" dirty="0" smtClean="0"/>
              <a:t>加到键盘上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www.gowhich.com</a:t>
            </a:r>
            <a:r>
              <a:rPr kumimoji="1" lang="en-US" altLang="zh-CN" smtClean="0"/>
              <a:t>/blog/516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43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237</Words>
  <Application>Microsoft Macintosh PowerPoint</Application>
  <PresentationFormat>全屏显示(4:3)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评分方法   </vt:lpstr>
      <vt:lpstr>课后作业</vt:lpstr>
      <vt:lpstr>上次回顾</vt:lpstr>
      <vt:lpstr>cocoaPod使用</vt:lpstr>
      <vt:lpstr>cocoaPods随堂测试</vt:lpstr>
      <vt:lpstr>gitHub使用 </vt:lpstr>
      <vt:lpstr>gitHub随堂测试</vt:lpstr>
      <vt:lpstr>实例二</vt:lpstr>
      <vt:lpstr>实例三</vt:lpstr>
      <vt:lpstr>实例四</vt:lpstr>
      <vt:lpstr>Nsnotifation </vt:lpstr>
      <vt:lpstr>Block</vt:lpstr>
      <vt:lpstr>Coredata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评分方法   </dc:title>
  <dc:creator>trainer</dc:creator>
  <cp:lastModifiedBy>trainer</cp:lastModifiedBy>
  <cp:revision>10</cp:revision>
  <dcterms:created xsi:type="dcterms:W3CDTF">2015-11-12T01:51:52Z</dcterms:created>
  <dcterms:modified xsi:type="dcterms:W3CDTF">2015-11-12T05:24:04Z</dcterms:modified>
</cp:coreProperties>
</file>