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56" r:id="rId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236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7281A81E-FF2B-0049-980D-724086063F2F}" type="datetimeFigureOut">
              <a:rPr kumimoji="1" lang="zh-CN" altLang="en-US" smtClean="0"/>
              <a:t>11/19/15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988187-D5BC-A845-97F9-6278E6E3A11E}" type="slidenum">
              <a:rPr kumimoji="1" lang="zh-CN" altLang="en-US" smtClean="0"/>
              <a:t>‹#›</a:t>
            </a:fld>
            <a:endParaRPr kumimoji="1" lang="zh-CN" altLang="en-US"/>
          </a:p>
        </p:txBody>
      </p:sp>
    </p:spTree>
    <p:extLst>
      <p:ext uri="{BB962C8B-B14F-4D97-AF65-F5344CB8AC3E}">
        <p14:creationId xmlns:p14="http://schemas.microsoft.com/office/powerpoint/2010/main" val="422151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281A81E-FF2B-0049-980D-724086063F2F}" type="datetimeFigureOut">
              <a:rPr kumimoji="1" lang="zh-CN" altLang="en-US" smtClean="0"/>
              <a:t>11/19/15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988187-D5BC-A845-97F9-6278E6E3A11E}" type="slidenum">
              <a:rPr kumimoji="1" lang="zh-CN" altLang="en-US" smtClean="0"/>
              <a:t>‹#›</a:t>
            </a:fld>
            <a:endParaRPr kumimoji="1" lang="zh-CN" altLang="en-US"/>
          </a:p>
        </p:txBody>
      </p:sp>
    </p:spTree>
    <p:extLst>
      <p:ext uri="{BB962C8B-B14F-4D97-AF65-F5344CB8AC3E}">
        <p14:creationId xmlns:p14="http://schemas.microsoft.com/office/powerpoint/2010/main" val="6016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281A81E-FF2B-0049-980D-724086063F2F}" type="datetimeFigureOut">
              <a:rPr kumimoji="1" lang="zh-CN" altLang="en-US" smtClean="0"/>
              <a:t>11/19/15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988187-D5BC-A845-97F9-6278E6E3A11E}" type="slidenum">
              <a:rPr kumimoji="1" lang="zh-CN" altLang="en-US" smtClean="0"/>
              <a:t>‹#›</a:t>
            </a:fld>
            <a:endParaRPr kumimoji="1" lang="zh-CN" altLang="en-US"/>
          </a:p>
        </p:txBody>
      </p:sp>
    </p:spTree>
    <p:extLst>
      <p:ext uri="{BB962C8B-B14F-4D97-AF65-F5344CB8AC3E}">
        <p14:creationId xmlns:p14="http://schemas.microsoft.com/office/powerpoint/2010/main" val="75234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281A81E-FF2B-0049-980D-724086063F2F}" type="datetimeFigureOut">
              <a:rPr kumimoji="1" lang="zh-CN" altLang="en-US" smtClean="0"/>
              <a:t>11/19/15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988187-D5BC-A845-97F9-6278E6E3A11E}" type="slidenum">
              <a:rPr kumimoji="1" lang="zh-CN" altLang="en-US" smtClean="0"/>
              <a:t>‹#›</a:t>
            </a:fld>
            <a:endParaRPr kumimoji="1" lang="zh-CN" altLang="en-US"/>
          </a:p>
        </p:txBody>
      </p:sp>
    </p:spTree>
    <p:extLst>
      <p:ext uri="{BB962C8B-B14F-4D97-AF65-F5344CB8AC3E}">
        <p14:creationId xmlns:p14="http://schemas.microsoft.com/office/powerpoint/2010/main" val="75166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281A81E-FF2B-0049-980D-724086063F2F}" type="datetimeFigureOut">
              <a:rPr kumimoji="1" lang="zh-CN" altLang="en-US" smtClean="0"/>
              <a:t>11/19/15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988187-D5BC-A845-97F9-6278E6E3A11E}" type="slidenum">
              <a:rPr kumimoji="1" lang="zh-CN" altLang="en-US" smtClean="0"/>
              <a:t>‹#›</a:t>
            </a:fld>
            <a:endParaRPr kumimoji="1" lang="zh-CN" altLang="en-US"/>
          </a:p>
        </p:txBody>
      </p:sp>
    </p:spTree>
    <p:extLst>
      <p:ext uri="{BB962C8B-B14F-4D97-AF65-F5344CB8AC3E}">
        <p14:creationId xmlns:p14="http://schemas.microsoft.com/office/powerpoint/2010/main" val="425427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281A81E-FF2B-0049-980D-724086063F2F}" type="datetimeFigureOut">
              <a:rPr kumimoji="1" lang="zh-CN" altLang="en-US" smtClean="0"/>
              <a:t>11/19/15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8988187-D5BC-A845-97F9-6278E6E3A11E}" type="slidenum">
              <a:rPr kumimoji="1" lang="zh-CN" altLang="en-US" smtClean="0"/>
              <a:t>‹#›</a:t>
            </a:fld>
            <a:endParaRPr kumimoji="1" lang="zh-CN" altLang="en-US"/>
          </a:p>
        </p:txBody>
      </p:sp>
    </p:spTree>
    <p:extLst>
      <p:ext uri="{BB962C8B-B14F-4D97-AF65-F5344CB8AC3E}">
        <p14:creationId xmlns:p14="http://schemas.microsoft.com/office/powerpoint/2010/main" val="363695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281A81E-FF2B-0049-980D-724086063F2F}" type="datetimeFigureOut">
              <a:rPr kumimoji="1" lang="zh-CN" altLang="en-US" smtClean="0"/>
              <a:t>11/19/15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38988187-D5BC-A845-97F9-6278E6E3A11E}" type="slidenum">
              <a:rPr kumimoji="1" lang="zh-CN" altLang="en-US" smtClean="0"/>
              <a:t>‹#›</a:t>
            </a:fld>
            <a:endParaRPr kumimoji="1" lang="zh-CN" altLang="en-US"/>
          </a:p>
        </p:txBody>
      </p:sp>
    </p:spTree>
    <p:extLst>
      <p:ext uri="{BB962C8B-B14F-4D97-AF65-F5344CB8AC3E}">
        <p14:creationId xmlns:p14="http://schemas.microsoft.com/office/powerpoint/2010/main" val="397556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281A81E-FF2B-0049-980D-724086063F2F}" type="datetimeFigureOut">
              <a:rPr kumimoji="1" lang="zh-CN" altLang="en-US" smtClean="0"/>
              <a:t>11/19/15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38988187-D5BC-A845-97F9-6278E6E3A11E}" type="slidenum">
              <a:rPr kumimoji="1" lang="zh-CN" altLang="en-US" smtClean="0"/>
              <a:t>‹#›</a:t>
            </a:fld>
            <a:endParaRPr kumimoji="1" lang="zh-CN" altLang="en-US"/>
          </a:p>
        </p:txBody>
      </p:sp>
    </p:spTree>
    <p:extLst>
      <p:ext uri="{BB962C8B-B14F-4D97-AF65-F5344CB8AC3E}">
        <p14:creationId xmlns:p14="http://schemas.microsoft.com/office/powerpoint/2010/main" val="332324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81A81E-FF2B-0049-980D-724086063F2F}" type="datetimeFigureOut">
              <a:rPr kumimoji="1" lang="zh-CN" altLang="en-US" smtClean="0"/>
              <a:t>11/19/15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38988187-D5BC-A845-97F9-6278E6E3A11E}" type="slidenum">
              <a:rPr kumimoji="1" lang="zh-CN" altLang="en-US" smtClean="0"/>
              <a:t>‹#›</a:t>
            </a:fld>
            <a:endParaRPr kumimoji="1" lang="zh-CN" altLang="en-US"/>
          </a:p>
        </p:txBody>
      </p:sp>
    </p:spTree>
    <p:extLst>
      <p:ext uri="{BB962C8B-B14F-4D97-AF65-F5344CB8AC3E}">
        <p14:creationId xmlns:p14="http://schemas.microsoft.com/office/powerpoint/2010/main" val="141770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281A81E-FF2B-0049-980D-724086063F2F}" type="datetimeFigureOut">
              <a:rPr kumimoji="1" lang="zh-CN" altLang="en-US" smtClean="0"/>
              <a:t>11/19/15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8988187-D5BC-A845-97F9-6278E6E3A11E}" type="slidenum">
              <a:rPr kumimoji="1" lang="zh-CN" altLang="en-US" smtClean="0"/>
              <a:t>‹#›</a:t>
            </a:fld>
            <a:endParaRPr kumimoji="1" lang="zh-CN" altLang="en-US"/>
          </a:p>
        </p:txBody>
      </p:sp>
    </p:spTree>
    <p:extLst>
      <p:ext uri="{BB962C8B-B14F-4D97-AF65-F5344CB8AC3E}">
        <p14:creationId xmlns:p14="http://schemas.microsoft.com/office/powerpoint/2010/main" val="2770901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281A81E-FF2B-0049-980D-724086063F2F}" type="datetimeFigureOut">
              <a:rPr kumimoji="1" lang="zh-CN" altLang="en-US" smtClean="0"/>
              <a:t>11/19/15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8988187-D5BC-A845-97F9-6278E6E3A11E}" type="slidenum">
              <a:rPr kumimoji="1" lang="zh-CN" altLang="en-US" smtClean="0"/>
              <a:t>‹#›</a:t>
            </a:fld>
            <a:endParaRPr kumimoji="1" lang="zh-CN" altLang="en-US"/>
          </a:p>
        </p:txBody>
      </p:sp>
    </p:spTree>
    <p:extLst>
      <p:ext uri="{BB962C8B-B14F-4D97-AF65-F5344CB8AC3E}">
        <p14:creationId xmlns:p14="http://schemas.microsoft.com/office/powerpoint/2010/main" val="30197042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1A81E-FF2B-0049-980D-724086063F2F}" type="datetimeFigureOut">
              <a:rPr kumimoji="1" lang="zh-CN" altLang="en-US" smtClean="0"/>
              <a:t>11/19/15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88187-D5BC-A845-97F9-6278E6E3A11E}" type="slidenum">
              <a:rPr kumimoji="1" lang="zh-CN" altLang="en-US" smtClean="0"/>
              <a:t>‹#›</a:t>
            </a:fld>
            <a:endParaRPr kumimoji="1" lang="zh-CN" altLang="en-US"/>
          </a:p>
        </p:txBody>
      </p:sp>
    </p:spTree>
    <p:extLst>
      <p:ext uri="{BB962C8B-B14F-4D97-AF65-F5344CB8AC3E}">
        <p14:creationId xmlns:p14="http://schemas.microsoft.com/office/powerpoint/2010/main" val="172600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实例一</a:t>
            </a:r>
            <a:r>
              <a:rPr kumimoji="1" lang="en-US" altLang="zh-CN" dirty="0" smtClean="0"/>
              <a:t>(</a:t>
            </a:r>
            <a:r>
              <a:rPr kumimoji="1" lang="en-US" altLang="zh-CN" dirty="0" err="1" smtClean="0"/>
              <a:t>storyBoard</a:t>
            </a:r>
            <a:r>
              <a:rPr kumimoji="1" lang="en-US" altLang="zh-CN" dirty="0" smtClean="0"/>
              <a:t>)</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目标：使用</a:t>
            </a:r>
            <a:r>
              <a:rPr kumimoji="1" lang="en-US" altLang="zh-CN" dirty="0" err="1" smtClean="0"/>
              <a:t>storyboad</a:t>
            </a:r>
            <a:r>
              <a:rPr kumimoji="1" lang="zh-CN" altLang="en-US" dirty="0" smtClean="0"/>
              <a:t>建立一个</a:t>
            </a:r>
            <a:r>
              <a:rPr kumimoji="1" lang="en-US" altLang="zh-CN" dirty="0" smtClean="0"/>
              <a:t>segue</a:t>
            </a:r>
            <a:r>
              <a:rPr kumimoji="1" lang="zh-CN" altLang="en-US" dirty="0" smtClean="0"/>
              <a:t>（就是</a:t>
            </a:r>
            <a:r>
              <a:rPr kumimoji="1" lang="en-US" altLang="zh-CN" dirty="0" smtClean="0"/>
              <a:t>Push</a:t>
            </a:r>
            <a:r>
              <a:rPr kumimoji="1" lang="zh-CN" altLang="en-US" dirty="0" smtClean="0"/>
              <a:t>到另一个</a:t>
            </a:r>
            <a:r>
              <a:rPr kumimoji="1" lang="en-US" altLang="zh-CN" dirty="0" err="1" smtClean="0"/>
              <a:t>viewController</a:t>
            </a:r>
            <a:r>
              <a:rPr kumimoji="1" lang="en-US" altLang="zh-CN" dirty="0" smtClean="0"/>
              <a:t>),</a:t>
            </a:r>
            <a:r>
              <a:rPr kumimoji="1" lang="zh-CN" altLang="en-US" dirty="0"/>
              <a:t>并用一个</a:t>
            </a:r>
            <a:r>
              <a:rPr kumimoji="1" lang="en-US" altLang="zh-CN" dirty="0" err="1"/>
              <a:t>UILabel</a:t>
            </a:r>
            <a:r>
              <a:rPr kumimoji="1" lang="zh-CN" altLang="en-US" dirty="0"/>
              <a:t>显示</a:t>
            </a:r>
            <a:r>
              <a:rPr kumimoji="1" lang="en-US" altLang="zh-CN" dirty="0"/>
              <a:t>Push</a:t>
            </a:r>
            <a:r>
              <a:rPr kumimoji="1" lang="zh-CN" altLang="en-US" dirty="0"/>
              <a:t>的</a:t>
            </a:r>
            <a:r>
              <a:rPr kumimoji="1" lang="zh-CN" altLang="en-US" dirty="0" smtClean="0"/>
              <a:t>次数</a:t>
            </a:r>
            <a:endParaRPr kumimoji="1" lang="en-US" altLang="zh-CN" dirty="0" smtClean="0"/>
          </a:p>
          <a:p>
            <a:pPr marL="0" indent="0">
              <a:buNone/>
            </a:pPr>
            <a:r>
              <a:rPr kumimoji="1" lang="zh-CN" altLang="en-US" dirty="0" smtClean="0"/>
              <a:t>提示：在</a:t>
            </a:r>
            <a:r>
              <a:rPr kumimoji="1" lang="en-US" altLang="zh-CN" dirty="0" err="1" smtClean="0"/>
              <a:t>UINavigationController</a:t>
            </a:r>
            <a:r>
              <a:rPr kumimoji="1" lang="zh-CN" altLang="en-US" dirty="0" smtClean="0"/>
              <a:t>的</a:t>
            </a:r>
            <a:r>
              <a:rPr kumimoji="1" lang="en-US" altLang="zh-CN" dirty="0" err="1" smtClean="0"/>
              <a:t>rootController</a:t>
            </a:r>
            <a:r>
              <a:rPr kumimoji="1" lang="zh-CN" altLang="en-US" dirty="0" smtClean="0"/>
              <a:t>建立一个</a:t>
            </a:r>
            <a:r>
              <a:rPr kumimoji="1" lang="en-US" altLang="zh-CN" dirty="0" err="1" smtClean="0"/>
              <a:t>Uibutton</a:t>
            </a:r>
            <a:r>
              <a:rPr kumimoji="1" lang="zh-CN" altLang="en-US" dirty="0" smtClean="0"/>
              <a:t>和</a:t>
            </a:r>
            <a:r>
              <a:rPr kumimoji="1" lang="en-US" altLang="zh-CN" dirty="0" err="1" smtClean="0"/>
              <a:t>UIlabel</a:t>
            </a:r>
            <a:r>
              <a:rPr kumimoji="1" lang="zh-CN" altLang="en-US" dirty="0" smtClean="0"/>
              <a:t>，点击</a:t>
            </a:r>
            <a:r>
              <a:rPr kumimoji="1" lang="en-US" altLang="zh-CN" dirty="0" smtClean="0"/>
              <a:t>button</a:t>
            </a:r>
            <a:r>
              <a:rPr kumimoji="1" lang="zh-CN" altLang="en-US" dirty="0" smtClean="0"/>
              <a:t>可以</a:t>
            </a:r>
            <a:r>
              <a:rPr kumimoji="1" lang="en-US" altLang="zh-CN" dirty="0" smtClean="0"/>
              <a:t>push</a:t>
            </a:r>
            <a:r>
              <a:rPr kumimoji="1" lang="zh-CN" altLang="en-US" dirty="0" smtClean="0"/>
              <a:t>到别一个</a:t>
            </a:r>
            <a:r>
              <a:rPr kumimoji="1" lang="en-US" altLang="zh-CN" dirty="0" err="1" smtClean="0"/>
              <a:t>ViewController</a:t>
            </a:r>
            <a:r>
              <a:rPr kumimoji="1" lang="en-US" altLang="zh-CN" dirty="0" smtClean="0"/>
              <a:t>.</a:t>
            </a:r>
            <a:r>
              <a:rPr kumimoji="1" lang="zh-CN" altLang="en-US" dirty="0" smtClean="0"/>
              <a:t>，并在</a:t>
            </a:r>
            <a:r>
              <a:rPr kumimoji="1" lang="en-US" altLang="zh-CN" dirty="0" err="1" smtClean="0"/>
              <a:t>UILabel</a:t>
            </a:r>
            <a:r>
              <a:rPr kumimoji="1" lang="zh-CN" altLang="en-US" dirty="0" smtClean="0"/>
              <a:t>上显示</a:t>
            </a:r>
            <a:endParaRPr kumimoji="1" lang="en-US" altLang="zh-CN" dirty="0" smtClean="0"/>
          </a:p>
          <a:p>
            <a:endParaRPr kumimoji="1" lang="zh-CN" altLang="en-US" dirty="0"/>
          </a:p>
        </p:txBody>
      </p:sp>
    </p:spTree>
    <p:extLst>
      <p:ext uri="{BB962C8B-B14F-4D97-AF65-F5344CB8AC3E}">
        <p14:creationId xmlns:p14="http://schemas.microsoft.com/office/powerpoint/2010/main" val="301014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612490" y="233463"/>
            <a:ext cx="3522417" cy="6262075"/>
          </a:xfrm>
          <a:prstGeom prst="rect">
            <a:avLst/>
          </a:prstGeom>
        </p:spPr>
      </p:pic>
    </p:spTree>
    <p:extLst>
      <p:ext uri="{BB962C8B-B14F-4D97-AF65-F5344CB8AC3E}">
        <p14:creationId xmlns:p14="http://schemas.microsoft.com/office/powerpoint/2010/main" val="57361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实例二</a:t>
            </a:r>
            <a:r>
              <a:rPr kumimoji="1" lang="zh-CN" altLang="en-US" dirty="0" smtClean="0"/>
              <a:t>（</a:t>
            </a:r>
            <a:r>
              <a:rPr kumimoji="1" lang="en-US" altLang="zh-CN" dirty="0" err="1" smtClean="0"/>
              <a:t>AutoLayout</a:t>
            </a:r>
            <a:r>
              <a:rPr kumimoji="1" lang="zh-CN" altLang="en-US" dirty="0" smtClean="0"/>
              <a:t>）</a:t>
            </a:r>
            <a:endParaRPr kumimoji="1" lang="zh-CN" altLang="en-US" dirty="0"/>
          </a:p>
        </p:txBody>
      </p:sp>
      <p:sp>
        <p:nvSpPr>
          <p:cNvPr id="3" name="内容占位符 2"/>
          <p:cNvSpPr>
            <a:spLocks noGrp="1"/>
          </p:cNvSpPr>
          <p:nvPr>
            <p:ph idx="1"/>
          </p:nvPr>
        </p:nvSpPr>
        <p:spPr/>
        <p:txBody>
          <a:bodyPr>
            <a:normAutofit fontScale="40000" lnSpcReduction="20000"/>
          </a:bodyPr>
          <a:lstStyle/>
          <a:p>
            <a:pPr marL="0" indent="0">
              <a:buNone/>
            </a:pPr>
            <a:r>
              <a:rPr kumimoji="1" lang="zh-CN" altLang="en-US" dirty="0" smtClean="0"/>
              <a:t>步骤</a:t>
            </a:r>
            <a:endParaRPr kumimoji="1" lang="en-US" altLang="zh-CN" dirty="0" smtClean="0"/>
          </a:p>
          <a:p>
            <a:pPr marL="514350" indent="-514350">
              <a:buFont typeface="+mj-lt"/>
              <a:buAutoNum type="arabicPeriod"/>
            </a:pPr>
            <a:r>
              <a:rPr kumimoji="1" lang="zh-CN" altLang="en-US" dirty="0" smtClean="0"/>
              <a:t>建立一个</a:t>
            </a:r>
            <a:r>
              <a:rPr kumimoji="1" lang="en-US" altLang="zh-CN" dirty="0" err="1" smtClean="0"/>
              <a:t>UITablviewCell</a:t>
            </a:r>
            <a:r>
              <a:rPr kumimoji="1" lang="zh-CN" altLang="en-US" dirty="0" smtClean="0"/>
              <a:t>的子类</a:t>
            </a:r>
            <a:r>
              <a:rPr kumimoji="1" lang="en-US" altLang="zh-CN" dirty="0" err="1" smtClean="0"/>
              <a:t>AutoLabelCell</a:t>
            </a:r>
            <a:endParaRPr kumimoji="1" lang="en-US" altLang="zh-CN" dirty="0" smtClean="0"/>
          </a:p>
          <a:p>
            <a:pPr marL="514350" indent="-514350">
              <a:buFont typeface="+mj-lt"/>
              <a:buAutoNum type="arabicPeriod"/>
            </a:pPr>
            <a:r>
              <a:rPr kumimoji="1" lang="zh-CN" altLang="en-US" dirty="0" smtClean="0"/>
              <a:t>建立一个</a:t>
            </a:r>
            <a:r>
              <a:rPr kumimoji="1" lang="en-US" altLang="zh-CN" dirty="0" err="1" smtClean="0"/>
              <a:t>NSArray</a:t>
            </a:r>
            <a:r>
              <a:rPr kumimoji="1" lang="zh-CN" altLang="en-US" dirty="0" smtClean="0"/>
              <a:t>* </a:t>
            </a:r>
            <a:r>
              <a:rPr kumimoji="1" lang="en-US" altLang="zh-CN" dirty="0" err="1" smtClean="0"/>
              <a:t>arr</a:t>
            </a:r>
            <a:r>
              <a:rPr kumimoji="1" lang="en-US" altLang="zh-CN" dirty="0" smtClean="0"/>
              <a:t> = </a:t>
            </a:r>
            <a:r>
              <a:rPr lang="en-US" altLang="zh-CN" dirty="0" smtClean="0"/>
              <a:t>[</a:t>
            </a:r>
            <a:r>
              <a:rPr lang="en-US" altLang="zh-CN" dirty="0" err="1"/>
              <a:t>NSArray</a:t>
            </a:r>
            <a:r>
              <a:rPr lang="en-US" altLang="zh-CN" dirty="0"/>
              <a:t> </a:t>
            </a:r>
            <a:r>
              <a:rPr lang="en-US" altLang="zh-CN" dirty="0" err="1"/>
              <a:t>arrayWithObjects</a:t>
            </a:r>
            <a:r>
              <a:rPr lang="en-US" altLang="zh-CN" dirty="0"/>
              <a:t>:@"Intrinsic Content </a:t>
            </a:r>
            <a:r>
              <a:rPr lang="en-US" altLang="zh-CN" dirty="0" err="1"/>
              <a:t>SizeThe</a:t>
            </a:r>
            <a:r>
              <a:rPr lang="en-US" altLang="zh-CN" dirty="0"/>
              <a:t> intrinsic content size is the size a view prefers to have for a specific content it displays. For example, </a:t>
            </a:r>
            <a:r>
              <a:rPr lang="en-US" altLang="zh-CN" dirty="0" err="1"/>
              <a:t>UILabel</a:t>
            </a:r>
            <a:r>
              <a:rPr lang="en-US" altLang="zh-CN" dirty="0"/>
              <a:t> has a preferred height based on the font, and a preferred width based on the font and the text it displays. A </a:t>
            </a:r>
            <a:r>
              <a:rPr lang="en-US" altLang="zh-CN" dirty="0" err="1"/>
              <a:t>UIProgressView</a:t>
            </a:r>
            <a:r>
              <a:rPr lang="en-US" altLang="zh-CN" dirty="0"/>
              <a:t> only has a preferred height based on its artwork, but no preferred width. A plain </a:t>
            </a:r>
            <a:r>
              <a:rPr lang="en-US" altLang="zh-CN" dirty="0" err="1"/>
              <a:t>UIView</a:t>
            </a:r>
            <a:r>
              <a:rPr lang="en-US" altLang="zh-CN" dirty="0"/>
              <a:t> has neither a preferred width nor a preferred </a:t>
            </a:r>
            <a:r>
              <a:rPr lang="en-US" altLang="zh-CN" dirty="0" err="1"/>
              <a:t>height.Compression</a:t>
            </a:r>
            <a:r>
              <a:rPr lang="en-US" altLang="zh-CN" dirty="0"/>
              <a:t> Resistance and Content </a:t>
            </a:r>
            <a:r>
              <a:rPr lang="en-US" altLang="zh-CN" dirty="0" err="1"/>
              <a:t>HuggingEach</a:t>
            </a:r>
            <a:r>
              <a:rPr lang="en-US" altLang="zh-CN" dirty="0"/>
              <a:t> view has content compression resistance priorities and content hugging priorities assigned for both dimensions. These properties only take effect for views which define an intrinsic content size, otherwise there is no content size defined that could resist compression or be </a:t>
            </a:r>
            <a:r>
              <a:rPr lang="en-US" altLang="zh-CN" dirty="0" err="1"/>
              <a:t>hugged.",@"Intrinsic</a:t>
            </a:r>
            <a:r>
              <a:rPr lang="en-US" altLang="zh-CN" dirty="0"/>
              <a:t> Content </a:t>
            </a:r>
            <a:r>
              <a:rPr lang="en-US" altLang="zh-CN" dirty="0" err="1"/>
              <a:t>SizeThe</a:t>
            </a:r>
            <a:r>
              <a:rPr lang="en-US" altLang="zh-CN" dirty="0"/>
              <a:t> intrinsic content size is the size a view prefers to have for a specific content it displays. For example, </a:t>
            </a:r>
            <a:r>
              <a:rPr lang="en-US" altLang="zh-CN" dirty="0" err="1"/>
              <a:t>UILabel</a:t>
            </a:r>
            <a:r>
              <a:rPr lang="en-US" altLang="zh-CN" dirty="0"/>
              <a:t> has a preferred height based on the font, and a preferred width based on the font and the text it displays. A </a:t>
            </a:r>
            <a:r>
              <a:rPr lang="en-US" altLang="zh-CN" dirty="0" err="1"/>
              <a:t>UIProgressView</a:t>
            </a:r>
            <a:r>
              <a:rPr lang="en-US" altLang="zh-CN" dirty="0"/>
              <a:t> only has a preferred height based on its artwork, but no preferred width. A plain </a:t>
            </a:r>
            <a:r>
              <a:rPr lang="en-US" altLang="zh-CN" dirty="0" err="1"/>
              <a:t>UIView</a:t>
            </a:r>
            <a:r>
              <a:rPr lang="en-US" altLang="zh-CN" dirty="0"/>
              <a:t> has neither a preferred width nor a preferred </a:t>
            </a:r>
            <a:r>
              <a:rPr lang="en-US" altLang="zh-CN" dirty="0" err="1"/>
              <a:t>height.Compression</a:t>
            </a:r>
            <a:r>
              <a:rPr lang="en-US" altLang="zh-CN" dirty="0"/>
              <a:t> Resistance and Content </a:t>
            </a:r>
            <a:r>
              <a:rPr lang="en-US" altLang="zh-CN" dirty="0" err="1"/>
              <a:t>HuggingEach</a:t>
            </a:r>
            <a:r>
              <a:rPr lang="en-US" altLang="zh-CN" dirty="0"/>
              <a:t> view has content compression resistance priorities and content hugging priorities assigned for both dimensions. These properties only take effect for views which define an intrinsic content size, otherwise there is no content size defined that could resist compression or be </a:t>
            </a:r>
            <a:r>
              <a:rPr lang="en-US" altLang="zh-CN" dirty="0" err="1"/>
              <a:t>hugged.",@"Intrinsic</a:t>
            </a:r>
            <a:r>
              <a:rPr lang="en-US" altLang="zh-CN" dirty="0"/>
              <a:t> Content </a:t>
            </a:r>
            <a:r>
              <a:rPr lang="en-US" altLang="zh-CN" dirty="0" err="1"/>
              <a:t>SizeThe</a:t>
            </a:r>
            <a:r>
              <a:rPr lang="en-US" altLang="zh-CN" dirty="0"/>
              <a:t> intrinsic content size is the size a view prefers to have for a specific content it displays. For example, </a:t>
            </a:r>
            <a:r>
              <a:rPr lang="en-US" altLang="zh-CN" dirty="0" err="1"/>
              <a:t>UILabel</a:t>
            </a:r>
            <a:r>
              <a:rPr lang="en-US" altLang="zh-CN" dirty="0"/>
              <a:t> has a preferred height based on the font, and a preferred width based on the font and the text it displays. A </a:t>
            </a:r>
            <a:r>
              <a:rPr lang="en-US" altLang="zh-CN" dirty="0" err="1"/>
              <a:t>UIProgressView</a:t>
            </a:r>
            <a:r>
              <a:rPr lang="en-US" altLang="zh-CN" dirty="0"/>
              <a:t> only has a preferred height based on its artwork, but no preferred width. A plain </a:t>
            </a:r>
            <a:r>
              <a:rPr lang="en-US" altLang="zh-CN" dirty="0" err="1"/>
              <a:t>UIView</a:t>
            </a:r>
            <a:r>
              <a:rPr lang="en-US" altLang="zh-CN" dirty="0"/>
              <a:t> has neither a preferred width nor a preferred </a:t>
            </a:r>
            <a:r>
              <a:rPr lang="en-US" altLang="zh-CN" dirty="0" err="1"/>
              <a:t>height.Compression</a:t>
            </a:r>
            <a:r>
              <a:rPr lang="en-US" altLang="zh-CN" dirty="0"/>
              <a:t> Resistance and Content </a:t>
            </a:r>
            <a:r>
              <a:rPr lang="en-US" altLang="zh-CN" dirty="0" err="1"/>
              <a:t>HuggingEach</a:t>
            </a:r>
            <a:r>
              <a:rPr lang="en-US" altLang="zh-CN" dirty="0"/>
              <a:t> view has content compression resistance priorities and content hugging priorities assigned for both dimensions. These properties only take effect for views which define an intrinsic content size, otherwise there is no content size defined that could resist compression or be hugged.", nil</a:t>
            </a:r>
            <a:r>
              <a:rPr lang="en-US" altLang="zh-CN" dirty="0" smtClean="0"/>
              <a:t>]</a:t>
            </a:r>
          </a:p>
          <a:p>
            <a:pPr marL="514350" indent="-514350">
              <a:buFont typeface="+mj-lt"/>
              <a:buAutoNum type="arabicPeriod"/>
            </a:pPr>
            <a:r>
              <a:rPr kumimoji="1" lang="zh-CN" altLang="en-US" dirty="0" smtClean="0"/>
              <a:t>把这个</a:t>
            </a:r>
            <a:r>
              <a:rPr kumimoji="1" lang="en-US" altLang="zh-CN" dirty="0" err="1" smtClean="0"/>
              <a:t>arr</a:t>
            </a:r>
            <a:r>
              <a:rPr kumimoji="1" lang="zh-CN" altLang="en-US" dirty="0" smtClean="0"/>
              <a:t>的内容装载到</a:t>
            </a:r>
            <a:r>
              <a:rPr kumimoji="1" lang="en-US" altLang="zh-CN" dirty="0" err="1" smtClean="0"/>
              <a:t>AutoLabelCell</a:t>
            </a:r>
            <a:r>
              <a:rPr kumimoji="1" lang="zh-CN" altLang="en-US" dirty="0" smtClean="0"/>
              <a:t>上</a:t>
            </a:r>
            <a:endParaRPr kumimoji="1" lang="en-US" altLang="zh-CN" dirty="0" smtClean="0"/>
          </a:p>
          <a:p>
            <a:pPr marL="0" indent="0">
              <a:buNone/>
            </a:pPr>
            <a:r>
              <a:rPr kumimoji="1" lang="zh-CN" altLang="en-US" dirty="0" smtClean="0"/>
              <a:t>技术提示：</a:t>
            </a:r>
            <a:r>
              <a:rPr kumimoji="1" lang="en-US" altLang="zh-CN" dirty="0" err="1" smtClean="0"/>
              <a:t>autoLabelCell</a:t>
            </a:r>
            <a:r>
              <a:rPr kumimoji="1" lang="zh-CN" altLang="en-US" dirty="0" smtClean="0"/>
              <a:t>需要使用</a:t>
            </a:r>
            <a:r>
              <a:rPr kumimoji="1" lang="en-US" altLang="zh-CN" dirty="0" err="1" smtClean="0"/>
              <a:t>autoLayout</a:t>
            </a:r>
            <a:r>
              <a:rPr kumimoji="1" lang="zh-CN" altLang="en-US" dirty="0" smtClean="0"/>
              <a:t>来布局</a:t>
            </a:r>
            <a:endParaRPr kumimoji="1" lang="zh-CN" altLang="en-US" dirty="0"/>
          </a:p>
        </p:txBody>
      </p:sp>
    </p:spTree>
    <p:extLst>
      <p:ext uri="{BB962C8B-B14F-4D97-AF65-F5344CB8AC3E}">
        <p14:creationId xmlns:p14="http://schemas.microsoft.com/office/powerpoint/2010/main" val="1517484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264965" y="494943"/>
            <a:ext cx="3038167" cy="5401186"/>
          </a:xfrm>
          <a:prstGeom prst="rect">
            <a:avLst/>
          </a:prstGeom>
        </p:spPr>
      </p:pic>
    </p:spTree>
    <p:extLst>
      <p:ext uri="{BB962C8B-B14F-4D97-AF65-F5344CB8AC3E}">
        <p14:creationId xmlns:p14="http://schemas.microsoft.com/office/powerpoint/2010/main" val="249300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2679782737"/>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466</Words>
  <Application>Microsoft Macintosh PowerPoint</Application>
  <PresentationFormat>全屏显示(4:3)</PresentationFormat>
  <Paragraphs>9</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实例一(storyBoard)</vt:lpstr>
      <vt:lpstr>PowerPoint 演示文稿</vt:lpstr>
      <vt:lpstr>实例二（AutoLayout）</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实例一(storyBoard)</dc:title>
  <dc:creator>trainer</dc:creator>
  <cp:lastModifiedBy>trainer</cp:lastModifiedBy>
  <cp:revision>1</cp:revision>
  <dcterms:created xsi:type="dcterms:W3CDTF">2015-11-19T02:39:23Z</dcterms:created>
  <dcterms:modified xsi:type="dcterms:W3CDTF">2015-11-19T02:40:42Z</dcterms:modified>
</cp:coreProperties>
</file>