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7" r:id="rId4"/>
    <p:sldId id="268" r:id="rId5"/>
    <p:sldId id="269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9" r:id="rId16"/>
    <p:sldId id="279" r:id="rId17"/>
    <p:sldId id="260" r:id="rId18"/>
    <p:sldId id="281" r:id="rId19"/>
    <p:sldId id="261" r:id="rId20"/>
    <p:sldId id="283" r:id="rId21"/>
    <p:sldId id="284" r:id="rId22"/>
    <p:sldId id="282" r:id="rId23"/>
    <p:sldId id="278" r:id="rId24"/>
    <p:sldId id="287" r:id="rId25"/>
    <p:sldId id="285" r:id="rId26"/>
    <p:sldId id="286" r:id="rId27"/>
    <p:sldId id="263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65" r:id="rId37"/>
    <p:sldId id="296" r:id="rId38"/>
    <p:sldId id="297" r:id="rId39"/>
    <p:sldId id="266" r:id="rId4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99D6-1F51-2B49-8552-7D1C5CC49976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748E-342E-5745-B9FD-8E7E951439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2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用代码示例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让学生举一对象的例子</a:t>
            </a:r>
            <a:endParaRPr kumimoji="1" lang="en-US" altLang="zh-CN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23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举例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5748E-342E-5745-B9FD-8E7E9514398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0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24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11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0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7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1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6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4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2BC1-F107-5949-9815-8BEE7F3ABC94}" type="datetimeFigureOut">
              <a:rPr kumimoji="1" lang="zh-CN" altLang="en-US" smtClean="0"/>
              <a:t>11/25/15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D3211-482C-FA4C-90C9-C66DC7CF65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3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类、对象和方法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对象是类的特定表示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方法是类或</a:t>
            </a:r>
            <a:r>
              <a:rPr kumimoji="1" lang="zh-CN" altLang="en-US" dirty="0" smtClean="0"/>
              <a:t>对象</a:t>
            </a:r>
            <a:r>
              <a:rPr kumimoji="1" lang="zh-CN" altLang="en-US" dirty="0" smtClean="0"/>
              <a:t>的形为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8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表达分数（不使用类）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#</a:t>
            </a:r>
            <a:r>
              <a:rPr kumimoji="1" lang="en-US" altLang="zh-CN" dirty="0"/>
              <a:t>import &lt;Foundation/</a:t>
            </a:r>
            <a:r>
              <a:rPr kumimoji="1" lang="en-US" altLang="zh-CN" dirty="0" err="1"/>
              <a:t>Foundation.h</a:t>
            </a:r>
            <a:r>
              <a:rPr kumimoji="1" lang="en-US" altLang="zh-CN" dirty="0"/>
              <a:t>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main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argc</a:t>
            </a:r>
            <a:r>
              <a:rPr kumimoji="1" lang="en-US" altLang="zh-CN" dirty="0"/>
              <a:t>, char * 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[])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@</a:t>
            </a:r>
            <a:r>
              <a:rPr kumimoji="1" lang="en-US" altLang="zh-CN" dirty="0" err="1"/>
              <a:t>autoreleasepool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 = 1;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 = 3;</a:t>
            </a:r>
          </a:p>
          <a:p>
            <a:pPr marL="0" indent="0">
              <a:buNone/>
            </a:pPr>
            <a:r>
              <a:rPr kumimoji="1" lang="en-US" altLang="zh-CN" dirty="0"/>
              <a:t>  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(@"The fraction is 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   }</a:t>
            </a:r>
          </a:p>
          <a:p>
            <a:pPr marL="0" indent="0">
              <a:buNone/>
            </a:pPr>
            <a:r>
              <a:rPr kumimoji="1" lang="en-US" altLang="zh-CN" dirty="0"/>
              <a:t>   return 0;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用类定义分数</a:t>
            </a:r>
            <a:r>
              <a:rPr kumimoji="1" lang="en-US" altLang="zh-CN" dirty="0" smtClean="0"/>
              <a:t>interface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@interface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@interface Fraction: </a:t>
            </a:r>
            <a:r>
              <a:rPr kumimoji="1" lang="en-US" altLang="zh-CN" dirty="0" err="1"/>
              <a:t>NSObject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   print;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   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smtClean="0"/>
              <a:t>end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54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</a:t>
            </a:r>
            <a:r>
              <a:rPr kumimoji="1" lang="en-US" altLang="zh-CN" dirty="0"/>
              <a:t>implementation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</a:t>
            </a:r>
            <a:r>
              <a:rPr kumimoji="1" lang="en-US" altLang="zh-CN" dirty="0"/>
              <a:t>/---- @implementation section ----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@implementation Fraction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numerator;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  denominator;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14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用类定义</a:t>
            </a:r>
            <a:r>
              <a:rPr kumimoji="1" lang="zh-CN" altLang="en-US" dirty="0" smtClean="0"/>
              <a:t>分数（方法定义）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-(void)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</a:t>
            </a:r>
          </a:p>
          <a:p>
            <a:pPr marL="0" indent="0">
              <a:buNone/>
            </a:pP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   numerator = n;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denominator = d;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49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程序解释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@interface </a:t>
            </a:r>
            <a:r>
              <a:rPr kumimoji="1" lang="en-US" altLang="zh-CN" dirty="0" smtClean="0"/>
              <a:t>section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方法和类的声明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@</a:t>
            </a:r>
            <a:r>
              <a:rPr kumimoji="1" lang="en-US" altLang="zh-CN" dirty="0"/>
              <a:t>implementation </a:t>
            </a:r>
            <a:r>
              <a:rPr kumimoji="1" lang="en-US" altLang="zh-CN" dirty="0" smtClean="0"/>
              <a:t>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实例变量</a:t>
            </a:r>
            <a:r>
              <a:rPr kumimoji="1" lang="zh-CN" altLang="zh-CN" dirty="0"/>
              <a:t>，</a:t>
            </a:r>
            <a:r>
              <a:rPr kumimoji="1" lang="zh-CN" altLang="en-US" dirty="0" smtClean="0"/>
              <a:t>方法的实现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program section</a:t>
            </a:r>
          </a:p>
          <a:p>
            <a:pPr marL="0" indent="0">
              <a:buNone/>
            </a:pPr>
            <a:r>
              <a:rPr kumimoji="1" lang="zh-CN" altLang="en-US" dirty="0" smtClean="0"/>
              <a:t>实现程序预期的目的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4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@interface</a:t>
            </a:r>
            <a:r>
              <a:rPr kumimoji="1" lang="zh-CN" altLang="en-US" dirty="0" smtClean="0"/>
              <a:t>声明的语法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命名的一些约定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类方法和实例方法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20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@interface</a:t>
            </a:r>
            <a:r>
              <a:rPr kumimoji="1" lang="zh-CN" altLang="en-US" dirty="0"/>
              <a:t>声明的语法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</a:t>
            </a:r>
            <a:r>
              <a:rPr kumimoji="1" lang="en-US" altLang="zh-CN" dirty="0" err="1"/>
              <a:t>interace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NewClassName:ParentClassName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propertyAndMethodDeclarations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@end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11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kumimoji="1" lang="zh-CN" altLang="en-US" dirty="0"/>
              <a:t>命名的一些约定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必须满足的：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必须以下划线或字母开头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大小写字母是有区别的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推荐采用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类名首字母应大写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方法、实例、变量名首字母小写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653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命名的一些约定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以下为非法的命名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$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My leg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3name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/>
              <a:t>int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类方法和实例方法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类，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返回值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方法参数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方法的语法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25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过程语言和对象语言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过程：按步骤解决问题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比如：把大象装冰箱分几步 </a:t>
            </a:r>
            <a:r>
              <a:rPr kumimoji="1" lang="en-US" altLang="zh-CN" dirty="0" smtClean="0"/>
              <a:t>1.2.3</a:t>
            </a:r>
          </a:p>
          <a:p>
            <a:r>
              <a:rPr kumimoji="1" lang="zh-CN" altLang="en-US" dirty="0" smtClean="0"/>
              <a:t>对象：先拆分成对象再解决问题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大象（走进冰箱）、冰箱（打开、关闭）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76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返回值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currentAge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–(double) </a:t>
            </a:r>
            <a:r>
              <a:rPr kumimoji="1" lang="en-US" altLang="zh-CN" dirty="0" err="1"/>
              <a:t>retrieveDoubleValue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–(void) print</a:t>
            </a:r>
            <a:r>
              <a:rPr kumimoji="1" lang="en-US" altLang="zh-CN" dirty="0" smtClean="0"/>
              <a:t>;// </a:t>
            </a:r>
            <a:r>
              <a:rPr kumimoji="1" lang="zh-CN" altLang="en-US" dirty="0" smtClean="0"/>
              <a:t>不需要执行</a:t>
            </a:r>
            <a:r>
              <a:rPr kumimoji="1" lang="en-US" altLang="zh-CN" dirty="0" smtClean="0"/>
              <a:t>return</a:t>
            </a:r>
            <a:r>
              <a:rPr kumimoji="1" lang="en-US" altLang="zh-CN" dirty="0"/>
              <a:t>;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83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–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r>
              <a:rPr kumimoji="1" lang="en-US" altLang="zh-CN" dirty="0"/>
              <a:t>–(void)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</a:p>
          <a:p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参数同样也有类型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有冒号就有参数，无冒号则是无参数的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9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方法的语法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7034" b="-270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03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@implementation</a:t>
            </a:r>
            <a:r>
              <a:rPr kumimoji="1" lang="zh-CN" altLang="en-US" dirty="0" smtClean="0"/>
              <a:t>的语法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memberDeclaratiions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1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@implementation</a:t>
            </a:r>
            <a:r>
              <a:rPr kumimoji="1" lang="zh-CN" altLang="en-US" dirty="0"/>
              <a:t>的语法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@implementation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newClassName</a:t>
            </a:r>
            <a:r>
              <a:rPr kumimoji="1" lang="en-US" altLang="zh-CN" dirty="0"/>
              <a:t> {</a:t>
            </a:r>
          </a:p>
          <a:p>
            <a:pPr marL="0" indent="0">
              <a:buNone/>
            </a:pPr>
            <a:r>
              <a:rPr kumimoji="1" lang="en-US" altLang="zh-CN" dirty="0" err="1"/>
              <a:t>memberDeclaratiions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@end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70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memberDeclaratiions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指定将存储到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的数据类型及名称</a:t>
            </a:r>
            <a:endParaRPr kumimoji="1" lang="en-US" altLang="zh-CN" dirty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/>
              <a:t>  numerator;</a:t>
            </a:r>
          </a:p>
          <a:p>
            <a:r>
              <a:rPr kumimoji="1" lang="en-US" altLang="zh-CN" dirty="0" err="1"/>
              <a:t>int</a:t>
            </a:r>
            <a:r>
              <a:rPr kumimoji="1" lang="en-US" altLang="zh-CN" dirty="0"/>
              <a:t>  denominator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b="1" i="1" dirty="0" smtClean="0"/>
              <a:t>实例变量</a:t>
            </a:r>
            <a:r>
              <a:rPr kumimoji="1" lang="zh-CN" altLang="en-US" b="1" dirty="0" smtClean="0"/>
              <a:t>：是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memberDeclaratiions</a:t>
            </a:r>
            <a:r>
              <a:rPr kumimoji="1" lang="zh-CN" altLang="en-US" dirty="0" smtClean="0"/>
              <a:t>声明的成员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88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Method </a:t>
            </a:r>
            <a:r>
              <a:rPr kumimoji="1" lang="en-US" altLang="zh-CN" dirty="0" err="1"/>
              <a:t>Definiation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方法定义又叫方法实现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这些方法在接口已声明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不是像声明中用分号结束，而是将代码放入花括号中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(void) print</a:t>
            </a:r>
          </a:p>
          <a:p>
            <a:pPr marL="0" indent="0">
              <a:buNone/>
            </a:pP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    </a:t>
            </a:r>
            <a:r>
              <a:rPr kumimoji="1" lang="en-US" altLang="zh-CN" dirty="0" err="1"/>
              <a:t>NSLog</a:t>
            </a:r>
            <a:r>
              <a:rPr kumimoji="1" lang="en-US" altLang="zh-CN" dirty="0"/>
              <a:t> (@"%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/%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", numerator, denominator);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198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包含解决特定问题的代码</a:t>
            </a:r>
            <a:endParaRPr kumimoji="1" lang="en-US" altLang="zh-CN" dirty="0" smtClean="0"/>
          </a:p>
          <a:p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对象的初始化的内存分配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声明一个名为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获得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的新实例，即为新实例分配内存存储空间</a:t>
            </a: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初始为新实例：</a:t>
            </a:r>
            <a:r>
              <a:rPr kumimoji="1" lang="en-US" altLang="zh-CN" dirty="0" err="1" smtClean="0"/>
              <a:t>init</a:t>
            </a:r>
            <a:r>
              <a:rPr kumimoji="1" lang="zh-CN" altLang="en-US" dirty="0" smtClean="0"/>
              <a:t>消息的接受者是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实例变量，而不是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创建实例并初始化：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myFraction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zh-CN" altLang="en-US" dirty="0" smtClean="0"/>
              <a:t>将先执行，之后不是将其存到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变量中，而是直接</a:t>
            </a:r>
            <a:r>
              <a:rPr kumimoji="1" lang="en-US" altLang="zh-CN" dirty="0" err="1" smtClean="0"/>
              <a:t>init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上面更简洁的形式：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Fraction </a:t>
            </a:r>
            <a:r>
              <a:rPr kumimoji="1" lang="en-US" altLang="zh-CN" dirty="0"/>
              <a:t>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= [[Fraction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 </a:t>
            </a:r>
            <a:r>
              <a:rPr kumimoji="1" lang="en-US" altLang="zh-CN" dirty="0" err="1"/>
              <a:t>init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49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什么是对象（</a:t>
            </a:r>
            <a:r>
              <a:rPr kumimoji="1" lang="en-US" altLang="zh-CN" dirty="0" smtClean="0"/>
              <a:t>car </a:t>
            </a:r>
            <a:r>
              <a:rPr kumimoji="1" lang="en-US" altLang="zh-CN" dirty="0" err="1" smtClean="0"/>
              <a:t>exapmle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你买的一辆车就是一个对象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它是由类</a:t>
            </a:r>
            <a:r>
              <a:rPr kumimoji="1" lang="en-US" altLang="zh-CN" dirty="0" smtClean="0"/>
              <a:t>(class)</a:t>
            </a:r>
            <a:r>
              <a:rPr kumimoji="1" lang="zh-CN" altLang="en-US" dirty="0" smtClean="0"/>
              <a:t>创建的实例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实例即对象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3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1]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参数</a:t>
            </a:r>
            <a:r>
              <a:rPr kumimoji="1" lang="en-US" altLang="zh-CN" dirty="0"/>
              <a:t>1</a:t>
            </a:r>
            <a:r>
              <a:rPr kumimoji="1" lang="zh-CN" altLang="en-US" dirty="0"/>
              <a:t>存在变量</a:t>
            </a:r>
            <a:r>
              <a:rPr kumimoji="1" lang="en-US" altLang="zh-CN" dirty="0"/>
              <a:t>n</a:t>
            </a:r>
            <a:r>
              <a:rPr kumimoji="1" lang="zh-CN" altLang="en-US" dirty="0"/>
              <a:t>中，并赋值给实例变量</a:t>
            </a:r>
            <a:r>
              <a:rPr kumimoji="1" lang="en-US" altLang="zh-CN" dirty="0" smtClean="0"/>
              <a:t>numerator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3]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存在变量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中，并把它存储到</a:t>
            </a:r>
            <a:r>
              <a:rPr kumimoji="1" lang="en-US" altLang="zh-CN" dirty="0" smtClean="0"/>
              <a:t>denominator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33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解释星号（*）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*表明</a:t>
            </a: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对象的引用（或指针）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err="1" smtClean="0"/>
              <a:t>myFraction</a:t>
            </a:r>
            <a:r>
              <a:rPr kumimoji="1" lang="zh-CN" altLang="en-US" dirty="0" smtClean="0"/>
              <a:t>不存储数据，只存一个内存地址（引用）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内存地址表明对象在内存中的位置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82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</a:t>
            </a:r>
            <a:r>
              <a:rPr kumimoji="1" lang="en-US" altLang="zh-CN" dirty="0" smtClean="0"/>
              <a:t>Fraction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声明时没有任何值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Fraction *</a:t>
            </a:r>
            <a:r>
              <a:rPr kumimoji="1" lang="en-US" altLang="zh-CN" dirty="0" err="1"/>
              <a:t>myFraction</a:t>
            </a:r>
            <a:r>
              <a:rPr kumimoji="1"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8" y="2856644"/>
            <a:ext cx="8042768" cy="1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创建对象（</a:t>
            </a:r>
            <a:r>
              <a:rPr kumimoji="1" lang="en-US" altLang="zh-CN" dirty="0" err="1" smtClean="0"/>
              <a:t>alloc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内存中留有足够空间存储对象数据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也是一个方法：它返回存储数据的引用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myFraction</a:t>
            </a:r>
            <a:r>
              <a:rPr kumimoji="1" lang="en-US" altLang="zh-CN" dirty="0"/>
              <a:t> = [Fraction 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]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alloc</a:t>
            </a:r>
            <a:r>
              <a:rPr kumimoji="1" lang="zh-CN" altLang="en-US" dirty="0" smtClean="0"/>
              <a:t>后对象中的实例变量为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，但仍需要</a:t>
            </a:r>
            <a:r>
              <a:rPr kumimoji="1" lang="en-US" altLang="zh-CN" dirty="0" err="1" smtClean="0"/>
              <a:t>init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9" y="4147213"/>
            <a:ext cx="8001694" cy="19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2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分子为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，分母为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4077"/>
            <a:ext cx="8686800" cy="2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两个</a:t>
            </a:r>
            <a:r>
              <a:rPr kumimoji="1" lang="en-US" altLang="zh-CN" dirty="0" smtClean="0"/>
              <a:t>Fraction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frac1,frac2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叫实例变量，</a:t>
            </a:r>
            <a:r>
              <a:rPr kumimoji="1" lang="en-US" altLang="zh-CN" dirty="0" smtClean="0"/>
              <a:t>frac1</a:t>
            </a:r>
            <a:r>
              <a:rPr kumimoji="1" lang="zh-CN" altLang="en-US" dirty="0" smtClean="0"/>
              <a:t>中是</a:t>
            </a:r>
            <a:r>
              <a:rPr kumimoji="1" lang="en-US" altLang="zh-CN" dirty="0" err="1" smtClean="0"/>
              <a:t>numerator,denominator</a:t>
            </a:r>
            <a:r>
              <a:rPr kumimoji="1" lang="zh-CN" altLang="en-US" dirty="0" smtClean="0"/>
              <a:t>也叫实例变量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它们有各自特有的一组实例亦是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9" y="3579790"/>
            <a:ext cx="8485481" cy="1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3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访问实例变量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访问器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accessor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Getter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检索实例变量的值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–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numerator;</a:t>
            </a:r>
          </a:p>
          <a:p>
            <a:pPr marL="0" indent="0">
              <a:buNone/>
            </a:pPr>
            <a:r>
              <a:rPr kumimoji="1" lang="en-US" altLang="zh-CN" dirty="0"/>
              <a:t>–(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denominator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16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访问实例变量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>访问器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accessor</a:t>
            </a:r>
            <a:r>
              <a:rPr kumimoji="1" lang="en-US" altLang="zh-CN" dirty="0"/>
              <a:t>)</a:t>
            </a:r>
            <a:r>
              <a:rPr kumimoji="1" lang="zh-CN" altLang="en-US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Setter</a:t>
            </a:r>
            <a:r>
              <a:rPr kumimoji="1" lang="zh-CN" altLang="en-US" dirty="0"/>
              <a:t>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设置实例变量的值</a:t>
            </a:r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en-US" altLang="zh-CN" dirty="0"/>
              <a:t>(void) </a:t>
            </a:r>
            <a:r>
              <a:rPr kumimoji="1" lang="en-US" altLang="zh-CN" dirty="0" err="1"/>
              <a:t>setNumerator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n;</a:t>
            </a:r>
          </a:p>
          <a:p>
            <a:pPr marL="0" indent="0">
              <a:buNone/>
            </a:pPr>
            <a:r>
              <a:rPr kumimoji="1" lang="en-US" altLang="zh-CN" dirty="0"/>
              <a:t>-(void) </a:t>
            </a:r>
            <a:r>
              <a:rPr kumimoji="1" lang="en-US" altLang="zh-CN" dirty="0" err="1"/>
              <a:t>setDenominator</a:t>
            </a:r>
            <a:r>
              <a:rPr kumimoji="1" lang="en-US" altLang="zh-CN" dirty="0"/>
              <a:t>: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) d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182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实例变量的值不能被外部直接设置或获取</a:t>
            </a:r>
            <a:endParaRPr kumimoji="1" lang="en-US" altLang="zh-CN" dirty="0" smtClean="0"/>
          </a:p>
          <a:p>
            <a:r>
              <a:rPr kumimoji="1" lang="zh-CN" altLang="en-US" dirty="0" smtClean="0"/>
              <a:t>需通过取值、设值方法来设置或获取变量的值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实例变量对外部是隐藏的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可以防止其他代码改变实例变量的值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75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51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</a:t>
            </a:r>
            <a:r>
              <a:rPr kumimoji="1" lang="zh-CN" altLang="en-US" dirty="0" smtClean="0"/>
              <a:t>行的操作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453000"/>
              </p:ext>
            </p:extLst>
          </p:nvPr>
        </p:nvGraphicFramePr>
        <p:xfrm>
          <a:off x="457200" y="160020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执行的操作</a:t>
                      </a:r>
                      <a:endParaRPr lang="zh-CN" altLang="en-US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你的汽车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驾驶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252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加油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139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洗车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维修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3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类和对象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对象是类的独特表示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每个对象包含私有数据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方法用来访问、更改这些数据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对象使用方法会影响对象的状态：比如你给使用“给洗车加油”这个方法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油箱的状态受影响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类或对象方法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对类或对象应用方法的语法：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ClassOrInstance</a:t>
            </a:r>
            <a:r>
              <a:rPr kumimoji="1" lang="en-US" altLang="zh-CN" dirty="0" smtClean="0"/>
              <a:t> method]</a:t>
            </a:r>
          </a:p>
          <a:p>
            <a:r>
              <a:rPr kumimoji="1" lang="zh-CN" altLang="en-US" dirty="0" smtClean="0"/>
              <a:t>请求一个类或对象方法的实质：向它发送一条消息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[receiver message]</a:t>
            </a:r>
          </a:p>
        </p:txBody>
      </p:sp>
    </p:spTree>
    <p:extLst>
      <p:ext uri="{BB962C8B-B14F-4D97-AF65-F5344CB8AC3E}">
        <p14:creationId xmlns:p14="http://schemas.microsoft.com/office/powerpoint/2010/main" val="38514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类、对象、方法例子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类获得一辆独特的汽车名字叫</a:t>
            </a:r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yourCar</a:t>
            </a:r>
            <a:r>
              <a:rPr kumimoji="1" lang="en-US" altLang="zh-CN" dirty="0" smtClean="0"/>
              <a:t> = [Car new];</a:t>
            </a:r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yourCar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的实例即对象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Car</a:t>
            </a:r>
            <a:r>
              <a:rPr kumimoji="1" lang="zh-CN" altLang="en-US" dirty="0" smtClean="0"/>
              <a:t>是类方法或制造厂</a:t>
            </a:r>
            <a:r>
              <a:rPr kumimoji="1" lang="zh-CN" altLang="en-US" smtClean="0"/>
              <a:t>方法：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6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youCar</a:t>
            </a:r>
            <a:r>
              <a:rPr kumimoji="1" lang="en-US" altLang="zh-CN" dirty="0" smtClean="0"/>
              <a:t>(Car</a:t>
            </a:r>
            <a:r>
              <a:rPr kumimoji="1" lang="zh-CN" altLang="en-US" dirty="0" smtClean="0"/>
              <a:t>的一个实例）的方法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drive];        drive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wash];         wash your car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getGas</a:t>
            </a:r>
            <a:r>
              <a:rPr kumimoji="1" lang="en-US" altLang="zh-CN" dirty="0"/>
              <a:t>];       put gas in your car if you need it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service];      service your car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topDown</a:t>
            </a:r>
            <a:r>
              <a:rPr kumimoji="1" lang="en-US" altLang="zh-CN" dirty="0"/>
              <a:t>];      if it's a convertible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topUp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 err="1"/>
              <a:t>currentMileage</a:t>
            </a:r>
            <a:r>
              <a:rPr kumimoji="1" lang="en-US" altLang="zh-CN" dirty="0"/>
              <a:t> = [</a:t>
            </a:r>
            <a:r>
              <a:rPr kumimoji="1" lang="en-US" altLang="zh-CN" dirty="0" err="1"/>
              <a:t>yourCar</a:t>
            </a:r>
            <a:r>
              <a:rPr kumimoji="1" lang="en-US" altLang="zh-CN" dirty="0"/>
              <a:t> odometer]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79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不同对</a:t>
            </a:r>
            <a:r>
              <a:rPr kumimoji="1" lang="zh-CN" altLang="en-US" dirty="0"/>
              <a:t>象同一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fionasCar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prep];         get it ready for </a:t>
            </a:r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drive</a:t>
            </a:r>
            <a:r>
              <a:rPr kumimoji="1" lang="en-US" altLang="zh-CN" dirty="0"/>
              <a:t>];        drive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r>
              <a:rPr kumimoji="1" lang="en-US" altLang="zh-CN" dirty="0" smtClean="0"/>
              <a:t>[</a:t>
            </a:r>
            <a:r>
              <a:rPr kumimoji="1" lang="en-US" altLang="zh-CN" dirty="0" err="1"/>
              <a:t>fionasCar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wash</a:t>
            </a:r>
            <a:r>
              <a:rPr kumimoji="1" lang="en-US" altLang="zh-CN" dirty="0"/>
              <a:t>];         wash </a:t>
            </a:r>
            <a:r>
              <a:rPr kumimoji="1" lang="en-US" altLang="zh-CN" dirty="0" smtClean="0"/>
              <a:t>car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38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752</Words>
  <Application>Microsoft Macintosh PowerPoint</Application>
  <PresentationFormat>全屏显示(4:3)</PresentationFormat>
  <Paragraphs>222</Paragraphs>
  <Slides>39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类、对象和方法</vt:lpstr>
      <vt:lpstr>什么是对象</vt:lpstr>
      <vt:lpstr>什么是对象（car exapmle)</vt:lpstr>
      <vt:lpstr>执行的操作</vt:lpstr>
      <vt:lpstr>类和对象</vt:lpstr>
      <vt:lpstr>类或对象方法</vt:lpstr>
      <vt:lpstr>类、对象、方法例子</vt:lpstr>
      <vt:lpstr>youCar(Car的一个实例）的方法</vt:lpstr>
      <vt:lpstr>不同对象同一方法</vt:lpstr>
      <vt:lpstr>表达分数（不使用类）</vt:lpstr>
      <vt:lpstr>用类定义分数interface </vt:lpstr>
      <vt:lpstr>用类定义分数implementation </vt:lpstr>
      <vt:lpstr>用类定义分数（方法定义） </vt:lpstr>
      <vt:lpstr>程序解释</vt:lpstr>
      <vt:lpstr>@interface部分</vt:lpstr>
      <vt:lpstr>@interface声明的语法 </vt:lpstr>
      <vt:lpstr>命名的一些约定</vt:lpstr>
      <vt:lpstr>命名的一些约定</vt:lpstr>
      <vt:lpstr>类方法和实例方法 </vt:lpstr>
      <vt:lpstr>返回值</vt:lpstr>
      <vt:lpstr>方法参数</vt:lpstr>
      <vt:lpstr>方法的语法</vt:lpstr>
      <vt:lpstr>@implementation部分</vt:lpstr>
      <vt:lpstr>@implementation的语法  </vt:lpstr>
      <vt:lpstr>memberDeclaratiions</vt:lpstr>
      <vt:lpstr>Method Definiation </vt:lpstr>
      <vt:lpstr>Program部分</vt:lpstr>
      <vt:lpstr>Main函数</vt:lpstr>
      <vt:lpstr>Main函数</vt:lpstr>
      <vt:lpstr>Main函数</vt:lpstr>
      <vt:lpstr>解释星号（*）</vt:lpstr>
      <vt:lpstr>声明Fraction</vt:lpstr>
      <vt:lpstr>创建对象（alloc)</vt:lpstr>
      <vt:lpstr>完全初始化</vt:lpstr>
      <vt:lpstr>两个Fraction对象frac1,frac2</vt:lpstr>
      <vt:lpstr>访问实例变量 访问器(accessor)方法</vt:lpstr>
      <vt:lpstr>访问实例变量 访问器(accessor)方法</vt:lpstr>
      <vt:lpstr>数据封装</vt:lpstr>
      <vt:lpstr>练习说明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类、对象和方法</dc:title>
  <dc:creator>111 111</dc:creator>
  <cp:lastModifiedBy>trainer</cp:lastModifiedBy>
  <cp:revision>32</cp:revision>
  <dcterms:created xsi:type="dcterms:W3CDTF">2015-11-22T18:14:27Z</dcterms:created>
  <dcterms:modified xsi:type="dcterms:W3CDTF">2015-11-25T07:08:04Z</dcterms:modified>
</cp:coreProperties>
</file>