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63" r:id="rId4"/>
    <p:sldId id="259" r:id="rId5"/>
    <p:sldId id="257" r:id="rId6"/>
    <p:sldId id="262" r:id="rId7"/>
    <p:sldId id="261" r:id="rId8"/>
    <p:sldId id="264" r:id="rId9"/>
    <p:sldId id="268" r:id="rId10"/>
    <p:sldId id="267" r:id="rId11"/>
    <p:sldId id="266" r:id="rId12"/>
    <p:sldId id="265" r:id="rId13"/>
    <p:sldId id="258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75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18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33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95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10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64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739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07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60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5DF7-FE8C-4A4A-9854-65633AA23159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41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hengshujiyi/article/details/40657549" TargetMode="External"/><Relationship Id="rId3" Type="http://schemas.openxmlformats.org/officeDocument/2006/relationships/hyperlink" Target="http://ycool.com/post/mqm6a9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xcode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、新建一个</a:t>
            </a:r>
            <a:r>
              <a:rPr kumimoji="1" lang="en-US" altLang="zh-CN" dirty="0" smtClean="0"/>
              <a:t>command tool </a:t>
            </a:r>
            <a:r>
              <a:rPr kumimoji="1" lang="en-US" altLang="zh-CN" dirty="0" err="1" smtClean="0"/>
              <a:t>Tempalate</a:t>
            </a:r>
            <a:endParaRPr kumimoji="1" lang="en-US" altLang="zh-CN" dirty="0" smtClean="0"/>
          </a:p>
          <a:p>
            <a:pPr algn="l"/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、再建一个</a:t>
            </a:r>
            <a:r>
              <a:rPr kumimoji="1" lang="en-US" altLang="zh-CN" dirty="0" err="1" smtClean="0"/>
              <a:t>SingleViewApplication</a:t>
            </a:r>
            <a:r>
              <a:rPr kumimoji="1" lang="en-US" altLang="zh-CN" dirty="0" smtClean="0"/>
              <a:t> Template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38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应用程序</a:t>
            </a:r>
            <a:r>
              <a:rPr lang="zh-CN" altLang="en-US" dirty="0" smtClean="0"/>
              <a:t>的状态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Not </a:t>
            </a:r>
            <a:r>
              <a:rPr lang="en-US" altLang="zh-CN" dirty="0"/>
              <a:t>running  </a:t>
            </a:r>
            <a:r>
              <a:rPr lang="zh-CN" altLang="en-US" dirty="0"/>
              <a:t>未运行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程序没启动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Inactive         </a:t>
            </a:r>
            <a:r>
              <a:rPr lang="zh-CN" altLang="en-US" dirty="0"/>
              <a:t>未激活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程序在前台运行，不过没有接收到事件。在没有事件处理情况下程序通常停留在这个状态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Active             </a:t>
            </a:r>
            <a:r>
              <a:rPr lang="zh-CN" altLang="en-US" dirty="0"/>
              <a:t>激活      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程序在前台运行而且接收到了事件。这也是前台的一个正常的模式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48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Backgroud</a:t>
            </a:r>
            <a:r>
              <a:rPr lang="en-US" altLang="zh-CN" dirty="0"/>
              <a:t>     </a:t>
            </a:r>
            <a:r>
              <a:rPr lang="zh-CN" altLang="en-US" dirty="0"/>
              <a:t>后台      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程序在后台而且能执行代码，大多数程序进入这个状态后会在在这个状态上停留一会。时间到之后会进入挂起状态</a:t>
            </a:r>
            <a:r>
              <a:rPr lang="en-US" altLang="zh-CN" dirty="0"/>
              <a:t>(Suspended)</a:t>
            </a:r>
            <a:r>
              <a:rPr lang="zh-CN" altLang="en-US" dirty="0"/>
              <a:t>。有的程序经过特殊的请求后可以长期处于</a:t>
            </a:r>
            <a:r>
              <a:rPr lang="en-US" altLang="zh-CN" dirty="0" err="1"/>
              <a:t>Backgroud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Suspended    </a:t>
            </a:r>
            <a:r>
              <a:rPr lang="zh-CN" altLang="en-US" dirty="0"/>
              <a:t>挂起      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程序在后台不能执行代码。系统会自动把程序变成这个状态而且不会发出通知。当挂起时，程序还是停留在内存中的，当系统内存低时，系统就把挂起的程序清除掉，为前台程序提供更多的内存。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59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的生命周期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0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扩展阅读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动态和静态语言类型：</a:t>
            </a:r>
            <a:r>
              <a:rPr kumimoji="1" lang="en-US" altLang="zh-CN" dirty="0" smtClean="0">
                <a:hlinkClick r:id="rId2"/>
              </a:rPr>
              <a:t>http://blog.csdn.net/hengshujiyi/article/details/40657549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数据类型：</a:t>
            </a:r>
            <a:r>
              <a:rPr kumimoji="1" lang="en-US" altLang="zh-CN" dirty="0" smtClean="0">
                <a:hlinkClick r:id="rId3"/>
              </a:rPr>
              <a:t>http://ycool.com/post/</a:t>
            </a:r>
            <a:r>
              <a:rPr kumimoji="1" lang="en-US" altLang="zh-CN" dirty="0" smtClean="0">
                <a:hlinkClick r:id="rId3"/>
              </a:rPr>
              <a:t>mqm6a97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应用程序的生命周期：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http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duchengjiu.iteye.com</a:t>
            </a:r>
            <a:r>
              <a:rPr kumimoji="1" lang="en-US" altLang="zh-CN" dirty="0"/>
              <a:t>/blog/1867070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88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469900"/>
            <a:ext cx="88900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5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常用快捷键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Cmd+0</a:t>
            </a:r>
            <a:r>
              <a:rPr kumimoji="1" lang="zh-CN" altLang="en-US" dirty="0" smtClean="0"/>
              <a:t>：隐藏</a:t>
            </a:r>
            <a:r>
              <a:rPr kumimoji="1" lang="en-US" altLang="zh-CN" dirty="0" smtClean="0"/>
              <a:t>Navigation area(</a:t>
            </a:r>
            <a:r>
              <a:rPr kumimoji="1" lang="zh-CN" altLang="en-US" dirty="0" smtClean="0"/>
              <a:t>导航区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Alt+cmd+0:</a:t>
            </a:r>
            <a:r>
              <a:rPr kumimoji="1" lang="zh-CN" altLang="en-US" dirty="0" smtClean="0"/>
              <a:t>隐藏</a:t>
            </a:r>
            <a:r>
              <a:rPr kumimoji="1" lang="en-US" altLang="zh-CN" dirty="0" smtClean="0"/>
              <a:t>Utility area</a:t>
            </a:r>
          </a:p>
          <a:p>
            <a:r>
              <a:rPr kumimoji="1" lang="en-US" altLang="zh-CN" dirty="0" err="1" smtClean="0"/>
              <a:t>Cmd+enter</a:t>
            </a:r>
            <a:r>
              <a:rPr kumimoji="1" lang="zh-CN" altLang="en-US" dirty="0" smtClean="0"/>
              <a:t>：单屏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Cmd+alt+enter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两屏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9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Teminal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怎么编辑：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$</a:t>
            </a:r>
            <a:r>
              <a:rPr kumimoji="1" lang="en-US" altLang="zh-CN" dirty="0" err="1" smtClean="0"/>
              <a:t>mkdir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Prog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$cd </a:t>
            </a:r>
            <a:r>
              <a:rPr kumimoji="1" lang="en-US" altLang="zh-CN" dirty="0" err="1" smtClean="0"/>
              <a:t>Prog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$vi </a:t>
            </a:r>
            <a:r>
              <a:rPr kumimoji="1" lang="en-US" altLang="zh-CN" dirty="0" err="1" smtClean="0"/>
              <a:t>main.m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编译语句：</a:t>
            </a:r>
            <a:r>
              <a:rPr kumimoji="1" lang="en-US" altLang="zh-CN" dirty="0" smtClean="0"/>
              <a:t>$clang </a:t>
            </a:r>
            <a:r>
              <a:rPr kumimoji="1" lang="en-US" altLang="zh-CN" dirty="0" err="1" smtClean="0"/>
              <a:t>fobjc</a:t>
            </a:r>
            <a:r>
              <a:rPr kumimoji="1" lang="en-US" altLang="zh-CN" dirty="0" smtClean="0"/>
              <a:t>-arc files –o program</a:t>
            </a:r>
          </a:p>
          <a:p>
            <a:pPr marL="0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1):files</a:t>
            </a:r>
            <a:r>
              <a:rPr kumimoji="1" lang="zh-CN" altLang="en-US" dirty="0" smtClean="0"/>
              <a:t>是你要编译的文件，可有多个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2):program</a:t>
            </a:r>
            <a:r>
              <a:rPr kumimoji="1" lang="zh-CN" altLang="en-US" dirty="0" smtClean="0"/>
              <a:t>是你要生成的可执行文件名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3. </a:t>
            </a:r>
            <a:r>
              <a:rPr kumimoji="1" lang="zh-CN" altLang="en-US" dirty="0" smtClean="0"/>
              <a:t>执行：</a:t>
            </a:r>
            <a:r>
              <a:rPr kumimoji="1" lang="en-US" altLang="zh-CN" dirty="0" smtClean="0"/>
              <a:t>$./program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93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静态类型</a:t>
            </a:r>
            <a:r>
              <a:rPr kumimoji="1" lang="en-US" altLang="zh-CN" dirty="0" err="1" smtClean="0"/>
              <a:t>vs</a:t>
            </a:r>
            <a:r>
              <a:rPr kumimoji="1" lang="zh-CN" altLang="en-US" dirty="0" smtClean="0"/>
              <a:t>动态类型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静态类型：变量使用前必须声明类型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动态类型：变量可以直接使用，不用声明类型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采用静态类型声明，但是它又有动态的特性：动态类型（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类型）：动态绑定、动态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46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声明变更类型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声明一个整型：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number = 1;</a:t>
            </a:r>
          </a:p>
          <a:p>
            <a:r>
              <a:rPr kumimoji="1" lang="zh-CN" altLang="en-US" dirty="0" smtClean="0"/>
              <a:t>声明一个字符串：</a:t>
            </a:r>
            <a:r>
              <a:rPr kumimoji="1" lang="en-US" altLang="zh-CN" dirty="0" err="1" smtClean="0"/>
              <a:t>NSString</a:t>
            </a:r>
            <a:r>
              <a:rPr kumimoji="1" lang="en-US" altLang="zh-CN" dirty="0" smtClean="0"/>
              <a:t> *name = “Jay”;</a:t>
            </a:r>
          </a:p>
          <a:p>
            <a:r>
              <a:rPr kumimoji="1" lang="en-US" altLang="zh-CN" dirty="0" smtClean="0"/>
              <a:t>float height = 22.0;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文本输出函数（</a:t>
            </a:r>
            <a:r>
              <a:rPr kumimoji="1" lang="en-US" altLang="zh-CN" dirty="0" err="1" smtClean="0"/>
              <a:t>NSLog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无参数：</a:t>
            </a:r>
            <a:r>
              <a:rPr kumimoji="1" lang="en-US" altLang="zh-CN" dirty="0" err="1" smtClean="0"/>
              <a:t>NSLog</a:t>
            </a:r>
            <a:r>
              <a:rPr kumimoji="1" lang="en-US" altLang="zh-CN" dirty="0" smtClean="0"/>
              <a:t>(@”I Love Programming”)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带一个参数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NSString</a:t>
            </a:r>
            <a:r>
              <a:rPr kumimoji="1" lang="en-US" altLang="zh-CN" dirty="0" smtClean="0"/>
              <a:t> *name = Susan;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 smtClean="0"/>
              <a:t>NSLog</a:t>
            </a:r>
            <a:r>
              <a:rPr kumimoji="1" lang="en-US" altLang="zh-CN" dirty="0" smtClean="0"/>
              <a:t>(@”I Love Programming%@”,Susan);</a:t>
            </a:r>
            <a:endParaRPr kumimoji="1" lang="zh-CN" altLang="en-US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558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每一个</a:t>
            </a:r>
            <a:r>
              <a:rPr lang="en-US" altLang="zh-CN" dirty="0"/>
              <a:t>iPhone</a:t>
            </a:r>
            <a:r>
              <a:rPr lang="zh-CN" altLang="en-US" dirty="0"/>
              <a:t>程序都包含唯一一个</a:t>
            </a:r>
            <a:r>
              <a:rPr lang="en-US" altLang="zh-CN" dirty="0" err="1"/>
              <a:t>UIApplication</a:t>
            </a:r>
            <a:r>
              <a:rPr lang="zh-CN" altLang="en-US" dirty="0"/>
              <a:t>对象</a:t>
            </a:r>
            <a:r>
              <a:rPr lang="en-US" altLang="zh-CN" dirty="0"/>
              <a:t>,</a:t>
            </a:r>
            <a:r>
              <a:rPr lang="zh-CN" altLang="en-US" dirty="0"/>
              <a:t>它管理整个程序的生命周期，从加载第一个显示界面开始，并且监听系统事件、程序事件调度整个程序的执行。</a:t>
            </a:r>
          </a:p>
        </p:txBody>
      </p:sp>
    </p:spTree>
    <p:extLst>
      <p:ext uri="{BB962C8B-B14F-4D97-AF65-F5344CB8AC3E}">
        <p14:creationId xmlns:p14="http://schemas.microsoft.com/office/powerpoint/2010/main" val="354814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程序的生命周期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每一个</a:t>
            </a:r>
            <a:r>
              <a:rPr lang="en-US" altLang="zh-CN" dirty="0"/>
              <a:t>iPhone</a:t>
            </a:r>
            <a:r>
              <a:rPr lang="zh-CN" altLang="en-US" dirty="0"/>
              <a:t>程序都包含唯一一个</a:t>
            </a:r>
            <a:r>
              <a:rPr lang="en-US" altLang="zh-CN" dirty="0" err="1"/>
              <a:t>UIApplication</a:t>
            </a:r>
            <a:r>
              <a:rPr lang="zh-CN" altLang="en-US" dirty="0"/>
              <a:t>对象</a:t>
            </a:r>
            <a:r>
              <a:rPr lang="en-US" altLang="zh-CN" dirty="0"/>
              <a:t>,</a:t>
            </a:r>
            <a:r>
              <a:rPr lang="zh-CN" altLang="en-US" dirty="0"/>
              <a:t>它管理整个程序的生命周期，从加载第一个显示界面开始，并且监听系统事件、程序事件调度整个程序的执行。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25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4521</TotalTime>
  <Words>383</Words>
  <Application>Microsoft Macintosh PowerPoint</Application>
  <PresentationFormat>全屏显示(4:3)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使用xcode</vt:lpstr>
      <vt:lpstr>PowerPoint 演示文稿</vt:lpstr>
      <vt:lpstr>常用快捷键</vt:lpstr>
      <vt:lpstr>使用Teminal</vt:lpstr>
      <vt:lpstr>静态类型vs动态类型</vt:lpstr>
      <vt:lpstr>声明变更类型</vt:lpstr>
      <vt:lpstr>文本输出函数（NSLog)</vt:lpstr>
      <vt:lpstr>PowerPoint 演示文稿</vt:lpstr>
      <vt:lpstr>程序的生命周期</vt:lpstr>
      <vt:lpstr>应用程序的状态</vt:lpstr>
      <vt:lpstr>PowerPoint 演示文稿</vt:lpstr>
      <vt:lpstr>view的生命周期</vt:lpstr>
      <vt:lpstr>扩展阅读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trainer</dc:creator>
  <cp:lastModifiedBy>111 111</cp:lastModifiedBy>
  <cp:revision>10</cp:revision>
  <dcterms:created xsi:type="dcterms:W3CDTF">2015-11-20T06:49:41Z</dcterms:created>
  <dcterms:modified xsi:type="dcterms:W3CDTF">2015-11-24T11:53:24Z</dcterms:modified>
</cp:coreProperties>
</file>