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24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3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1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72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3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0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7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15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9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6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4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2BC1-F107-5949-9815-8BEE7F3ABC9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30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类、对象和方法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8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访问实例变量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数据封装：把实例变量隐藏起来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检索实例变量的值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设置实例变量的值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16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51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过程语言和对象语言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过程：按步骤解决问题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比如：把大象装冰箱分几步 </a:t>
            </a:r>
            <a:r>
              <a:rPr kumimoji="1" lang="en-US" altLang="zh-CN" dirty="0" smtClean="0"/>
              <a:t>1.2.3</a:t>
            </a:r>
          </a:p>
          <a:p>
            <a:r>
              <a:rPr kumimoji="1" lang="zh-CN" altLang="en-US" dirty="0" smtClean="0"/>
              <a:t>对象：先拆分成对象再解决问题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大象（走进冰箱）、冰箱（打开、关闭）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76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实例和方法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ClassOrInstance</a:t>
            </a:r>
            <a:r>
              <a:rPr kumimoji="1" lang="en-US" altLang="zh-CN" dirty="0" smtClean="0"/>
              <a:t> method]</a:t>
            </a:r>
          </a:p>
          <a:p>
            <a:r>
              <a:rPr kumimoji="1" lang="en-US" altLang="zh-CN" dirty="0" smtClean="0"/>
              <a:t>[receiver message]</a:t>
            </a:r>
          </a:p>
          <a:p>
            <a:r>
              <a:rPr kumimoji="1" lang="zh-CN" altLang="en-US" dirty="0" smtClean="0"/>
              <a:t>面向对象主要理念：不同对象同一方法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45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举例：分数类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interace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NewClassName:ParentClassName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propertyAndMethodDeclarations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en-US" altLang="zh-CN" dirty="0" smtClean="0"/>
              <a:t>@end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@implementation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newClassName</a:t>
            </a:r>
            <a:r>
              <a:rPr kumimoji="1" lang="en-US" altLang="zh-CN" dirty="0" smtClean="0"/>
              <a:t> {</a:t>
            </a:r>
          </a:p>
          <a:p>
            <a:pPr marL="0" indent="0">
              <a:buNone/>
            </a:pPr>
            <a:r>
              <a:rPr kumimoji="1" lang="en-US" altLang="zh-CN" dirty="0" err="1" smtClean="0"/>
              <a:t>memberDeclaratiions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Method </a:t>
            </a:r>
            <a:r>
              <a:rPr kumimoji="1" lang="en-US" altLang="zh-CN" dirty="0" err="1" smtClean="0"/>
              <a:t>Definiation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@end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20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选择名称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</a:t>
            </a:r>
          </a:p>
          <a:p>
            <a:r>
              <a:rPr kumimoji="1" lang="en-US" altLang="zh-CN" dirty="0" smtClean="0"/>
              <a:t>My leg</a:t>
            </a:r>
          </a:p>
          <a:p>
            <a:r>
              <a:rPr kumimoji="1" lang="en-US" altLang="zh-CN" dirty="0" smtClean="0"/>
              <a:t>3name</a:t>
            </a:r>
          </a:p>
          <a:p>
            <a:r>
              <a:rPr kumimoji="1" lang="en-US" altLang="zh-CN" dirty="0" err="1" smtClean="0"/>
              <a:t>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53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类方法和实例方法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类，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实例</a:t>
            </a:r>
            <a:endParaRPr kumimoji="1" lang="en-US" altLang="zh-CN" dirty="0" smtClean="0"/>
          </a:p>
          <a:p>
            <a:r>
              <a:rPr kumimoji="1" lang="zh-CN" altLang="en-US" dirty="0" smtClean="0"/>
              <a:t>返回值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方法参数：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25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对象的初始化的内存分配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1" y="0"/>
            <a:ext cx="9144000" cy="16719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" y="1671992"/>
            <a:ext cx="9144000" cy="2674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" y="4346096"/>
            <a:ext cx="9144000" cy="26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115</Words>
  <Application>Microsoft Macintosh PowerPoint</Application>
  <PresentationFormat>全屏显示(4:3)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类、对象和方法</vt:lpstr>
      <vt:lpstr>什么是对象</vt:lpstr>
      <vt:lpstr>实例和方法</vt:lpstr>
      <vt:lpstr>举例：分数类</vt:lpstr>
      <vt:lpstr>选择名称</vt:lpstr>
      <vt:lpstr>类方法和实例方法 </vt:lpstr>
      <vt:lpstr>PowerPoint 演示文稿</vt:lpstr>
      <vt:lpstr>Program部分</vt:lpstr>
      <vt:lpstr>PowerPoint 演示文稿</vt:lpstr>
      <vt:lpstr>访问实例变量</vt:lpstr>
      <vt:lpstr>练习说明</vt:lpstr>
    </vt:vector>
  </TitlesOfParts>
  <Company>111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类、对象和方法</dc:title>
  <dc:creator>111 111</dc:creator>
  <cp:lastModifiedBy>111 111</cp:lastModifiedBy>
  <cp:revision>7</cp:revision>
  <dcterms:created xsi:type="dcterms:W3CDTF">2015-11-22T18:14:27Z</dcterms:created>
  <dcterms:modified xsi:type="dcterms:W3CDTF">2015-11-22T23:26:24Z</dcterms:modified>
</cp:coreProperties>
</file>