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7" d="100"/>
          <a:sy n="137" d="100"/>
        </p:scale>
        <p:origin x="-5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3DF9-02AC-D940-B6CE-C4B42670A2D8}" type="datetimeFigureOut">
              <a:rPr kumimoji="1" lang="zh-CN" altLang="en-US" smtClean="0"/>
              <a:t>11/23/15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B96B-97DE-284A-97D4-60503BCC29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944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3DF9-02AC-D940-B6CE-C4B42670A2D8}" type="datetimeFigureOut">
              <a:rPr kumimoji="1" lang="zh-CN" altLang="en-US" smtClean="0"/>
              <a:t>11/23/15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B96B-97DE-284A-97D4-60503BCC29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8316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3DF9-02AC-D940-B6CE-C4B42670A2D8}" type="datetimeFigureOut">
              <a:rPr kumimoji="1" lang="zh-CN" altLang="en-US" smtClean="0"/>
              <a:t>11/23/15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B96B-97DE-284A-97D4-60503BCC29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0078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3DF9-02AC-D940-B6CE-C4B42670A2D8}" type="datetimeFigureOut">
              <a:rPr kumimoji="1" lang="zh-CN" altLang="en-US" smtClean="0"/>
              <a:t>11/23/15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B96B-97DE-284A-97D4-60503BCC29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5666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3DF9-02AC-D940-B6CE-C4B42670A2D8}" type="datetimeFigureOut">
              <a:rPr kumimoji="1" lang="zh-CN" altLang="en-US" smtClean="0"/>
              <a:t>11/23/15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B96B-97DE-284A-97D4-60503BCC29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495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3DF9-02AC-D940-B6CE-C4B42670A2D8}" type="datetimeFigureOut">
              <a:rPr kumimoji="1" lang="zh-CN" altLang="en-US" smtClean="0"/>
              <a:t>11/23/15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B96B-97DE-284A-97D4-60503BCC29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770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3DF9-02AC-D940-B6CE-C4B42670A2D8}" type="datetimeFigureOut">
              <a:rPr kumimoji="1" lang="zh-CN" altLang="en-US" smtClean="0"/>
              <a:t>11/23/15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B96B-97DE-284A-97D4-60503BCC29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3272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3DF9-02AC-D940-B6CE-C4B42670A2D8}" type="datetimeFigureOut">
              <a:rPr kumimoji="1" lang="zh-CN" altLang="en-US" smtClean="0"/>
              <a:t>11/23/15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B96B-97DE-284A-97D4-60503BCC29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9033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3DF9-02AC-D940-B6CE-C4B42670A2D8}" type="datetimeFigureOut">
              <a:rPr kumimoji="1" lang="zh-CN" altLang="en-US" smtClean="0"/>
              <a:t>11/23/15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B96B-97DE-284A-97D4-60503BCC29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131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3DF9-02AC-D940-B6CE-C4B42670A2D8}" type="datetimeFigureOut">
              <a:rPr kumimoji="1" lang="zh-CN" altLang="en-US" smtClean="0"/>
              <a:t>11/23/15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B96B-97DE-284A-97D4-60503BCC29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236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3DF9-02AC-D940-B6CE-C4B42670A2D8}" type="datetimeFigureOut">
              <a:rPr kumimoji="1" lang="zh-CN" altLang="en-US" smtClean="0"/>
              <a:t>11/23/15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B96B-97DE-284A-97D4-60503BCC29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2752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53DF9-02AC-D940-B6CE-C4B42670A2D8}" type="datetimeFigureOut">
              <a:rPr kumimoji="1" lang="zh-CN" altLang="en-US" smtClean="0"/>
              <a:t>11/23/15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EB96B-97DE-284A-97D4-60503BCC29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3089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log.chinaunix.net/uid-1924596-id-3049989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数据类型和表达式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zh-CN" altLang="en-US" dirty="0" smtClean="0"/>
              <a:t>常用数据类型</a:t>
            </a:r>
            <a:endParaRPr kumimoji="1" lang="en-US" altLang="zh-CN" dirty="0" smtClean="0"/>
          </a:p>
          <a:p>
            <a:pPr algn="l"/>
            <a:r>
              <a:rPr kumimoji="1" lang="en-US" altLang="zh-CN" dirty="0" err="1" smtClean="0"/>
              <a:t>Int</a:t>
            </a:r>
            <a:endParaRPr kumimoji="1" lang="en-US" altLang="zh-CN" dirty="0" smtClean="0"/>
          </a:p>
          <a:p>
            <a:pPr algn="l"/>
            <a:r>
              <a:rPr kumimoji="1" lang="en-US" altLang="zh-CN" dirty="0" smtClean="0"/>
              <a:t>float</a:t>
            </a:r>
          </a:p>
          <a:p>
            <a:pPr algn="l"/>
            <a:r>
              <a:rPr kumimoji="1" lang="en-US" altLang="zh-CN" dirty="0" smtClean="0"/>
              <a:t>Double</a:t>
            </a:r>
          </a:p>
          <a:p>
            <a:pPr algn="l"/>
            <a:r>
              <a:rPr kumimoji="1" lang="en-US" altLang="zh-CN" dirty="0" smtClean="0"/>
              <a:t>Char:</a:t>
            </a:r>
            <a:r>
              <a:rPr kumimoji="1" lang="zh-CN" altLang="en-US" dirty="0" smtClean="0"/>
              <a:t>单个字符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2672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推荐阅读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2"/>
              </a:rPr>
              <a:t>http://blog.chinaunix.net/uid-1924596-id-3049989.</a:t>
            </a:r>
            <a:r>
              <a:rPr kumimoji="1" lang="en-US" altLang="zh-CN" dirty="0" smtClean="0">
                <a:hlinkClick r:id="rId2"/>
              </a:rPr>
              <a:t>html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语言运算符的结合性）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9059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限定词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Long</a:t>
            </a:r>
            <a:r>
              <a:rPr kumimoji="1" lang="zh-CN" altLang="en-US" dirty="0" smtClean="0"/>
              <a:t>：扩展的取值范围</a:t>
            </a:r>
            <a:endParaRPr kumimoji="1" lang="en-US" altLang="zh-CN" dirty="0" smtClean="0"/>
          </a:p>
          <a:p>
            <a:r>
              <a:rPr kumimoji="1" lang="en-US" altLang="zh-CN" dirty="0" smtClean="0"/>
              <a:t>Short</a:t>
            </a:r>
            <a:r>
              <a:rPr kumimoji="1" lang="zh-CN" altLang="en-US" dirty="0" smtClean="0"/>
              <a:t>：节省空间</a:t>
            </a:r>
            <a:endParaRPr kumimoji="1" lang="en-US" altLang="zh-CN" dirty="0" smtClean="0"/>
          </a:p>
          <a:p>
            <a:r>
              <a:rPr kumimoji="1" lang="en-US" altLang="zh-CN" dirty="0" smtClean="0"/>
              <a:t>Unsigned </a:t>
            </a:r>
            <a:r>
              <a:rPr kumimoji="1" lang="zh-CN" altLang="en-US" dirty="0" smtClean="0"/>
              <a:t>：正数，从而扩展正数取值范围</a:t>
            </a:r>
            <a:endParaRPr kumimoji="1" lang="en-US" altLang="zh-CN" dirty="0" smtClean="0"/>
          </a:p>
          <a:p>
            <a:r>
              <a:rPr kumimoji="1" lang="en-US" altLang="zh-CN" dirty="0" smtClean="0"/>
              <a:t>signed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1762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类型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任何类型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4074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基础数据类型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6412" b="64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7842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算术表达式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运算符的优先级：* 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&gt; + -</a:t>
            </a:r>
          </a:p>
          <a:p>
            <a:r>
              <a:rPr kumimoji="1" lang="zh-CN" altLang="en-US" dirty="0" smtClean="0"/>
              <a:t>运算符的结合性：用来仲裁优先级相同的情况下执行先后顺序。赋值＝是向右结合（从右到左）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整数运算：整数相除，小数点会被忽略。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一元运算符</a:t>
            </a:r>
            <a:r>
              <a:rPr kumimoji="1" lang="zh-CN" altLang="zh-CN" dirty="0" smtClean="0"/>
              <a:t>（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）：优先级大于其它</a:t>
            </a:r>
            <a:endParaRPr kumimoji="1" lang="en-US" altLang="zh-CN" dirty="0" smtClean="0"/>
          </a:p>
          <a:p>
            <a:r>
              <a:rPr kumimoji="1" lang="zh-CN" altLang="en-US" dirty="0" smtClean="0"/>
              <a:t>模运算符：</a:t>
            </a:r>
            <a:r>
              <a:rPr kumimoji="1" lang="en-US" altLang="zh-CN" dirty="0" smtClean="0"/>
              <a:t>%</a:t>
            </a:r>
            <a:r>
              <a:rPr kumimoji="1" lang="zh-CN" altLang="en-US" dirty="0" smtClean="0"/>
              <a:t> 等同于取余数，优先级同乘除法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0537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整型和浮点的转换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赋值转换</a:t>
            </a:r>
            <a:endParaRPr kumimoji="1" lang="en-US" altLang="zh-CN" dirty="0" smtClean="0"/>
          </a:p>
          <a:p>
            <a:r>
              <a:rPr kumimoji="1" lang="zh-CN" altLang="en-US" dirty="0" smtClean="0"/>
              <a:t>类型转换符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65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赋值运算符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zh-CN" dirty="0" smtClean="0"/>
              <a:t>+</a:t>
            </a:r>
            <a:r>
              <a:rPr kumimoji="1" lang="en-US" altLang="zh-CN" dirty="0" smtClean="0"/>
              <a:t>=</a:t>
            </a:r>
          </a:p>
          <a:p>
            <a:r>
              <a:rPr kumimoji="1" lang="en-US" altLang="zh-CN" dirty="0" smtClean="0"/>
              <a:t>-=</a:t>
            </a:r>
          </a:p>
          <a:p>
            <a:r>
              <a:rPr kumimoji="1" lang="en-US" altLang="zh-CN" dirty="0" smtClean="0"/>
              <a:t>/=</a:t>
            </a:r>
          </a:p>
          <a:p>
            <a:r>
              <a:rPr kumimoji="1" lang="en-US" altLang="zh-CN" dirty="0" smtClean="0"/>
              <a:t>*=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4727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Calculator</a:t>
            </a:r>
            <a:r>
              <a:rPr kumimoji="1" lang="zh-CN" altLang="en-US" dirty="0" smtClean="0"/>
              <a:t>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方法的参数自动转换类型</a:t>
            </a:r>
            <a:endParaRPr kumimoji="1" lang="en-US" altLang="zh-CN" dirty="0" smtClean="0"/>
          </a:p>
          <a:p>
            <a:r>
              <a:rPr kumimoji="1" lang="zh-CN" altLang="en-US" dirty="0" smtClean="0"/>
              <a:t>扩展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5537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练习说明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练习一</a:t>
            </a:r>
            <a:r>
              <a:rPr kumimoji="1" lang="zh-CN" altLang="en-US" smtClean="0"/>
              <a:t>：输入验证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3701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129</Words>
  <Application>Microsoft Macintosh PowerPoint</Application>
  <PresentationFormat>全屏显示(4:3)</PresentationFormat>
  <Paragraphs>35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数据类型和表达式</vt:lpstr>
      <vt:lpstr>限定词</vt:lpstr>
      <vt:lpstr>Id类型</vt:lpstr>
      <vt:lpstr>基础数据类型</vt:lpstr>
      <vt:lpstr>算术表达式</vt:lpstr>
      <vt:lpstr>整型和浮点的转换</vt:lpstr>
      <vt:lpstr>赋值运算符</vt:lpstr>
      <vt:lpstr>Calculator类</vt:lpstr>
      <vt:lpstr>练习说明</vt:lpstr>
      <vt:lpstr>推荐阅读</vt:lpstr>
    </vt:vector>
  </TitlesOfParts>
  <Company>111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数据类型和表达式</dc:title>
  <dc:creator>111 111</dc:creator>
  <cp:lastModifiedBy>111 111</cp:lastModifiedBy>
  <cp:revision>5</cp:revision>
  <dcterms:created xsi:type="dcterms:W3CDTF">2015-11-22T18:15:36Z</dcterms:created>
  <dcterms:modified xsi:type="dcterms:W3CDTF">2015-11-22T23:26:36Z</dcterms:modified>
</cp:coreProperties>
</file>