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42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3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3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51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8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40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1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0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EA6C-3B14-B841-9410-FA49DAA5824C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9FD2-ABF9-6C4C-A488-0634591E8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把书本前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的练习上传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课后作业1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课后作业1</dc:title>
  <dc:creator>111 111</dc:creator>
  <cp:lastModifiedBy>111 111</cp:lastModifiedBy>
  <cp:revision>1</cp:revision>
  <dcterms:created xsi:type="dcterms:W3CDTF">2015-11-22T23:12:59Z</dcterms:created>
  <dcterms:modified xsi:type="dcterms:W3CDTF">2015-11-22T23:15:33Z</dcterms:modified>
</cp:coreProperties>
</file>