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39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33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2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06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48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2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0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4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8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2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D956-4F4C-B64B-9DF8-D59D8908DDFF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4A5C-21C7-F642-962B-CC59A11D89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85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循环结构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r>
              <a:rPr kumimoji="1" lang="en-US" altLang="zh-CN" dirty="0" smtClean="0"/>
              <a:t>Do while</a:t>
            </a:r>
            <a:r>
              <a:rPr kumimoji="1" lang="zh-CN" altLang="en-US" dirty="0" smtClean="0"/>
              <a:t>语句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9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关系运算符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表达式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执行顺序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例子：生成三角数表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Continue:</a:t>
            </a:r>
            <a:r>
              <a:rPr kumimoji="1" lang="zh-CN" altLang="en-US" dirty="0" smtClean="0"/>
              <a:t>键盘输入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scanf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82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</a:t>
            </a:r>
            <a:r>
              <a:rPr kumimoji="1" lang="zh-CN" altLang="en-US" dirty="0" smtClean="0"/>
              <a:t>的嵌套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27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的变体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For (I =0,j= 100;i&lt;10;++</a:t>
            </a:r>
            <a:r>
              <a:rPr kumimoji="1" lang="en-US" altLang="zh-CN" dirty="0" err="1" smtClean="0"/>
              <a:t>I,j</a:t>
            </a:r>
            <a:r>
              <a:rPr kumimoji="1" lang="en-US" altLang="zh-CN" dirty="0" smtClean="0"/>
              <a:t>-=10)</a:t>
            </a:r>
          </a:p>
          <a:p>
            <a:r>
              <a:rPr kumimoji="1" lang="en-US" altLang="zh-CN" dirty="0" smtClean="0"/>
              <a:t>For(; j!= 100; ++j):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在之前已经初始化</a:t>
            </a:r>
            <a:endParaRPr kumimoji="1" lang="en-US" altLang="zh-CN" dirty="0" smtClean="0"/>
          </a:p>
          <a:p>
            <a:r>
              <a:rPr kumimoji="1" lang="en-US" altLang="zh-CN" dirty="0" smtClean="0"/>
              <a:t>For 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I = 0,..)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76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表达式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例子：最大公约数：（</a:t>
            </a:r>
            <a:r>
              <a:rPr kumimoji="1" lang="en-US" altLang="zh-CN" dirty="0" err="1" smtClean="0"/>
              <a:t>gcd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例子：</a:t>
            </a:r>
            <a:r>
              <a:rPr kumimoji="1" lang="en-US" altLang="zh-CN" dirty="0" err="1" smtClean="0"/>
              <a:t>continue:scanf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9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 while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表达式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例子：</a:t>
            </a:r>
            <a:r>
              <a:rPr kumimoji="1" lang="en-US" altLang="zh-CN" dirty="0" smtClean="0"/>
              <a:t>GCD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38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Break,continue</a:t>
            </a:r>
            <a:r>
              <a:rPr kumimoji="1" lang="en-US" altLang="zh-CN" smtClean="0"/>
              <a:t/>
            </a:r>
            <a:br>
              <a:rPr kumimoji="1" lang="en-US" altLang="zh-CN" smtClean="0"/>
            </a:b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69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99</Words>
  <Application>Microsoft Macintosh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循环结构</vt:lpstr>
      <vt:lpstr>For语句</vt:lpstr>
      <vt:lpstr>For 的嵌套</vt:lpstr>
      <vt:lpstr>For的变体</vt:lpstr>
      <vt:lpstr>while</vt:lpstr>
      <vt:lpstr>Do while</vt:lpstr>
      <vt:lpstr>Break,continue </vt:lpstr>
    </vt:vector>
  </TitlesOfParts>
  <Company>111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循环结构</dc:title>
  <dc:creator>111 111</dc:creator>
  <cp:lastModifiedBy>111 111</cp:lastModifiedBy>
  <cp:revision>2</cp:revision>
  <dcterms:created xsi:type="dcterms:W3CDTF">2015-11-22T23:34:16Z</dcterms:created>
  <dcterms:modified xsi:type="dcterms:W3CDTF">2015-11-22T23:55:28Z</dcterms:modified>
</cp:coreProperties>
</file>