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ETKUMAR" initials="M" lastIdx="1" clrIdx="0">
    <p:extLst>
      <p:ext uri="{19B8F6BF-5375-455C-9EA6-DF929625EA0E}">
        <p15:presenceInfo xmlns:p15="http://schemas.microsoft.com/office/powerpoint/2012/main" userId="MEET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2:05:02.88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6835-E9E7-4024-931C-798A666DE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5C566-9D87-4E1C-91CF-8FF624D2B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10EF-8553-43E1-A9B5-5D704464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7A415-73CF-4CFC-870C-54A09277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B18A-8F71-4B99-9EC8-5831B04A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ABEF-BB10-49F7-AC4A-5E98ADF8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B32B1-6CD3-4EE4-A027-58ECF5B41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DAA9-F843-4138-AD56-5E08F972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6241-B315-4D98-9822-CAA18718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DCF6-E59E-4B9C-B08C-4288CE4B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5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48EC6-1FB8-4C28-87B5-69FD2A7B9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C7BC6-90B9-4D01-B780-0DC06623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CB4E-56C3-4661-9B47-FD4214A7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140C-EF3B-4512-BDD0-DA11FA28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3444-D69A-4C98-890C-04DF35B2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6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DD88-95A0-49D3-AE8B-17C769A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4417-40D5-49B3-B3CF-719F59B4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D954-DA9C-4E6E-9DF2-01474421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AA57-EB99-4431-8803-5436C621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E05A-C4D9-44F0-91D2-14D2A9D9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32E2-89FC-4A19-97EB-1326D193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9772-1F76-40AD-8211-587993F6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E226B-5142-4AA8-8063-77F0E419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FA12-A120-4163-8858-CEB2A71A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6ECE-32DA-44CC-8781-B4F2FB2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919B-9C48-4321-BC35-6388D1BE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B9FE-8D9B-487C-A251-B4B3AC6E6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C187A-F40B-4CB2-B7A8-AD427E56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25C1-71F6-40A2-B06E-B9C6DDBA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6280-127E-4BA3-AA82-4FD94E07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B014A-9385-48F9-80E7-77DD3620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3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675E-50B4-4BAD-8406-586261B0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DF4B9-35D2-45DA-9DC8-E1FA8E9E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23A3A-0152-4F68-9625-FEC1546A2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C2687-8AD2-4DBB-B205-02509964E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9931F-EE6E-43AD-A584-344FF6278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C75DD-1909-44EE-9535-AF98336B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D21F5-0909-4744-BF7F-38A7B1DA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E96E4-529F-4F12-A582-2CA25B7A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8F9C-2552-44B6-A55A-C5CB75A7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E0185-F1F9-4336-B106-312A77F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B6135-7185-45DD-8B94-7F86A159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8B761-E8B4-482A-ACD3-83943608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57AD5-FD0B-45C7-863D-77ED773D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503A8-0056-4482-8C82-3D9D7032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F9DD-870D-435A-9338-00DFF69A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1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B5E3-4DAE-4179-A050-4DBE3054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16FB-DD3C-4631-9219-23D2B3DB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4B736-AE07-43BA-8ABA-E0D774AD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6223-C7F6-4824-BE11-6CEC07DB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435C3-59E0-489A-9088-245B7C4A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7CBBE-F969-4274-BA6E-8E39657F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5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5825-4C01-4DC8-9971-C79353E6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1B31F-C9D5-4936-86E8-4623F9D61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DFB8-87E6-429C-B4B7-CA71A9FA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EF4A9-05B4-44F0-A775-6D58B675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0C629-D056-4FE3-956D-A8B50A26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EB16-A22C-4719-9F92-B3A2BFDD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8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B9770-AAF2-48D4-AC55-0937D20E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382C-D2A1-4513-A3DC-D03A86DA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9670-16E5-457F-959D-FF415BFB8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1D55-39F7-427A-9E4F-C1A0DC81A86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5F46-6709-4CB2-ADB5-93E0FB395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1452-FAC0-4495-82D1-2B8899544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31B0-BA34-494C-B806-1CC6C82F5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B3CD-30CA-4885-9F35-D597574F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164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C5436-E2E7-47E7-8371-99EA5307F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4525"/>
            <a:ext cx="9144000" cy="268327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- Volume Finder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IT007 – Meetkumar Bhanderi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IT008 –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Jaykumar Bhingaradia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0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D042-54B3-483E-BDE1-F58EED50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76233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invalid inputs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A506C-521C-4623-853C-602057AAF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0922"/>
            <a:ext cx="9684486" cy="4351338"/>
          </a:xfrm>
        </p:spPr>
      </p:pic>
    </p:spTree>
    <p:extLst>
      <p:ext uri="{BB962C8B-B14F-4D97-AF65-F5344CB8AC3E}">
        <p14:creationId xmlns:p14="http://schemas.microsoft.com/office/powerpoint/2010/main" val="25632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7DF1-E7E6-4D09-8D46-87303523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"/>
            <a:ext cx="10515600" cy="5847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9D01-F5AD-402C-B446-AC51B640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354056" cy="51116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language formulated is for finding area and volume of shapes.            Area : Square , Rectangle , Circle , Triangle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Volume : Cube , Slab , Cone , Sphere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Input is given in 2 datatypes : Integer or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If there is more than one inputs in String, then all inputs are in either in Integer or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Don’t use mix input. eg 1 input in Integer and 1 in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Output is displayed in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for </a:t>
            </a:r>
            <a:r>
              <a:rPr lang="en-IN" dirty="0" err="1"/>
              <a:t>lex</a:t>
            </a:r>
            <a:r>
              <a:rPr lang="en-IN" dirty="0"/>
              <a:t> and </a:t>
            </a:r>
            <a:r>
              <a:rPr lang="en-IN" dirty="0" err="1"/>
              <a:t>yacc</a:t>
            </a:r>
            <a:r>
              <a:rPr lang="en-IN" dirty="0"/>
              <a:t> we have used flex and bison tools.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63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69DF-3C3C-47C8-9606-5425BC4D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0"/>
            <a:ext cx="10515600" cy="496009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modA.l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B4E8-7A3C-4FBC-BCBD-A213A0BA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577049"/>
            <a:ext cx="10892161" cy="61788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%{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"</a:t>
            </a:r>
            <a:r>
              <a:rPr lang="en-IN" dirty="0" err="1"/>
              <a:t>y.tab.h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%}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%%</a:t>
            </a:r>
          </a:p>
          <a:p>
            <a:pPr marL="0" indent="0">
              <a:buNone/>
            </a:pPr>
            <a:r>
              <a:rPr lang="en-IN" dirty="0"/>
              <a:t>[0-9]+ 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yylval.integer</a:t>
            </a:r>
            <a:r>
              <a:rPr lang="en-IN" dirty="0"/>
              <a:t>=</a:t>
            </a:r>
            <a:r>
              <a:rPr lang="en-IN" dirty="0" err="1"/>
              <a:t>atoi</a:t>
            </a:r>
            <a:r>
              <a:rPr lang="en-IN" dirty="0"/>
              <a:t>(</a:t>
            </a:r>
            <a:r>
              <a:rPr lang="en-IN" dirty="0" err="1"/>
              <a:t>yytext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return NUMBER;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[0-9]*\.[0-9]+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yylval.real</a:t>
            </a:r>
            <a:r>
              <a:rPr lang="en-IN" dirty="0"/>
              <a:t>=(float)</a:t>
            </a:r>
            <a:r>
              <a:rPr lang="en-IN" dirty="0" err="1"/>
              <a:t>atof</a:t>
            </a:r>
            <a:r>
              <a:rPr lang="en-IN" dirty="0"/>
              <a:t>(</a:t>
            </a:r>
            <a:r>
              <a:rPr lang="en-IN" dirty="0" err="1"/>
              <a:t>yytext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		return FLOAT;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find 	{return find;}</a:t>
            </a:r>
          </a:p>
          <a:p>
            <a:pPr marL="0" indent="0">
              <a:buNone/>
            </a:pPr>
            <a:r>
              <a:rPr lang="en-IN" dirty="0"/>
              <a:t>area	{return area;}</a:t>
            </a:r>
          </a:p>
          <a:p>
            <a:pPr marL="0" indent="0">
              <a:buNone/>
            </a:pPr>
            <a:r>
              <a:rPr lang="en-IN" dirty="0"/>
              <a:t>volume 	{return volume;}</a:t>
            </a:r>
          </a:p>
          <a:p>
            <a:pPr marL="0" indent="0">
              <a:buNone/>
            </a:pPr>
            <a:r>
              <a:rPr lang="en-IN" dirty="0"/>
              <a:t>of 	{return of;}</a:t>
            </a:r>
          </a:p>
          <a:p>
            <a:pPr marL="0" indent="0">
              <a:buNone/>
            </a:pPr>
            <a:r>
              <a:rPr lang="en-IN" dirty="0"/>
              <a:t>circle		{return circle;}</a:t>
            </a:r>
          </a:p>
          <a:p>
            <a:pPr marL="0" indent="0">
              <a:buNone/>
            </a:pPr>
            <a:r>
              <a:rPr lang="en-IN" dirty="0"/>
              <a:t>square	{return square;}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31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AFF5-B28D-4A00-9F9F-8926974F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54"/>
            <a:ext cx="10515600" cy="6596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triangle 	{return triangle;}</a:t>
            </a:r>
          </a:p>
          <a:p>
            <a:pPr marL="0" indent="0">
              <a:buNone/>
            </a:pPr>
            <a:r>
              <a:rPr lang="en-IN" sz="1600" dirty="0"/>
              <a:t>rectangle 	{return rectangle;}</a:t>
            </a:r>
          </a:p>
          <a:p>
            <a:pPr marL="0" indent="0">
              <a:buNone/>
            </a:pPr>
            <a:r>
              <a:rPr lang="en-IN" sz="1600" dirty="0"/>
              <a:t>cube 	{return cube;}</a:t>
            </a:r>
          </a:p>
          <a:p>
            <a:pPr marL="0" indent="0">
              <a:buNone/>
            </a:pPr>
            <a:r>
              <a:rPr lang="en-IN" sz="1600" dirty="0"/>
              <a:t>slab 	{return slab;}</a:t>
            </a:r>
          </a:p>
          <a:p>
            <a:pPr marL="0" indent="0">
              <a:buNone/>
            </a:pPr>
            <a:r>
              <a:rPr lang="en-IN" sz="1600" dirty="0"/>
              <a:t>cone 	{return cone;}</a:t>
            </a:r>
          </a:p>
          <a:p>
            <a:pPr marL="0" indent="0">
              <a:buNone/>
            </a:pPr>
            <a:r>
              <a:rPr lang="en-IN" sz="1600" dirty="0"/>
              <a:t>sphere 	{return sphere;}		</a:t>
            </a:r>
          </a:p>
          <a:p>
            <a:pPr marL="0" indent="0">
              <a:buNone/>
            </a:pPr>
            <a:r>
              <a:rPr lang="en-IN" sz="1600" dirty="0"/>
              <a:t>having		{return having;}</a:t>
            </a:r>
          </a:p>
          <a:p>
            <a:pPr marL="0" indent="0">
              <a:buNone/>
            </a:pPr>
            <a:r>
              <a:rPr lang="en-IN" sz="1600" dirty="0"/>
              <a:t>radius		{return radius;}</a:t>
            </a:r>
          </a:p>
          <a:p>
            <a:pPr marL="0" indent="0">
              <a:buNone/>
            </a:pPr>
            <a:r>
              <a:rPr lang="en-IN" sz="1600" dirty="0"/>
              <a:t>length      {return length;}</a:t>
            </a:r>
          </a:p>
          <a:p>
            <a:pPr marL="0" indent="0">
              <a:buNone/>
            </a:pPr>
            <a:r>
              <a:rPr lang="en-IN" sz="1600" dirty="0"/>
              <a:t>width 	    {return width;} 		 	</a:t>
            </a:r>
          </a:p>
          <a:p>
            <a:pPr marL="0" indent="0">
              <a:buNone/>
            </a:pPr>
            <a:r>
              <a:rPr lang="en-IN" sz="1600" dirty="0"/>
              <a:t>and	{return and;}</a:t>
            </a:r>
          </a:p>
          <a:p>
            <a:pPr marL="0" indent="0">
              <a:buNone/>
            </a:pPr>
            <a:r>
              <a:rPr lang="en-IN" sz="1600" dirty="0"/>
              <a:t>hight	{return hight;}</a:t>
            </a:r>
          </a:p>
          <a:p>
            <a:pPr marL="0" indent="0">
              <a:buNone/>
            </a:pPr>
            <a:r>
              <a:rPr lang="en-IN" sz="1600" dirty="0"/>
              <a:t>[\n]	{return </a:t>
            </a:r>
            <a:r>
              <a:rPr lang="en-IN" sz="1600" dirty="0" err="1"/>
              <a:t>yytext</a:t>
            </a:r>
            <a:r>
              <a:rPr lang="en-IN" sz="1600" dirty="0"/>
              <a:t>;}</a:t>
            </a:r>
          </a:p>
          <a:p>
            <a:pPr marL="0" indent="0">
              <a:buNone/>
            </a:pPr>
            <a:r>
              <a:rPr lang="en-IN" sz="1600" dirty="0"/>
              <a:t>[/t]	;</a:t>
            </a:r>
          </a:p>
          <a:p>
            <a:pPr marL="0" indent="0">
              <a:buNone/>
            </a:pPr>
            <a:r>
              <a:rPr lang="en-IN" sz="1600" dirty="0"/>
              <a:t>%%</a:t>
            </a:r>
          </a:p>
          <a:p>
            <a:pPr marL="0" indent="0">
              <a:buNone/>
            </a:pPr>
            <a:r>
              <a:rPr lang="en-IN" sz="1600" dirty="0"/>
              <a:t>int </a:t>
            </a:r>
            <a:r>
              <a:rPr lang="en-IN" sz="1600" dirty="0" err="1"/>
              <a:t>yywrap</a:t>
            </a:r>
            <a:r>
              <a:rPr lang="en-IN" sz="1600" dirty="0"/>
              <a:t>(){return 1;}</a:t>
            </a:r>
          </a:p>
        </p:txBody>
      </p:sp>
    </p:spTree>
    <p:extLst>
      <p:ext uri="{BB962C8B-B14F-4D97-AF65-F5344CB8AC3E}">
        <p14:creationId xmlns:p14="http://schemas.microsoft.com/office/powerpoint/2010/main" val="372341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F3CC-EB23-4139-A8AE-2860AC77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22884"/>
            <a:ext cx="10515600" cy="55815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modA.y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C198-E14D-44C2-B79F-F8FF666A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0515600" cy="605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dirty="0"/>
              <a:t>%{</a:t>
            </a:r>
          </a:p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math.h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extern FILE *</a:t>
            </a:r>
            <a:r>
              <a:rPr lang="en-IN" sz="1600" dirty="0" err="1"/>
              <a:t>yyin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#define PI 3.14</a:t>
            </a:r>
          </a:p>
          <a:p>
            <a:pPr marL="0" indent="0">
              <a:buNone/>
            </a:pPr>
            <a:r>
              <a:rPr lang="en-IN" sz="1600" dirty="0"/>
              <a:t>#define CONST 0.5</a:t>
            </a:r>
          </a:p>
          <a:p>
            <a:pPr marL="0" indent="0">
              <a:buNone/>
            </a:pPr>
            <a:r>
              <a:rPr lang="en-IN" sz="1600" dirty="0"/>
              <a:t>%} </a:t>
            </a:r>
          </a:p>
          <a:p>
            <a:pPr marL="0" indent="0">
              <a:buNone/>
            </a:pPr>
            <a:r>
              <a:rPr lang="en-IN" sz="1600" dirty="0"/>
              <a:t>%union{</a:t>
            </a:r>
          </a:p>
          <a:p>
            <a:pPr marL="0" indent="0">
              <a:buNone/>
            </a:pPr>
            <a:r>
              <a:rPr lang="en-IN" sz="1600" dirty="0"/>
              <a:t>int integer;</a:t>
            </a:r>
          </a:p>
          <a:p>
            <a:pPr marL="0" indent="0">
              <a:buNone/>
            </a:pPr>
            <a:r>
              <a:rPr lang="en-IN" sz="1600" dirty="0"/>
              <a:t>float real;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%token &lt;integer&gt; NUMBER &lt;real&gt; FLOAT</a:t>
            </a:r>
          </a:p>
          <a:p>
            <a:pPr marL="0" indent="0">
              <a:buNone/>
            </a:pPr>
            <a:r>
              <a:rPr lang="en-IN" sz="1600" dirty="0"/>
              <a:t>%token  find area volume of circle square rectangle triangle cube slab cone sphere having radius length width and hight</a:t>
            </a:r>
          </a:p>
          <a:p>
            <a:pPr marL="0" indent="0">
              <a:buNone/>
            </a:pPr>
            <a:r>
              <a:rPr lang="en-IN" sz="1600" dirty="0"/>
              <a:t>%type &lt;real&gt; S E A V</a:t>
            </a:r>
          </a:p>
          <a:p>
            <a:pPr marL="0" indent="0">
              <a:buNone/>
            </a:pPr>
            <a:r>
              <a:rPr lang="en-IN" sz="1600" dirty="0"/>
              <a:t>%%</a:t>
            </a:r>
          </a:p>
          <a:p>
            <a:pPr marL="0" indent="0">
              <a:buNone/>
            </a:pPr>
            <a:r>
              <a:rPr lang="en-IN" sz="1600" dirty="0"/>
              <a:t>S: find E {$$=$2;};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E: area of A	{$$=$3;}</a:t>
            </a:r>
          </a:p>
          <a:p>
            <a:pPr marL="0" indent="0">
              <a:buNone/>
            </a:pPr>
            <a:r>
              <a:rPr lang="en-IN" sz="1600" dirty="0"/>
              <a:t>  |volume of V	{$$=$3;}</a:t>
            </a:r>
          </a:p>
          <a:p>
            <a:pPr marL="0" indent="0">
              <a:buNone/>
            </a:pPr>
            <a:r>
              <a:rPr lang="en-IN" sz="1600" dirty="0"/>
              <a:t>  ;</a:t>
            </a:r>
          </a:p>
        </p:txBody>
      </p:sp>
    </p:spTree>
    <p:extLst>
      <p:ext uri="{BB962C8B-B14F-4D97-AF65-F5344CB8AC3E}">
        <p14:creationId xmlns:p14="http://schemas.microsoft.com/office/powerpoint/2010/main" val="39748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66BC-925F-4F4D-BBB8-A4BB37F4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62144"/>
            <a:ext cx="11984854" cy="669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A: circle having radius NUMBER   {$$=PI*$4*$4;printf("Area of circle having radius %d is %f\n",$4,$$);}</a:t>
            </a:r>
          </a:p>
          <a:p>
            <a:pPr marL="0" indent="0">
              <a:buNone/>
            </a:pPr>
            <a:r>
              <a:rPr lang="en-IN" sz="1400" dirty="0"/>
              <a:t>  |circle having radius FLOAT    {$$=PI*$4*$4;printf("Area of circle having radius %f is %f\n",$4,$$);}</a:t>
            </a:r>
          </a:p>
          <a:p>
            <a:pPr marL="0" indent="0">
              <a:buNone/>
            </a:pPr>
            <a:r>
              <a:rPr lang="en-IN" sz="1400" dirty="0"/>
              <a:t>  |square having length NUMBER   {$$=$4*$4;printf("Area of square having length %d is %f\n",$4,$$);}</a:t>
            </a:r>
          </a:p>
          <a:p>
            <a:pPr marL="0" indent="0">
              <a:buNone/>
            </a:pPr>
            <a:r>
              <a:rPr lang="en-IN" sz="1400" dirty="0"/>
              <a:t>  |square having length FLOAT    {$$=$4*$4;printf("Area of square having length %f is %f\n",$4,$$);}</a:t>
            </a:r>
          </a:p>
          <a:p>
            <a:pPr marL="0" indent="0">
              <a:buNone/>
            </a:pPr>
            <a:r>
              <a:rPr lang="en-IN" sz="1400" dirty="0"/>
              <a:t>  |rectangle having length NUMBER and width NUMBER   {$$=$4*$7;printf("Area of square having length %d and width %d is %f\n",$4,$7,$$);}</a:t>
            </a:r>
          </a:p>
          <a:p>
            <a:pPr marL="0" indent="0">
              <a:buNone/>
            </a:pPr>
            <a:r>
              <a:rPr lang="en-IN" sz="1400" dirty="0"/>
              <a:t>  |rectangle having length FLOAT and width FLOAT     {$$=$4*$7;printf("Area of square having length %f and width %f is %f\n",$4,$7,$$);}</a:t>
            </a:r>
          </a:p>
          <a:p>
            <a:pPr marL="0" indent="0">
              <a:buNone/>
            </a:pPr>
            <a:r>
              <a:rPr lang="en-IN" sz="1400" dirty="0"/>
              <a:t>  |triangle having length NUMBER and hight NUMBER   {$$=CONST*$4*$7;printf("Area of triangle having length %d and hight %d is %f\n",$4,$7,$$);}</a:t>
            </a:r>
          </a:p>
          <a:p>
            <a:pPr marL="0" indent="0">
              <a:buNone/>
            </a:pPr>
            <a:r>
              <a:rPr lang="en-IN" sz="1400" dirty="0"/>
              <a:t>  |triangle having length FLOAT and hight FLOAT     {$$=CONST*$4*$7;printf("Area of triangle having length %f and hight %f is %f\n",$4,$7,$$);}</a:t>
            </a:r>
          </a:p>
          <a:p>
            <a:pPr marL="0" indent="0">
              <a:buNone/>
            </a:pPr>
            <a:r>
              <a:rPr lang="en-IN" sz="1400" dirty="0"/>
              <a:t>  ;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V: cube having length NUMBER	{$$=$4*$4*$4;printf("Volume of cube having length %d is %f\n",$4,$$);}</a:t>
            </a:r>
          </a:p>
          <a:p>
            <a:pPr marL="0" indent="0">
              <a:buNone/>
            </a:pPr>
            <a:r>
              <a:rPr lang="en-IN" sz="1400" dirty="0"/>
              <a:t>  |cube having length FLOAT	{$$=$4*$4*$4;printf("Volume of cube having length %f is %f\n",$4,$$);}</a:t>
            </a:r>
          </a:p>
          <a:p>
            <a:pPr marL="0" indent="0">
              <a:buNone/>
            </a:pPr>
            <a:r>
              <a:rPr lang="en-IN" sz="1400" dirty="0"/>
              <a:t>  |slab having length NUMBER and width NUMBER and hight NUMBER	{$$=$4*$7*$10;printf("Volume of slab having length %d width %d hight %d is %f\n",$4,$7,$10,$$);}</a:t>
            </a:r>
          </a:p>
          <a:p>
            <a:pPr marL="0" indent="0">
              <a:buNone/>
            </a:pPr>
            <a:r>
              <a:rPr lang="en-IN" sz="1400" dirty="0"/>
              <a:t>  |slab having length FLOAT and width FLOAT and hight FLOAT	{$$=$4*$7*$10;printf("Volume of slab having length %f width %f hight %f is %f\n",$4,$7,$10,$$);} </a:t>
            </a:r>
          </a:p>
          <a:p>
            <a:pPr marL="0" indent="0">
              <a:buNone/>
            </a:pPr>
            <a:r>
              <a:rPr lang="en-IN" sz="1400" dirty="0"/>
              <a:t>  |cone having radius NUMBER and hight NUMBER	{$$=(PI*$4*$4*$7)/3;printf("Volume of cone having radius %d hight %d is %f\n",$4,$7,$$);}</a:t>
            </a:r>
          </a:p>
          <a:p>
            <a:pPr marL="0" indent="0">
              <a:buNone/>
            </a:pPr>
            <a:r>
              <a:rPr lang="en-IN" sz="1400" dirty="0"/>
              <a:t>  |cone having radius FLOAT and hight FLOAT	{$$=(PI*$4*$4*$7)/3;printf("Volume of cone having radius %f hight %f is %f\n",$4,$7,$$);}</a:t>
            </a:r>
          </a:p>
          <a:p>
            <a:pPr marL="0" indent="0">
              <a:buNone/>
            </a:pPr>
            <a:r>
              <a:rPr lang="en-IN" sz="1400" dirty="0"/>
              <a:t>  |sphere having radius NUMBER	{$$=(4*PI*$4*$4*$4)/3;printf("Volume of sphere having radius %d is %f\n",$4,$$);}</a:t>
            </a:r>
          </a:p>
          <a:p>
            <a:pPr marL="0" indent="0">
              <a:buNone/>
            </a:pPr>
            <a:r>
              <a:rPr lang="en-IN" sz="1400" dirty="0"/>
              <a:t>  |sphere having radius FLOAT	{$$=(4*PI*$4*$4*$4)/3;printf("Volume of sphere having radius %f is %f\n",$4,$$);}</a:t>
            </a:r>
          </a:p>
          <a:p>
            <a:pPr marL="0" indent="0">
              <a:buNone/>
            </a:pPr>
            <a:r>
              <a:rPr lang="en-IN" sz="1400" dirty="0"/>
              <a:t>  ;</a:t>
            </a:r>
          </a:p>
          <a:p>
            <a:pPr marL="0" indent="0">
              <a:buNone/>
            </a:pPr>
            <a:r>
              <a:rPr lang="en-IN" sz="1400" dirty="0"/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54226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A041-E9B4-4B41-81A6-8F315BF6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19"/>
            <a:ext cx="10515600" cy="594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void </a:t>
            </a:r>
            <a:r>
              <a:rPr lang="en-IN" sz="2400" dirty="0" err="1"/>
              <a:t>yyerror</a:t>
            </a:r>
            <a:r>
              <a:rPr lang="en-IN" sz="2400" dirty="0"/>
              <a:t>(char *s){}</a:t>
            </a:r>
          </a:p>
          <a:p>
            <a:pPr marL="0" indent="0">
              <a:buNone/>
            </a:pPr>
            <a:r>
              <a:rPr lang="en-IN" sz="2400" dirty="0"/>
              <a:t>int main(int </a:t>
            </a:r>
            <a:r>
              <a:rPr lang="en-IN" sz="2400" dirty="0" err="1"/>
              <a:t>argc</a:t>
            </a:r>
            <a:r>
              <a:rPr lang="en-IN" sz="2400" dirty="0"/>
              <a:t>, char *</a:t>
            </a:r>
            <a:r>
              <a:rPr lang="en-IN" sz="2400" dirty="0" err="1"/>
              <a:t>argv</a:t>
            </a:r>
            <a:r>
              <a:rPr lang="en-IN" sz="2400" dirty="0"/>
              <a:t>[]) 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yyin</a:t>
            </a:r>
            <a:r>
              <a:rPr lang="en-IN" sz="2400" dirty="0"/>
              <a:t>=</a:t>
            </a:r>
            <a:r>
              <a:rPr lang="en-IN" sz="2400" dirty="0" err="1"/>
              <a:t>fopen</a:t>
            </a:r>
            <a:r>
              <a:rPr lang="en-IN" sz="2400" dirty="0"/>
              <a:t>(</a:t>
            </a:r>
            <a:r>
              <a:rPr lang="en-IN" sz="2400" dirty="0" err="1"/>
              <a:t>argv</a:t>
            </a:r>
            <a:r>
              <a:rPr lang="en-IN" sz="2400" dirty="0"/>
              <a:t>[1],"r");</a:t>
            </a:r>
          </a:p>
          <a:p>
            <a:pPr marL="0" indent="0">
              <a:buNone/>
            </a:pPr>
            <a:r>
              <a:rPr lang="en-IN" sz="2400" dirty="0"/>
              <a:t>int 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for(</a:t>
            </a:r>
            <a:r>
              <a:rPr lang="en-IN" sz="2400" dirty="0" err="1"/>
              <a:t>i</a:t>
            </a:r>
            <a:r>
              <a:rPr lang="en-IN" sz="2400" dirty="0"/>
              <a:t>=1;i&lt;=7;i++){</a:t>
            </a:r>
          </a:p>
          <a:p>
            <a:pPr marL="0" indent="0">
              <a:buNone/>
            </a:pPr>
            <a:r>
              <a:rPr lang="en-IN" sz="2400" dirty="0" err="1"/>
              <a:t>yyparse</a:t>
            </a:r>
            <a:r>
              <a:rPr lang="en-IN" sz="2400" dirty="0"/>
              <a:t>();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 err="1"/>
              <a:t>fclose</a:t>
            </a:r>
            <a:r>
              <a:rPr lang="en-IN" sz="2400" dirty="0"/>
              <a:t>(</a:t>
            </a:r>
            <a:r>
              <a:rPr lang="en-IN" sz="2400" dirty="0" err="1"/>
              <a:t>yyin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/>
              <a:t>return 0;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14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FCA2-6292-4E6F-A32C-16262FB2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0"/>
            <a:ext cx="10515600" cy="522642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Compile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8FE7B-A295-413E-B3C1-17AC0D630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1037"/>
            <a:ext cx="7878274" cy="1467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592BE1-4683-4E03-A893-52886A237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8453"/>
            <a:ext cx="10097909" cy="2772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51AA7A-965C-45B0-9B17-A5A35A3FFC3B}"/>
              </a:ext>
            </a:extLst>
          </p:cNvPr>
          <p:cNvSpPr txBox="1"/>
          <p:nvPr/>
        </p:nvSpPr>
        <p:spPr>
          <a:xfrm>
            <a:off x="594804" y="2844225"/>
            <a:ext cx="585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(inputs in terminal)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3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A12C-0D65-4B70-8E1B-1E7399AF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0"/>
            <a:ext cx="10515600" cy="56703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(inputs from text file)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D32E-3F5D-4CEB-BABD-A9E4B8B3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715916"/>
            <a:ext cx="10515600" cy="235575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lt.txt</a:t>
            </a:r>
          </a:p>
          <a:p>
            <a:pPr marL="0" indent="0">
              <a:buNone/>
            </a:pPr>
            <a:r>
              <a:rPr lang="en-US" sz="2000" dirty="0"/>
              <a:t>find area of circle having radius 10</a:t>
            </a:r>
          </a:p>
          <a:p>
            <a:pPr marL="0" indent="0">
              <a:buNone/>
            </a:pPr>
            <a:r>
              <a:rPr lang="en-US" sz="2000" dirty="0"/>
              <a:t>find area of square having length 10.10</a:t>
            </a:r>
          </a:p>
          <a:p>
            <a:pPr marL="0" indent="0">
              <a:buNone/>
            </a:pPr>
            <a:r>
              <a:rPr lang="en-US" sz="2000" dirty="0"/>
              <a:t>find volume of sphere having radius 10</a:t>
            </a:r>
          </a:p>
          <a:p>
            <a:pPr marL="0" indent="0">
              <a:buNone/>
            </a:pPr>
            <a:r>
              <a:rPr lang="en-US" sz="2000" dirty="0"/>
              <a:t>find volume of cone having radius 10 and hight 10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29CF7-89DA-4446-9C3D-5B3F8A43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9" y="3105194"/>
            <a:ext cx="870706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Language Translator</vt:lpstr>
      <vt:lpstr>Description</vt:lpstr>
      <vt:lpstr>modA.l</vt:lpstr>
      <vt:lpstr>PowerPoint Presentation</vt:lpstr>
      <vt:lpstr>modA.y</vt:lpstr>
      <vt:lpstr>PowerPoint Presentation</vt:lpstr>
      <vt:lpstr>PowerPoint Presentation</vt:lpstr>
      <vt:lpstr>Steps to Compile</vt:lpstr>
      <vt:lpstr>Output (inputs from text file)</vt:lpstr>
      <vt:lpstr>Output for invalid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MEETKUMAR</dc:creator>
  <cp:lastModifiedBy>jaykumar bhingaradia</cp:lastModifiedBy>
  <cp:revision>7</cp:revision>
  <dcterms:created xsi:type="dcterms:W3CDTF">2020-06-03T06:01:06Z</dcterms:created>
  <dcterms:modified xsi:type="dcterms:W3CDTF">2020-06-03T12:37:36Z</dcterms:modified>
</cp:coreProperties>
</file>