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700d69a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700d69a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00d69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00d69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700d69a6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700d69a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700d69a6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700d69a6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700d69a6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700d69a6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700d69a6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700d69a6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700d69a6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700d69a6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700d69a6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700d69a6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700d69a6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700d69a6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Telling a Story by Visualizing MIMIC-III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Jaykumar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Libraries Used	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the `.csv` files that were used for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Patients Data - PATIENTS.csv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Admissions Data - ADMISSIONS.csv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Prescription Data - PRESCRIPTIONS.csv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 Data - LABEVENTS.csv, D_LABITEMS.csv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the libraries that were used for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MIMIC-III dataset provides a comprehensive view of hospital patient records.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introduce new visualizations regarding abnormality of tests and patient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visualizations provide a deeper understanding of trends that can aid in healthcare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All plots are from the Matplotlib, Seaborn, and Plotly </a:t>
            </a:r>
            <a:r>
              <a:rPr lang="en"/>
              <a:t>library.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Abnormal Tests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FF9900"/>
                </a:solidFill>
              </a:rPr>
              <a:t>bar </a:t>
            </a:r>
            <a:r>
              <a:rPr lang="en"/>
              <a:t>chart below shows the lab tests with the highest number of abnormal values.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Hovering on the bars shows the test name, number of </a:t>
            </a:r>
            <a:r>
              <a:rPr lang="en"/>
              <a:t>occurrences</a:t>
            </a:r>
            <a:r>
              <a:rPr lang="en"/>
              <a:t>, </a:t>
            </a:r>
            <a:r>
              <a:rPr lang="en"/>
              <a:t>total </a:t>
            </a:r>
            <a:r>
              <a:rPr lang="en"/>
              <a:t>number of abnormal values, and the </a:t>
            </a:r>
            <a:r>
              <a:rPr lang="en"/>
              <a:t>percentage</a:t>
            </a:r>
            <a:r>
              <a:rPr lang="en"/>
              <a:t> of </a:t>
            </a:r>
            <a:r>
              <a:rPr lang="en"/>
              <a:t>abnormal</a:t>
            </a:r>
            <a:r>
              <a:rPr lang="en"/>
              <a:t> </a:t>
            </a:r>
            <a:r>
              <a:rPr lang="en"/>
              <a:t>occurrences.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shows that “Hematocrit”, “Hemoglobin”, and “Red Blood Cells” have the highest number of abnormal values.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will focus on those tests for my deeper analysis.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25" y="2925950"/>
            <a:ext cx="8488760" cy="20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Abnormal Tests vs Age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FF9900"/>
                </a:solidFill>
              </a:rPr>
              <a:t>scatter </a:t>
            </a:r>
            <a:r>
              <a:rPr lang="en"/>
              <a:t>plots below show the percentage of abnormal tests versus age (split by gender), for each of the 3 tests mentioned in the </a:t>
            </a:r>
            <a:r>
              <a:rPr lang="en"/>
              <a:t>previous</a:t>
            </a:r>
            <a:r>
              <a:rPr lang="en"/>
              <a:t> slide.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interesting insight is that for ages above 60, more Females tend to have lower percentages of abnormal tests </a:t>
            </a:r>
            <a:r>
              <a:rPr lang="en"/>
              <a:t>than Males.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shown by the higher variance in the distribution of the blue dots (Females) compared to the orange dots (Males).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738" y="3006700"/>
            <a:ext cx="6700524" cy="198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Distribution of Patients with &gt;90% Abnormal Tests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of the 3 tests, the </a:t>
            </a:r>
            <a:r>
              <a:rPr b="1" lang="en">
                <a:solidFill>
                  <a:srgbClr val="FF9900"/>
                </a:solidFill>
              </a:rPr>
              <a:t>swarm </a:t>
            </a:r>
            <a:r>
              <a:rPr lang="en"/>
              <a:t>plots below show the age distribution of patients with greater than 90% abnormal test results (</a:t>
            </a:r>
            <a:r>
              <a:rPr lang="en"/>
              <a:t>split</a:t>
            </a:r>
            <a:r>
              <a:rPr lang="en"/>
              <a:t> by gender).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evident that more Males under 60 have at least 90% abnormal test results compared to Females, for all tests.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999" y="2850175"/>
            <a:ext cx="6784024" cy="20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Insurance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FF9900"/>
                </a:solidFill>
              </a:rPr>
              <a:t>heatmaps</a:t>
            </a:r>
            <a:r>
              <a:rPr lang="en"/>
              <a:t> show the number of patients who had &gt;90% abnormal results (top) and &lt;90% abnormal results (bottom) for 3 tests split by insurance.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significantly higher number of  patients (those with greater and less than 90% of abnormal tests) have Medicare than Private or Medicaid.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important to note that a patient can have abnormal results for multiple tests, but cannot have multiple types of insurance.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patient can belong to multiple rows, within the same column, but not multiple columns within the same row.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150" y="0"/>
            <a:ext cx="4044151" cy="2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50" y="2501151"/>
            <a:ext cx="4044151" cy="26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FF9900"/>
                </a:solidFill>
              </a:rPr>
              <a:t>heatmaps</a:t>
            </a:r>
            <a:r>
              <a:rPr lang="en"/>
              <a:t> show the number of patients who had &gt;90% abnormal results (top) and &lt;90% abnormal results (bottom) for 3 tests split by religion.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Catholic patients have the highest number of individuals with &gt;90% abnormal test results across all tests.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However, catholic patients have the highest number of individuals with &lt;90% abnormal test results for only Hematocrit and </a:t>
            </a:r>
            <a:r>
              <a:rPr lang="en"/>
              <a:t>Hemoglobin</a:t>
            </a:r>
            <a:r>
              <a:rPr lang="en"/>
              <a:t> tests.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important to note that a patient can have abnormal results for multiple tests, but cannot have multiple types of religion.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patient can belong to multiple rows, within the same column, but not multiple columns within the same row.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Religion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875" y="0"/>
            <a:ext cx="3896874" cy="256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870" y="2571750"/>
            <a:ext cx="389687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FF9900"/>
                </a:solidFill>
              </a:rPr>
              <a:t>treeplots </a:t>
            </a:r>
            <a:r>
              <a:rPr lang="en"/>
              <a:t>show the prescription counts for patients with &gt;90% abnormal results (top) and &lt;90% abnormal results (bottom.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patients with &gt;90% abnormal results for the 3 tests, the most prescribed drug is Furosemide.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patients with &lt;90% abnormal results for the 3 tests, the most prescribed drug is Insulin.</a:t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Prescriptions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163" y="0"/>
            <a:ext cx="3265036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175" y="2561639"/>
            <a:ext cx="3265025" cy="258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plots analyze abnormal tests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they analyze insurance, religion, and prescription data for patients with greater </a:t>
            </a:r>
            <a:r>
              <a:rPr lang="en"/>
              <a:t>than and patients with </a:t>
            </a:r>
            <a:r>
              <a:rPr lang="en"/>
              <a:t>less than 90% abnormal test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visualizations demonstrate the complex and interconnected nature of the MIIMIC-III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various Python libraries (Matplotlib, Seaborn, and Plotly), we can extract insightful information that can be used by healthcare professionals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decision-making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predictive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