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3fffd8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3fffd8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53fffd89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53fffd89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53fffd8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53fffd8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53fffd89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53fffd89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3fffd8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3fffd8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53fffd89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53fffd89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53fffd89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53fffd89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53fffd89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53fffd89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53fffd89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53fffd89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54509d1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54509d1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3fffd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3fffd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53fffd89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53fffd89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3fffd8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53fffd8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53fffd8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53fffd8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3fffd8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3fffd8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3fffd8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53fffd8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3fffd8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53fffd8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53fffd8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53fffd8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53fffd89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53fffd8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MIMIC-III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Jaykumar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Prescriptions Data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slide’s data can also be visualized differently using an interactive </a:t>
            </a:r>
            <a:r>
              <a:rPr b="1" lang="en">
                <a:solidFill>
                  <a:srgbClr val="FF9900"/>
                </a:solidFill>
              </a:rPr>
              <a:t>Treemap </a:t>
            </a:r>
            <a:r>
              <a:rPr lang="en"/>
              <a:t>from the </a:t>
            </a:r>
            <a:r>
              <a:rPr b="1" lang="en">
                <a:solidFill>
                  <a:srgbClr val="FF9900"/>
                </a:solidFill>
              </a:rPr>
              <a:t>Plotly </a:t>
            </a:r>
            <a:r>
              <a:rPr lang="en"/>
              <a:t>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Hovering on each cell uncovers data such as the number of times that drug was prescribed.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400" y="747575"/>
            <a:ext cx="4343000" cy="18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00" y="2634903"/>
            <a:ext cx="4267200" cy="179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visualize Lab data to discover patterns and </a:t>
            </a:r>
            <a:r>
              <a:rPr lang="en"/>
              <a:t>trends</a:t>
            </a:r>
            <a:r>
              <a:rPr lang="en"/>
              <a:t> in lab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</a:t>
            </a:r>
            <a:r>
              <a:rPr b="1" lang="en">
                <a:solidFill>
                  <a:srgbClr val="FF9900"/>
                </a:solidFill>
              </a:rPr>
              <a:t>stripplot </a:t>
            </a:r>
            <a:r>
              <a:rPr lang="en"/>
              <a:t>to the right, we can see the distribution of lab test values for the 5 most common tests – split by gender.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help determine which tests and gender typically sees a larger spread and more outliers.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050" y="1356406"/>
            <a:ext cx="4581400" cy="243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Data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the </a:t>
            </a:r>
            <a:r>
              <a:rPr b="1" lang="en">
                <a:solidFill>
                  <a:srgbClr val="FF9900"/>
                </a:solidFill>
              </a:rPr>
              <a:t>scatterplot </a:t>
            </a:r>
            <a:r>
              <a:rPr lang="en"/>
              <a:t>of average percentage of abnormal tests per person vs age can help uncover trends regarding age-related health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jointplot </a:t>
            </a:r>
            <a:r>
              <a:rPr lang="en"/>
              <a:t>(bottom) helps us visualize this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scatterplots (top) split the data by gender, adding it as a factor alongside age.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650" y="2369900"/>
            <a:ext cx="2464395" cy="25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400" y="623744"/>
            <a:ext cx="4426900" cy="17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Data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</a:t>
            </a:r>
            <a:r>
              <a:rPr lang="en"/>
              <a:t> the co-occurence of abnormal tests as a </a:t>
            </a:r>
            <a:r>
              <a:rPr b="1" lang="en">
                <a:solidFill>
                  <a:srgbClr val="FF9900"/>
                </a:solidFill>
              </a:rPr>
              <a:t>heatmap </a:t>
            </a:r>
            <a:r>
              <a:rPr lang="en"/>
              <a:t>can help </a:t>
            </a:r>
            <a:r>
              <a:rPr lang="en"/>
              <a:t>highlight</a:t>
            </a:r>
            <a:r>
              <a:rPr lang="en"/>
              <a:t> which tests are correlated with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help predict which tests will be abnormal given that certain others were abnormal.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help speed up diagnosis and potentially prevent unnecessary tests.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25" y="958813"/>
            <a:ext cx="4267201" cy="380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Data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</a:t>
            </a:r>
            <a:r>
              <a:rPr b="1" lang="en">
                <a:solidFill>
                  <a:srgbClr val="FF9900"/>
                </a:solidFill>
              </a:rPr>
              <a:t>Plotly</a:t>
            </a:r>
            <a:r>
              <a:rPr lang="en"/>
              <a:t>, I create an interactive </a:t>
            </a:r>
            <a:r>
              <a:rPr b="1" lang="en">
                <a:solidFill>
                  <a:srgbClr val="FF9900"/>
                </a:solidFill>
              </a:rPr>
              <a:t>scatter </a:t>
            </a:r>
            <a:r>
              <a:rPr lang="en"/>
              <a:t>plot (with connected lines) to visualize the number of tests completed over time.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Hovering on a point shows the exact count of the test for that Month, Year.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can help highlight trends over time, and potentially help predict what tests will be “in demand” for a certain time period.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can help manage supply and demand.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650" y="230775"/>
            <a:ext cx="3435950" cy="23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650" y="2516750"/>
            <a:ext cx="3496800" cy="23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 Data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>
                <a:solidFill>
                  <a:srgbClr val="FF9900"/>
                </a:solidFill>
              </a:rPr>
              <a:t>Bokeh</a:t>
            </a:r>
            <a:r>
              <a:rPr lang="en"/>
              <a:t>, I created an interactive </a:t>
            </a:r>
            <a:r>
              <a:rPr b="1" lang="en">
                <a:solidFill>
                  <a:srgbClr val="FF9900"/>
                </a:solidFill>
              </a:rPr>
              <a:t>bar </a:t>
            </a:r>
            <a:r>
              <a:rPr lang="en"/>
              <a:t>chart </a:t>
            </a:r>
            <a:r>
              <a:rPr lang="en"/>
              <a:t>that visualizes the count of the top 10 procedures split by gender.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Hovering over the bars displays the procedure name, count, and long title.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unveils which procedures are the most popular and can show gender-specific trends.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75" y="661263"/>
            <a:ext cx="36831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 Data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Previous slide’s data can also be visualized differently using an interactive </a:t>
            </a:r>
            <a:r>
              <a:rPr b="1" lang="en">
                <a:solidFill>
                  <a:srgbClr val="FF9900"/>
                </a:solidFill>
              </a:rPr>
              <a:t>bar</a:t>
            </a:r>
            <a:r>
              <a:rPr lang="en"/>
              <a:t> chart from the </a:t>
            </a:r>
            <a:r>
              <a:rPr b="1" lang="en">
                <a:solidFill>
                  <a:srgbClr val="FF9900"/>
                </a:solidFill>
              </a:rPr>
              <a:t>Altair </a:t>
            </a:r>
            <a:r>
              <a:rPr lang="en"/>
              <a:t>library (top) and a </a:t>
            </a:r>
            <a:r>
              <a:rPr b="1" lang="en">
                <a:solidFill>
                  <a:srgbClr val="FF9900"/>
                </a:solidFill>
              </a:rPr>
              <a:t>word cloud</a:t>
            </a:r>
            <a:r>
              <a:rPr lang="en"/>
              <a:t> from the </a:t>
            </a:r>
            <a:r>
              <a:rPr b="1" lang="en">
                <a:solidFill>
                  <a:srgbClr val="FF9900"/>
                </a:solidFill>
              </a:rPr>
              <a:t>WordCloud </a:t>
            </a:r>
            <a:r>
              <a:rPr lang="en"/>
              <a:t>library (bottom).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Hovering over the bars on the bar chart displays the procedure name, count, and long title.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word cloud may not provide exact counts, but it easily highlights the most common procedures by gender.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Previous slide and this slide demonstrate different ways (and libraries) to visualize the same data in interactive and innovative methods.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8325"/>
            <a:ext cx="4395776" cy="1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700" y="3428044"/>
            <a:ext cx="4683301" cy="12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 Data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using </a:t>
            </a:r>
            <a:r>
              <a:rPr b="1" lang="en">
                <a:solidFill>
                  <a:srgbClr val="FF9900"/>
                </a:solidFill>
              </a:rPr>
              <a:t>Bokeh</a:t>
            </a:r>
            <a:r>
              <a:rPr lang="en"/>
              <a:t>, I create an interactive </a:t>
            </a:r>
            <a:r>
              <a:rPr b="1" lang="en">
                <a:solidFill>
                  <a:srgbClr val="FF9900"/>
                </a:solidFill>
              </a:rPr>
              <a:t>scatter</a:t>
            </a:r>
            <a:r>
              <a:rPr lang="en"/>
              <a:t> plot that shows the cumulative number of procedures for each age group split by gender.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Hovering over a cell displays the age, count of procedures, and the gender.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can be used to analyze age-specific and gender-specific procedures trends.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00938"/>
            <a:ext cx="4267201" cy="274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visualizations demonstrate the complex and </a:t>
            </a:r>
            <a:r>
              <a:rPr lang="en"/>
              <a:t>interconnected</a:t>
            </a:r>
            <a:r>
              <a:rPr lang="en"/>
              <a:t> nature of the MIIMIC-III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various Python libraries (Matplotlib, Seaborn, Plotly, Bokeh, Altair, and WordCloud), we can extract insightful information that can be </a:t>
            </a:r>
            <a:r>
              <a:rPr lang="en"/>
              <a:t>used</a:t>
            </a:r>
            <a:r>
              <a:rPr lang="en"/>
              <a:t> by healthcare </a:t>
            </a:r>
            <a:r>
              <a:rPr lang="en"/>
              <a:t>professionals</a:t>
            </a:r>
            <a:r>
              <a:rPr lang="en"/>
              <a:t>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</a:t>
            </a:r>
            <a:r>
              <a:rPr lang="en"/>
              <a:t>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mprove decision-making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predictive models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visualizations demonstrate the complex and interconnected nature of the MIIMIC-III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various Python libraries (Matplotlib, Seaborn, Plotly, Bokeh, Altair, and WordCloud), we can extract insightful information that can be used by healthcare professionals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decision-making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predictive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MIMIC-III dataset provides a comprehensive view of hospital patient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introduce new visualizations regarding patient, transfer, prescription, lab, and procedures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visualizations provide a deeper understanding of trends that can aid in healthcare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All plots are from the Matplotlib Library unless otherwise specified. Other libraries used include Plotly, Bokeh, Altair, and WordCloud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Libraries Used	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`.csv` files that were used for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Data - PATIENTS.csv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Transfers Data - PATIENTS.csv, </a:t>
            </a:r>
            <a:r>
              <a:rPr lang="en"/>
              <a:t>TRANSFERS.csv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Prescription Data - PATIENTS.csv, PRESCRIPTIONS.csv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Data - PATIENTS.csv, LABEVENTS.csv, D_LABITEMS.csv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Procedures Data - PATIENTS.csv, PROCEDURES_ICD.csv, D_ICD_PROCEDURES.csv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libraries that were </a:t>
            </a:r>
            <a:r>
              <a:rPr lang="en"/>
              <a:t>used</a:t>
            </a:r>
            <a:r>
              <a:rPr lang="en"/>
              <a:t> for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Bokeh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WordCloud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swarmplot </a:t>
            </a:r>
            <a:r>
              <a:rPr lang="en"/>
              <a:t>(top) and the </a:t>
            </a:r>
            <a:r>
              <a:rPr b="1" lang="en">
                <a:solidFill>
                  <a:srgbClr val="FF9900"/>
                </a:solidFill>
              </a:rPr>
              <a:t>distplot </a:t>
            </a:r>
            <a:r>
              <a:rPr lang="en"/>
              <a:t>(bottom left) show the age range of the patients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pie </a:t>
            </a:r>
            <a:r>
              <a:rPr lang="en"/>
              <a:t>chart (bottom right) shows the gender distribution of the patients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plots can help us determine variations in age and gender of patients.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000" y="445025"/>
            <a:ext cx="4267200" cy="23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000" y="2788550"/>
            <a:ext cx="2262225" cy="2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8655" y="2788550"/>
            <a:ext cx="1957545" cy="2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Transfers 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6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we uncover the distributions of number of transfers using a </a:t>
            </a:r>
            <a:r>
              <a:rPr b="1" lang="en">
                <a:solidFill>
                  <a:srgbClr val="FF9900"/>
                </a:solidFill>
              </a:rPr>
              <a:t>countplot</a:t>
            </a:r>
            <a:r>
              <a:rPr lang="en"/>
              <a:t> (left) and length of stay (right) by gender using a </a:t>
            </a:r>
            <a:r>
              <a:rPr b="1" lang="en">
                <a:solidFill>
                  <a:srgbClr val="FF9900"/>
                </a:solidFill>
              </a:rPr>
              <a:t>histplot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reveals how often patients are expected to transfer and how long they are expected to stay – both split by gender.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600" y="1401525"/>
            <a:ext cx="5034500" cy="29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Transfers 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 by visualizing ward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discover</a:t>
            </a:r>
            <a:r>
              <a:rPr lang="en"/>
              <a:t> the distribution of </a:t>
            </a:r>
            <a:r>
              <a:rPr lang="en"/>
              <a:t>number</a:t>
            </a:r>
            <a:r>
              <a:rPr lang="en"/>
              <a:t> of unique wards a patient stays it during an admission (top) using a </a:t>
            </a:r>
            <a:r>
              <a:rPr b="1" lang="en">
                <a:solidFill>
                  <a:srgbClr val="FF9900"/>
                </a:solidFill>
              </a:rPr>
              <a:t>histplot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we can also see which wards tend to see the most traffic – which wards are most expected to be utilized during an admission (bottom) – using a </a:t>
            </a:r>
            <a:r>
              <a:rPr b="1" lang="en">
                <a:solidFill>
                  <a:srgbClr val="FF9900"/>
                </a:solidFill>
              </a:rPr>
              <a:t>barplot</a:t>
            </a:r>
            <a:r>
              <a:rPr lang="en"/>
              <a:t>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00" y="445025"/>
            <a:ext cx="4267199" cy="21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100" y="2562475"/>
            <a:ext cx="4267193" cy="21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Transfers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 by exploring the count of types of events per gender (left) using a </a:t>
            </a:r>
            <a:r>
              <a:rPr b="1" lang="en">
                <a:solidFill>
                  <a:srgbClr val="FF9900"/>
                </a:solidFill>
              </a:rPr>
              <a:t>countplot</a:t>
            </a:r>
            <a:r>
              <a:rPr lang="en"/>
              <a:t> – which seems to be very similar between male and female.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the </a:t>
            </a:r>
            <a:r>
              <a:rPr b="1" lang="en">
                <a:solidFill>
                  <a:srgbClr val="FF9900"/>
                </a:solidFill>
              </a:rPr>
              <a:t>boxplot </a:t>
            </a:r>
            <a:r>
              <a:rPr lang="en"/>
              <a:t>(right) enables to see the age distribution of patients for each event type. Data shows that females tend to have more outliers than males.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650" y="1296825"/>
            <a:ext cx="4267201" cy="260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Transfers Data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50436" t="0"/>
          <a:stretch/>
        </p:blipFill>
        <p:spPr>
          <a:xfrm>
            <a:off x="5683170" y="298600"/>
            <a:ext cx="2775200" cy="227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49947" r="0" t="0"/>
          <a:stretch/>
        </p:blipFill>
        <p:spPr>
          <a:xfrm>
            <a:off x="5655680" y="2571750"/>
            <a:ext cx="2802697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visualize the number of admissions (top) and discharges (bottom) for a given year and month using </a:t>
            </a:r>
            <a:r>
              <a:rPr b="1" lang="en">
                <a:solidFill>
                  <a:srgbClr val="FF9900"/>
                </a:solidFill>
              </a:rPr>
              <a:t>heatmaps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not only help us determine if certains months and years has spikes in admissions, but can also help analyze lengths of stays that last longer than a month.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Prescriptions Data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delve into uncovering insights about prescriptions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by visualizing the distribution of number of </a:t>
            </a:r>
            <a:r>
              <a:rPr lang="en"/>
              <a:t>prescriptions</a:t>
            </a:r>
            <a:r>
              <a:rPr lang="en"/>
              <a:t> for </a:t>
            </a:r>
            <a:r>
              <a:rPr lang="en"/>
              <a:t>females (top) and males (bottom) using </a:t>
            </a:r>
            <a:r>
              <a:rPr b="1" lang="en">
                <a:solidFill>
                  <a:srgbClr val="FF9900"/>
                </a:solidFill>
              </a:rPr>
              <a:t>histograms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uncover patterns such as which gender is likely to receive more prescriptions as well as the expected number of prescriptions.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50492" t="0"/>
          <a:stretch/>
        </p:blipFill>
        <p:spPr>
          <a:xfrm>
            <a:off x="5444175" y="158575"/>
            <a:ext cx="2829326" cy="23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49392" r="0" t="0"/>
          <a:stretch/>
        </p:blipFill>
        <p:spPr>
          <a:xfrm>
            <a:off x="5444175" y="2515750"/>
            <a:ext cx="2918874" cy="2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Prescriptions Data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b="1" lang="en">
                <a:solidFill>
                  <a:srgbClr val="FF9900"/>
                </a:solidFill>
              </a:rPr>
              <a:t>barplots </a:t>
            </a:r>
            <a:r>
              <a:rPr lang="en"/>
              <a:t>help us understand the top 10 prescriptions for males (left) and females (right).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which drugs are most commonly prescribed can help insinuate which diagnoses or symptoms are common.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0" y="1513025"/>
            <a:ext cx="4267199" cy="21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