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73" r:id="rId13"/>
    <p:sldId id="270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8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13.08.2025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59323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du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2480501" y="3574068"/>
            <a:ext cx="7391960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05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200" dirty="0"/>
              <a:t>ou /28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D8B8C-2498-35FD-CDBD-AE974124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9478-358A-30FD-8EF1-B6CCCC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écrire un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7BF94D-7817-D8A5-F09C-DC57302E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Le masque peut s’écrire de 2 manières:</a:t>
            </a:r>
          </a:p>
          <a:p>
            <a:pPr lvl="1"/>
            <a:r>
              <a:rPr lang="fr-FR" noProof="0" dirty="0"/>
              <a:t>Comme les adresses IP: 4 bytes </a:t>
            </a:r>
            <a:r>
              <a:rPr lang="fr-FR" noProof="0" dirty="0" err="1"/>
              <a:t>d’int</a:t>
            </a:r>
            <a:r>
              <a:rPr lang="fr-FR" noProof="0" dirty="0"/>
              <a:t> compris entre 0 et 255.</a:t>
            </a:r>
          </a:p>
          <a:p>
            <a:pPr lvl="1"/>
            <a:r>
              <a:rPr lang="fr-FR" dirty="0"/>
              <a:t>Par un / suivit du bit correspondant (voir tableau).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adresse IP comprend une partie réseau et une partie hôte.</a:t>
            </a:r>
          </a:p>
          <a:p>
            <a:pPr lvl="1"/>
            <a:r>
              <a:rPr lang="fr-FR" dirty="0"/>
              <a:t>Réseau: du 1</a:t>
            </a:r>
            <a:r>
              <a:rPr lang="fr-FR" baseline="30000" dirty="0"/>
              <a:t>er</a:t>
            </a:r>
            <a:r>
              <a:rPr lang="fr-FR" dirty="0"/>
              <a:t> au 3</a:t>
            </a:r>
            <a:r>
              <a:rPr lang="fr-FR" baseline="30000" dirty="0"/>
              <a:t>ème</a:t>
            </a:r>
            <a:r>
              <a:rPr lang="fr-FR" dirty="0"/>
              <a:t> byte maximum.</a:t>
            </a:r>
          </a:p>
          <a:p>
            <a:pPr lvl="1"/>
            <a:r>
              <a:rPr lang="fr-FR" dirty="0"/>
              <a:t>Hôte: ce qui reste après la partie réseau.</a:t>
            </a:r>
            <a:endParaRPr lang="fr-CH" dirty="0"/>
          </a:p>
          <a:p>
            <a:r>
              <a:rPr lang="fr-CH" dirty="0"/>
              <a:t>Un même (sous-)réseau = la même partie réseau = les mêmes x premiers bytes.</a:t>
            </a:r>
          </a:p>
          <a:p>
            <a:r>
              <a:rPr lang="fr-FR" dirty="0"/>
              <a:t>Chaque byte d’un masque à 255 indique qu’il appartient à la partie réseau. S’il a une autre valeur, il appartient à la partie hôte.</a:t>
            </a:r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EA5FC2F-47AC-47AC-6880-C4BFD3FA5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" y="4275454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9F653D-8E65-16ED-4DF2-6EAE8947E9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DE58D54-FFBF-0CCA-7D41-99E1BBC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9892A-1EA4-D86A-A66F-689D404B7D9D}"/>
              </a:ext>
            </a:extLst>
          </p:cNvPr>
          <p:cNvSpPr txBox="1"/>
          <p:nvPr/>
        </p:nvSpPr>
        <p:spPr>
          <a:xfrm>
            <a:off x="4741301" y="1530210"/>
            <a:ext cx="2709396" cy="89255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FR" sz="1600" dirty="0"/>
              <a:t>Exemples:</a:t>
            </a:r>
          </a:p>
          <a:p>
            <a:r>
              <a:rPr lang="fr-FR" sz="1200" dirty="0"/>
              <a:t>		255.255.255.192 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/26</a:t>
            </a:r>
          </a:p>
          <a:p>
            <a:r>
              <a:rPr lang="fr-FR" sz="1200" dirty="0"/>
              <a:t>		255.255.0.0 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/16</a:t>
            </a:r>
          </a:p>
          <a:p>
            <a:r>
              <a:rPr lang="fr-FR" sz="1200" dirty="0"/>
              <a:t>		255.224.0.0 </a:t>
            </a:r>
            <a:r>
              <a:rPr lang="fr-FR" sz="1200" dirty="0">
                <a:sym typeface="Wingdings" panose="05000000000000000000" pitchFamily="2" charset="2"/>
              </a:rPr>
              <a:t></a:t>
            </a:r>
            <a:r>
              <a:rPr lang="fr-FR" sz="1200" dirty="0"/>
              <a:t> /3</a:t>
            </a:r>
            <a:endParaRPr lang="fr-CH" sz="1200" dirty="0"/>
          </a:p>
        </p:txBody>
      </p:sp>
    </p:spTree>
    <p:extLst>
      <p:ext uri="{BB962C8B-B14F-4D97-AF65-F5344CB8AC3E}">
        <p14:creationId xmlns:p14="http://schemas.microsoft.com/office/powerpoint/2010/main" val="412972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c’est quoi?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L’adresse « relai » sera toujours celle de la prochaine interface (celle suivant l’interface de la machine de départ; les </a:t>
            </a:r>
            <a:r>
              <a:rPr lang="fr-FR" dirty="0" err="1"/>
              <a:t>switchs</a:t>
            </a:r>
            <a:r>
              <a:rPr lang="fr-FR" dirty="0"/>
              <a:t> n’ont pas d’interface). A l’exception de celle d’internet?</a:t>
            </a:r>
          </a:p>
          <a:p>
            <a:r>
              <a:rPr lang="fr-FR" dirty="0"/>
              <a:t>La plage de destination se définit en fonction de la base commune des adresses visées, soit l’adresse du sous-réseau. Plus la base est haute, moins la plage est grande.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r>
              <a:rPr lang="fr-FR" sz="1700" dirty="0"/>
              <a:t>En partant par ex. de 120.7.18.192 sur un sous-réseau à un seul byte hôte, il ne nous reste plus que 64 adresses, ce qui reviendrait alors à un masque de /26. La plage de destination serait alors 120.7.18.192/26.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934F6-97B0-EA5D-E3D1-87515DE4132B}"/>
              </a:ext>
            </a:extLst>
          </p:cNvPr>
          <p:cNvSpPr txBox="1"/>
          <p:nvPr/>
        </p:nvSpPr>
        <p:spPr>
          <a:xfrm>
            <a:off x="731520" y="6065836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</a:t>
            </a:r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214</TotalTime>
  <Words>1320</Words>
  <Application>Microsoft Office PowerPoint</Application>
  <PresentationFormat>Grand écran</PresentationFormat>
  <Paragraphs>488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Comment choisir son masque?</vt:lpstr>
      <vt:lpstr>  Comment écrire un masque?</vt:lpstr>
      <vt:lpstr>Le réseau grandit</vt:lpstr>
      <vt:lpstr>Les routes: c’est quoi?</vt:lpstr>
      <vt:lpstr>Les routes: comment les construire?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[Vaulruz] Cynthia Glardon</cp:lastModifiedBy>
  <cp:revision>51</cp:revision>
  <dcterms:created xsi:type="dcterms:W3CDTF">2025-08-13T10:49:34Z</dcterms:created>
  <dcterms:modified xsi:type="dcterms:W3CDTF">2025-08-13T14:24:01Z</dcterms:modified>
</cp:coreProperties>
</file>