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5B3-68BD-45A2-A71C-4D50BF155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C7CBB-CBB4-4EB3-8118-9539482B1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5C30-217E-49FF-87E5-0504076C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4F65-DF67-4225-A4E3-AB24EF6E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3015-96D2-4401-B1B8-82D8B859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5F9C-44CE-4F51-A759-E0F36E6B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E5D49-A4C0-4D1C-ACA9-C72F60252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9EC7E-C092-4EE1-8050-B97BA2B2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6185-DCC2-46AD-AE0F-3185A903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F0F6-6D1C-466C-A43B-4F5056DC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7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F2162-917F-440A-A568-3E526BBAD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7F29B-5935-4167-A0EA-65D274A63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24E6-66C7-4040-AB86-CAE66747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4982-E455-49DD-BDD5-E70B0CF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56A1-453E-4CC5-9E92-5576ABC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4F5-512C-4390-8E36-595A7ECE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289F-B5B7-4C91-9DD5-438B000D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B810-C00D-47AA-B5DD-3AB668AA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2A8F-17B0-48C0-BAE3-FE5821E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13D3-E1D0-4976-9B60-9178D8B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92B-3F90-43D6-B707-A4140F14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70B7-A3CB-4ECB-AE86-7615B0E2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68EE-22D5-4141-B8C3-3210C66D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8011-4B99-4F6D-A32A-F24130A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9C7C-7722-4F25-8363-EEB12DB9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BAE3-A998-4E45-8A27-9798B01D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25EC-FDD5-42B5-9091-01A5F23AC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E36C2-7F6E-414F-A36D-7B8BAC4A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5F1AD-9C10-4266-894B-F8C5F8A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D2A94-4EB2-4565-97F3-15102018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FB41-4050-4200-AB67-86612EB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96AE-0B87-44FC-AF19-BEB6E19C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F6E03-BB74-4F3B-9B0D-8EDC009C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DC51-AECD-40C9-8EA1-293C9C13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50A70-1C54-44C9-9AEA-18EE25D26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86C2D-5CCD-4D36-8BEE-8D52C0EC8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18AEB-6BA5-43E5-9413-4C45DB0C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BB0A7-5A41-402A-9BA7-1E4937FD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1EFA9-0157-459F-94C8-F57492A7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A4A-5E9E-44FB-9503-FDEE02F5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46F1-FB94-4E2A-978D-15A373F2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7F82-9159-4881-AFEA-2C6F17F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B32C-1612-4DCC-96E7-8BB81D3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8297C-2244-497A-B2A5-AAEC8FA1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EC7AC-C2D7-405B-89F5-4339CBB4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7D99-31E5-45BC-9D42-0C2260B3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9005-4020-4685-8854-6278870C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0620-8CC5-4B7D-9842-6D623485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1DBC-83BA-4E1B-8E7C-E546FFA0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9530C-1A84-4472-9AB8-34A46387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47EB-F4D9-4208-BA7A-C9E43417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4FFA-CD87-45A5-AB91-D96C2539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2CF9-54B9-4CB0-925F-336EC99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A272-A8DB-4855-8789-1E29CDF46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2B8A4-EDC6-49EE-A820-ACD6B170C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80E4-014E-42AC-B1F3-28787EBD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2A7F-FCFD-4D32-89F6-3712A040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1BEA-46B1-4895-B61A-3DBDE63E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6027B-9C0E-431B-A8A0-E40BCDC3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2671-CEA0-498A-8142-23585A10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28D4-5E3C-446C-A284-F5D7C430B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2660-7A65-4EB9-893C-7E2121240791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EA43-41D7-4240-9A25-3D28CB2A5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25B4-4C58-4B24-9B32-703FD0F60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BDCD-4D6A-4495-AAD8-AE0F4B791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x-asians-and-a-shilpasian.herokuapp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D68C-1A09-4FE3-8E5F-74417B8B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680" y="4754879"/>
            <a:ext cx="7152640" cy="198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Prediction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7C3-643F-43F0-B5B9-3835030A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2320" y="4815840"/>
            <a:ext cx="2275840" cy="19859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Matt Yee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Michael Lee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Shilpa </a:t>
            </a:r>
            <a:r>
              <a:rPr lang="en-US" dirty="0" err="1">
                <a:solidFill>
                  <a:schemeClr val="bg1"/>
                </a:solidFill>
              </a:rPr>
              <a:t>Khanolkar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4DFE1D-9205-457A-BF91-6A12EAD1CCE7}"/>
              </a:ext>
            </a:extLst>
          </p:cNvPr>
          <p:cNvSpPr txBox="1">
            <a:spLocks/>
          </p:cNvSpPr>
          <p:nvPr/>
        </p:nvSpPr>
        <p:spPr>
          <a:xfrm>
            <a:off x="3749040" y="117158"/>
            <a:ext cx="4693920" cy="89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6 Asian Guys and a </a:t>
            </a:r>
            <a:r>
              <a:rPr lang="en-US" b="1" dirty="0" err="1">
                <a:solidFill>
                  <a:schemeClr val="bg1"/>
                </a:solidFill>
              </a:rPr>
              <a:t>Shilpasian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  <a:latin typeface="Brush Script MT" panose="03060802040406070304" pitchFamily="66" charset="0"/>
              </a:rPr>
              <a:t>presents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63DF-18D5-4EC1-A070-0B12DDC0AE04}"/>
              </a:ext>
            </a:extLst>
          </p:cNvPr>
          <p:cNvSpPr txBox="1">
            <a:spLocks/>
          </p:cNvSpPr>
          <p:nvPr/>
        </p:nvSpPr>
        <p:spPr>
          <a:xfrm>
            <a:off x="243840" y="4815840"/>
            <a:ext cx="2275840" cy="19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Jason Chong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Jason Lee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John Ngo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Justin Le</a:t>
            </a:r>
          </a:p>
        </p:txBody>
      </p:sp>
    </p:spTree>
    <p:extLst>
      <p:ext uri="{BB962C8B-B14F-4D97-AF65-F5344CB8AC3E}">
        <p14:creationId xmlns:p14="http://schemas.microsoft.com/office/powerpoint/2010/main" val="12233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65125"/>
            <a:ext cx="983996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an estimated $95 billion that is placed on sports betting annually, the NFL is the most popular amongst these sports.</a:t>
            </a:r>
          </a:p>
          <a:p>
            <a:r>
              <a:rPr lang="en-US" dirty="0">
                <a:solidFill>
                  <a:schemeClr val="bg1"/>
                </a:solidFill>
              </a:rPr>
              <a:t>In 2018,  $158 million  was wagered on the Super Bowl.</a:t>
            </a:r>
          </a:p>
          <a:p>
            <a:r>
              <a:rPr lang="en-US" dirty="0">
                <a:solidFill>
                  <a:schemeClr val="bg1"/>
                </a:solidFill>
              </a:rPr>
              <a:t>There is a multitude of statistics for teams, seasons, games, and players out there.</a:t>
            </a:r>
          </a:p>
          <a:p>
            <a:r>
              <a:rPr lang="en-US" dirty="0">
                <a:solidFill>
                  <a:schemeClr val="bg1"/>
                </a:solidFill>
              </a:rPr>
              <a:t>Knowing the key team statistics of a game can be used to help predict the outcome of a game.</a:t>
            </a:r>
          </a:p>
        </p:txBody>
      </p:sp>
    </p:spTree>
    <p:extLst>
      <p:ext uri="{BB962C8B-B14F-4D97-AF65-F5344CB8AC3E}">
        <p14:creationId xmlns:p14="http://schemas.microsoft.com/office/powerpoint/2010/main" val="24537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365125"/>
            <a:ext cx="983996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 Home 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NFL Scoreboard Ticker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Fantasy Statistics</a:t>
            </a:r>
          </a:p>
          <a:p>
            <a:r>
              <a:rPr lang="en-US" dirty="0">
                <a:solidFill>
                  <a:schemeClr val="bg1"/>
                </a:solidFill>
              </a:rPr>
              <a:t>Prediction Models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Win/Loss Prediction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Projected Points Prediction Model </a:t>
            </a:r>
          </a:p>
          <a:p>
            <a:r>
              <a:rPr lang="en-US" dirty="0">
                <a:solidFill>
                  <a:schemeClr val="bg1"/>
                </a:solidFill>
              </a:rPr>
              <a:t>Data Visualizations</a:t>
            </a:r>
          </a:p>
          <a:p>
            <a:r>
              <a:rPr lang="en-US" dirty="0">
                <a:solidFill>
                  <a:schemeClr val="bg1"/>
                </a:solidFill>
              </a:rPr>
              <a:t>How it Works</a:t>
            </a:r>
          </a:p>
          <a:p>
            <a:r>
              <a:rPr lang="en-US" dirty="0">
                <a:solidFill>
                  <a:schemeClr val="bg1"/>
                </a:solidFill>
              </a:rPr>
              <a:t>NFL Twitter Feed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72" y="365125"/>
            <a:ext cx="991292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Sci-Kit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StatsModels</a:t>
            </a:r>
            <a:r>
              <a:rPr lang="en-US" dirty="0">
                <a:solidFill>
                  <a:schemeClr val="bg1"/>
                </a:solidFill>
              </a:rPr>
              <a:t> OLS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Front-End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JavaScript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B8F8-27EB-4324-8118-03B3530D4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Back-End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Flask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Pandas</a:t>
            </a:r>
          </a:p>
          <a:p>
            <a:r>
              <a:rPr lang="en-US" dirty="0">
                <a:solidFill>
                  <a:schemeClr val="bg1"/>
                </a:solidFill>
              </a:rPr>
              <a:t>Web Scraping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Beautiful Soup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Selenium</a:t>
            </a:r>
          </a:p>
          <a:p>
            <a:r>
              <a:rPr lang="en-US" dirty="0">
                <a:solidFill>
                  <a:schemeClr val="bg1"/>
                </a:solidFill>
              </a:rPr>
              <a:t>Data Visualizations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Tableau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Plotly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9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4E7-2A9F-4C5D-BA87-EC994EDC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Eras Bold ITC" panose="020B0907030504020204" pitchFamily="34" charset="0"/>
              </a:rPr>
              <a:t>IT’S GAME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2BE5-49D7-4E6C-B2F3-4D6F40B0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hlinkClick r:id="rId3"/>
            </a:endParaRPr>
          </a:p>
          <a:p>
            <a:endParaRPr lang="en-US" dirty="0">
              <a:solidFill>
                <a:schemeClr val="bg1"/>
              </a:solidFill>
              <a:hlinkClick r:id="rId3"/>
            </a:endParaRPr>
          </a:p>
          <a:p>
            <a:endParaRPr lang="en-US" dirty="0">
              <a:solidFill>
                <a:schemeClr val="bg1"/>
              </a:solidFill>
              <a:hlinkClick r:id="rId3"/>
            </a:endParaRPr>
          </a:p>
          <a:p>
            <a:endParaRPr lang="en-US" dirty="0">
              <a:solidFill>
                <a:schemeClr val="bg1"/>
              </a:solidFill>
              <a:hlinkClick r:id="rId3"/>
            </a:endParaRPr>
          </a:p>
          <a:p>
            <a:endParaRPr lang="en-US" dirty="0">
              <a:solidFill>
                <a:schemeClr val="bg1"/>
              </a:solidFill>
              <a:hlinkClick r:id="rId3"/>
            </a:endParaRPr>
          </a:p>
          <a:p>
            <a:endParaRPr lang="en-US" dirty="0">
              <a:solidFill>
                <a:schemeClr val="bg1"/>
              </a:solidFill>
              <a:hlinkClick r:id="rId3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linkClick r:id="rId3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https://six-asians-and-a-shilpasian.herokuapp.com/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52825-4F86-44C3-AFE0-C16792B32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952910"/>
            <a:ext cx="8585200" cy="32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7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Brush Script MT</vt:lpstr>
      <vt:lpstr>Calibri</vt:lpstr>
      <vt:lpstr>Calibri Light</vt:lpstr>
      <vt:lpstr>Eras Bold ITC</vt:lpstr>
      <vt:lpstr>Office Theme</vt:lpstr>
      <vt:lpstr>Prediction Dashboard</vt:lpstr>
      <vt:lpstr>Background</vt:lpstr>
      <vt:lpstr>The Dashboard</vt:lpstr>
      <vt:lpstr>Technologies Used</vt:lpstr>
      <vt:lpstr>IT’S GAME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Dashboard</dc:title>
  <dc:creator>John Ngo</dc:creator>
  <cp:lastModifiedBy>John Ngo</cp:lastModifiedBy>
  <cp:revision>38</cp:revision>
  <dcterms:created xsi:type="dcterms:W3CDTF">2018-06-30T23:40:19Z</dcterms:created>
  <dcterms:modified xsi:type="dcterms:W3CDTF">2018-07-06T03:09:18Z</dcterms:modified>
</cp:coreProperties>
</file>