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79" r:id="rId4"/>
    <p:sldId id="276" r:id="rId5"/>
    <p:sldId id="277" r:id="rId6"/>
    <p:sldId id="278" r:id="rId7"/>
    <p:sldId id="282" r:id="rId8"/>
    <p:sldId id="284" r:id="rId9"/>
    <p:sldId id="285" r:id="rId10"/>
    <p:sldId id="286" r:id="rId11"/>
    <p:sldId id="283" r:id="rId12"/>
    <p:sldId id="281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4A464-0618-4408-BD12-CA4DF0E61DE9}" v="8" dt="2024-04-06T16:24:47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12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len ." userId="b88d05c350bd2718" providerId="LiveId" clId="{4DD4A464-0618-4408-BD12-CA4DF0E61DE9}"/>
    <pc:docChg chg="undo custSel addSld modSld">
      <pc:chgData name="jaylen ." userId="b88d05c350bd2718" providerId="LiveId" clId="{4DD4A464-0618-4408-BD12-CA4DF0E61DE9}" dt="2024-04-07T15:41:32.388" v="132"/>
      <pc:docMkLst>
        <pc:docMk/>
      </pc:docMkLst>
      <pc:sldChg chg="addSp modSp mod">
        <pc:chgData name="jaylen ." userId="b88d05c350bd2718" providerId="LiveId" clId="{4DD4A464-0618-4408-BD12-CA4DF0E61DE9}" dt="2024-04-06T16:14:11.521" v="69" actId="1076"/>
        <pc:sldMkLst>
          <pc:docMk/>
          <pc:sldMk cId="794122235" sldId="282"/>
        </pc:sldMkLst>
        <pc:spChg chg="mod">
          <ac:chgData name="jaylen ." userId="b88d05c350bd2718" providerId="LiveId" clId="{4DD4A464-0618-4408-BD12-CA4DF0E61DE9}" dt="2024-04-06T16:13:42.892" v="60" actId="14100"/>
          <ac:spMkLst>
            <pc:docMk/>
            <pc:sldMk cId="794122235" sldId="282"/>
            <ac:spMk id="13" creationId="{00000000-0000-0000-0000-000000000000}"/>
          </ac:spMkLst>
        </pc:spChg>
        <pc:spChg chg="mod">
          <ac:chgData name="jaylen ." userId="b88d05c350bd2718" providerId="LiveId" clId="{4DD4A464-0618-4408-BD12-CA4DF0E61DE9}" dt="2024-04-06T16:13:56.188" v="65" actId="14100"/>
          <ac:spMkLst>
            <pc:docMk/>
            <pc:sldMk cId="794122235" sldId="282"/>
            <ac:spMk id="14" creationId="{00000000-0000-0000-0000-000000000000}"/>
          </ac:spMkLst>
        </pc:spChg>
        <pc:picChg chg="add mod">
          <ac:chgData name="jaylen ." userId="b88d05c350bd2718" providerId="LiveId" clId="{4DD4A464-0618-4408-BD12-CA4DF0E61DE9}" dt="2024-04-06T16:13:18.352" v="53" actId="931"/>
          <ac:picMkLst>
            <pc:docMk/>
            <pc:sldMk cId="794122235" sldId="282"/>
            <ac:picMk id="3" creationId="{36B9990F-AA5B-C7CC-D6BD-FCF3AB3C164C}"/>
          </ac:picMkLst>
        </pc:picChg>
        <pc:picChg chg="add mod">
          <ac:chgData name="jaylen ." userId="b88d05c350bd2718" providerId="LiveId" clId="{4DD4A464-0618-4408-BD12-CA4DF0E61DE9}" dt="2024-04-06T16:13:18.352" v="53" actId="931"/>
          <ac:picMkLst>
            <pc:docMk/>
            <pc:sldMk cId="794122235" sldId="282"/>
            <ac:picMk id="5" creationId="{420EC9E9-609A-00AF-24F1-07EE4F0FDFED}"/>
          </ac:picMkLst>
        </pc:picChg>
        <pc:picChg chg="add mod">
          <ac:chgData name="jaylen ." userId="b88d05c350bd2718" providerId="LiveId" clId="{4DD4A464-0618-4408-BD12-CA4DF0E61DE9}" dt="2024-04-06T16:13:18.352" v="53" actId="931"/>
          <ac:picMkLst>
            <pc:docMk/>
            <pc:sldMk cId="794122235" sldId="282"/>
            <ac:picMk id="7" creationId="{41B5DE11-9196-1635-FD86-1F82C2B9DF55}"/>
          </ac:picMkLst>
        </pc:picChg>
        <pc:picChg chg="add mod">
          <ac:chgData name="jaylen ." userId="b88d05c350bd2718" providerId="LiveId" clId="{4DD4A464-0618-4408-BD12-CA4DF0E61DE9}" dt="2024-04-06T16:14:11.521" v="69" actId="1076"/>
          <ac:picMkLst>
            <pc:docMk/>
            <pc:sldMk cId="794122235" sldId="282"/>
            <ac:picMk id="9" creationId="{DA1241CE-975D-E549-0EC2-6D8D8206028E}"/>
          </ac:picMkLst>
        </pc:picChg>
      </pc:sldChg>
      <pc:sldChg chg="modSp add mod">
        <pc:chgData name="jaylen ." userId="b88d05c350bd2718" providerId="LiveId" clId="{4DD4A464-0618-4408-BD12-CA4DF0E61DE9}" dt="2024-04-07T15:41:32.388" v="132"/>
        <pc:sldMkLst>
          <pc:docMk/>
          <pc:sldMk cId="926334843" sldId="283"/>
        </pc:sldMkLst>
        <pc:spChg chg="mod">
          <ac:chgData name="jaylen ." userId="b88d05c350bd2718" providerId="LiveId" clId="{4DD4A464-0618-4408-BD12-CA4DF0E61DE9}" dt="2024-04-07T15:41:32.388" v="132"/>
          <ac:spMkLst>
            <pc:docMk/>
            <pc:sldMk cId="926334843" sldId="283"/>
            <ac:spMk id="14" creationId="{00000000-0000-0000-0000-000000000000}"/>
          </ac:spMkLst>
        </pc:spChg>
      </pc:sldChg>
      <pc:sldChg chg="addSp delSp modSp add mod">
        <pc:chgData name="jaylen ." userId="b88d05c350bd2718" providerId="LiveId" clId="{4DD4A464-0618-4408-BD12-CA4DF0E61DE9}" dt="2024-04-06T16:22:17.536" v="82" actId="1076"/>
        <pc:sldMkLst>
          <pc:docMk/>
          <pc:sldMk cId="826713553" sldId="284"/>
        </pc:sldMkLst>
        <pc:picChg chg="add mod">
          <ac:chgData name="jaylen ." userId="b88d05c350bd2718" providerId="LiveId" clId="{4DD4A464-0618-4408-BD12-CA4DF0E61DE9}" dt="2024-04-06T16:21:57.628" v="77" actId="1076"/>
          <ac:picMkLst>
            <pc:docMk/>
            <pc:sldMk cId="826713553" sldId="284"/>
            <ac:picMk id="3" creationId="{5AF38FBB-7978-484D-5FE4-0F88A06E2DF5}"/>
          </ac:picMkLst>
        </pc:picChg>
        <pc:picChg chg="add mod">
          <ac:chgData name="jaylen ." userId="b88d05c350bd2718" providerId="LiveId" clId="{4DD4A464-0618-4408-BD12-CA4DF0E61DE9}" dt="2024-04-06T16:22:17.536" v="82" actId="1076"/>
          <ac:picMkLst>
            <pc:docMk/>
            <pc:sldMk cId="826713553" sldId="284"/>
            <ac:picMk id="5" creationId="{C4DDF276-A7D1-0C30-0A41-75F9191FDB26}"/>
          </ac:picMkLst>
        </pc:picChg>
        <pc:picChg chg="del">
          <ac:chgData name="jaylen ." userId="b88d05c350bd2718" providerId="LiveId" clId="{4DD4A464-0618-4408-BD12-CA4DF0E61DE9}" dt="2024-04-06T16:20:21.992" v="71" actId="21"/>
          <ac:picMkLst>
            <pc:docMk/>
            <pc:sldMk cId="826713553" sldId="284"/>
            <ac:picMk id="9" creationId="{DA1241CE-975D-E549-0EC2-6D8D8206028E}"/>
          </ac:picMkLst>
        </pc:picChg>
      </pc:sldChg>
      <pc:sldChg chg="addSp delSp modSp add mod">
        <pc:chgData name="jaylen ." userId="b88d05c350bd2718" providerId="LiveId" clId="{4DD4A464-0618-4408-BD12-CA4DF0E61DE9}" dt="2024-04-06T16:24:21.017" v="103" actId="1076"/>
        <pc:sldMkLst>
          <pc:docMk/>
          <pc:sldMk cId="1032093919" sldId="285"/>
        </pc:sldMkLst>
        <pc:picChg chg="del">
          <ac:chgData name="jaylen ." userId="b88d05c350bd2718" providerId="LiveId" clId="{4DD4A464-0618-4408-BD12-CA4DF0E61DE9}" dt="2024-04-06T16:22:29.312" v="84" actId="21"/>
          <ac:picMkLst>
            <pc:docMk/>
            <pc:sldMk cId="1032093919" sldId="285"/>
            <ac:picMk id="3" creationId="{5AF38FBB-7978-484D-5FE4-0F88A06E2DF5}"/>
          </ac:picMkLst>
        </pc:picChg>
        <pc:picChg chg="add mod">
          <ac:chgData name="jaylen ." userId="b88d05c350bd2718" providerId="LiveId" clId="{4DD4A464-0618-4408-BD12-CA4DF0E61DE9}" dt="2024-04-06T16:23:48.392" v="93" actId="14100"/>
          <ac:picMkLst>
            <pc:docMk/>
            <pc:sldMk cId="1032093919" sldId="285"/>
            <ac:picMk id="4" creationId="{B0F749CD-B55E-6A72-169A-91F30B087868}"/>
          </ac:picMkLst>
        </pc:picChg>
        <pc:picChg chg="del">
          <ac:chgData name="jaylen ." userId="b88d05c350bd2718" providerId="LiveId" clId="{4DD4A464-0618-4408-BD12-CA4DF0E61DE9}" dt="2024-04-06T16:22:31.648" v="85" actId="21"/>
          <ac:picMkLst>
            <pc:docMk/>
            <pc:sldMk cId="1032093919" sldId="285"/>
            <ac:picMk id="5" creationId="{C4DDF276-A7D1-0C30-0A41-75F9191FDB26}"/>
          </ac:picMkLst>
        </pc:picChg>
        <pc:picChg chg="add mod">
          <ac:chgData name="jaylen ." userId="b88d05c350bd2718" providerId="LiveId" clId="{4DD4A464-0618-4408-BD12-CA4DF0E61DE9}" dt="2024-04-06T16:24:21.017" v="103" actId="1076"/>
          <ac:picMkLst>
            <pc:docMk/>
            <pc:sldMk cId="1032093919" sldId="285"/>
            <ac:picMk id="7" creationId="{FC4B273C-B4F3-929B-64CD-DC5B59EDCAA5}"/>
          </ac:picMkLst>
        </pc:picChg>
      </pc:sldChg>
      <pc:sldChg chg="addSp delSp modSp add mod">
        <pc:chgData name="jaylen ." userId="b88d05c350bd2718" providerId="LiveId" clId="{4DD4A464-0618-4408-BD12-CA4DF0E61DE9}" dt="2024-04-06T16:25:02.270" v="115" actId="14100"/>
        <pc:sldMkLst>
          <pc:docMk/>
          <pc:sldMk cId="3671328248" sldId="286"/>
        </pc:sldMkLst>
        <pc:picChg chg="add mod">
          <ac:chgData name="jaylen ." userId="b88d05c350bd2718" providerId="LiveId" clId="{4DD4A464-0618-4408-BD12-CA4DF0E61DE9}" dt="2024-04-06T16:25:02.270" v="115" actId="14100"/>
          <ac:picMkLst>
            <pc:docMk/>
            <pc:sldMk cId="3671328248" sldId="286"/>
            <ac:picMk id="3" creationId="{269E6238-2EF1-094A-2A4D-B62BEDC57D29}"/>
          </ac:picMkLst>
        </pc:picChg>
        <pc:picChg chg="del">
          <ac:chgData name="jaylen ." userId="b88d05c350bd2718" providerId="LiveId" clId="{4DD4A464-0618-4408-BD12-CA4DF0E61DE9}" dt="2024-04-06T16:24:30.846" v="105" actId="21"/>
          <ac:picMkLst>
            <pc:docMk/>
            <pc:sldMk cId="3671328248" sldId="286"/>
            <ac:picMk id="4" creationId="{B0F749CD-B55E-6A72-169A-91F30B087868}"/>
          </ac:picMkLst>
        </pc:picChg>
        <pc:picChg chg="del">
          <ac:chgData name="jaylen ." userId="b88d05c350bd2718" providerId="LiveId" clId="{4DD4A464-0618-4408-BD12-CA4DF0E61DE9}" dt="2024-04-06T16:24:33.075" v="106" actId="21"/>
          <ac:picMkLst>
            <pc:docMk/>
            <pc:sldMk cId="3671328248" sldId="286"/>
            <ac:picMk id="7" creationId="{FC4B273C-B4F3-929B-64CD-DC5B59EDCAA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rgbClr val="FFFF00"/>
                </a:solidFill>
                <a:latin typeface="Chiller" panose="04020404031007020602" pitchFamily="82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Lord Of Space</a:t>
            </a:r>
            <a:endParaRPr sz="9600" dirty="0">
              <a:solidFill>
                <a:srgbClr val="FFFF00"/>
              </a:solidFill>
              <a:latin typeface="Chiller" panose="04020404031007020602" pitchFamily="82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Developed by Jaylen Terry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5240" y="-744"/>
            <a:ext cx="9144000" cy="83894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Code Design (UML)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" y="838200"/>
            <a:ext cx="11658600" cy="5867400"/>
          </a:xfrm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FF00"/>
              </a:buClr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FF00"/>
              </a:buClr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FFFF00"/>
              </a:buClr>
              <a:buNone/>
            </a:pPr>
            <a:endParaRPr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69E6238-2EF1-094A-2A4D-B62BEDC57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86936"/>
            <a:ext cx="4191000" cy="51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2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Installation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76400"/>
            <a:ext cx="9829800" cy="4724400"/>
          </a:xfrm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Requires Java and JavaFX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Clone or download the repository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Navigate to the project directory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Compile the game using </a:t>
            </a:r>
            <a:r>
              <a:rPr lang="en-US" sz="2400" dirty="0">
                <a:solidFill>
                  <a:srgbClr val="00B0F0"/>
                </a:solidFill>
              </a:rPr>
              <a:t>‘</a:t>
            </a:r>
            <a:r>
              <a:rPr lang="en-US" sz="2000" b="0" i="0" dirty="0" err="1">
                <a:solidFill>
                  <a:srgbClr val="00B0F0"/>
                </a:solidFill>
                <a:effectLst/>
                <a:latin typeface="ui-monospace"/>
              </a:rPr>
              <a:t>javac</a:t>
            </a:r>
            <a:r>
              <a:rPr lang="en-US" sz="2000" b="0" i="0" dirty="0">
                <a:solidFill>
                  <a:srgbClr val="00B0F0"/>
                </a:solidFill>
                <a:effectLst/>
                <a:latin typeface="ui-monospace"/>
              </a:rPr>
              <a:t> --module-path "/path/to/</a:t>
            </a:r>
            <a:r>
              <a:rPr lang="en-US" sz="2000" b="0" i="0" dirty="0" err="1">
                <a:solidFill>
                  <a:srgbClr val="00B0F0"/>
                </a:solidFill>
                <a:effectLst/>
                <a:latin typeface="ui-monospace"/>
              </a:rPr>
              <a:t>javafx-sdk</a:t>
            </a:r>
            <a:r>
              <a:rPr lang="en-US" sz="2000" b="0" i="0" dirty="0">
                <a:solidFill>
                  <a:srgbClr val="00B0F0"/>
                </a:solidFill>
                <a:effectLst/>
                <a:latin typeface="ui-monospace"/>
              </a:rPr>
              <a:t>/lib" --add-modules javafx.controls,javafx.fxml,javafx.graphics,javafx.media,javafx.swing,javafx.web LordOfSpaceApp.java</a:t>
            </a:r>
            <a:r>
              <a:rPr lang="en-US" sz="2400" dirty="0">
                <a:solidFill>
                  <a:srgbClr val="00B0F0"/>
                </a:solidFill>
              </a:rPr>
              <a:t>’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Run the game using</a:t>
            </a:r>
            <a:r>
              <a:rPr lang="en-US" sz="1800" kern="100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’ </a:t>
            </a:r>
            <a:r>
              <a:rPr lang="en-US" sz="1800" kern="100" dirty="0" err="1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javac</a:t>
            </a:r>
            <a:r>
              <a:rPr lang="en-US" sz="1800" kern="100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--module-path "/path/to/</a:t>
            </a:r>
            <a:r>
              <a:rPr lang="en-US" sz="1800" kern="100" dirty="0" err="1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javafx-sdk</a:t>
            </a:r>
            <a:r>
              <a:rPr lang="en-US" sz="1800" kern="100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/lib" --add-modules javafx.controls,javafx.fxml,javafx.graphics,javafx.media,javafx.swing,javafx.web -cp. </a:t>
            </a:r>
            <a:r>
              <a:rPr lang="en-US" sz="1800" kern="100" dirty="0" err="1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LordOfSpaceApp</a:t>
            </a:r>
            <a:r>
              <a:rPr lang="en-US" sz="1800" kern="100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’</a:t>
            </a:r>
            <a:endParaRPr lang="en-US" sz="1800" kern="100" dirty="0">
              <a:solidFill>
                <a:srgbClr val="00B0F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Replace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`/path/to/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javafx-sdk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/lib`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with the actual path to the JavaFX SDK library on your machine.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FF00"/>
              </a:buClr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FF00"/>
              </a:buClr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FFFF00"/>
              </a:buCl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633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Conclusion</a:t>
            </a:r>
            <a:endParaRPr sz="5400" dirty="0">
              <a:solidFill>
                <a:srgbClr val="FFFF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9200" y="2286000"/>
            <a:ext cx="9753600" cy="3429000"/>
          </a:xfrm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 marL="0" indent="0">
              <a:buClr>
                <a:srgbClr val="FFFF00"/>
              </a:buClr>
              <a:buNone/>
            </a:pPr>
            <a:endParaRPr lang="en-US" dirty="0"/>
          </a:p>
          <a:p>
            <a:pPr marL="0" indent="0" algn="ctr">
              <a:buClr>
                <a:srgbClr val="FFFF00"/>
              </a:buClr>
              <a:buNone/>
            </a:pPr>
            <a:r>
              <a:rPr lang="en-US" sz="2800" dirty="0">
                <a:solidFill>
                  <a:srgbClr val="FF0000"/>
                </a:solidFill>
              </a:rPr>
              <a:t>Lord of Space brings back the fun of classic arcade games with a modern twist. It's a game that draws you in with its exciting gameplay and interesting story. Whether you're a serious gamer or just looking for a fun way to relax, this game is definitely worth checking out. It's all about enjoying a good old space adventure in a new way.</a:t>
            </a:r>
            <a:endParaRPr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1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1101437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rgbClr val="FFFF00"/>
                </a:solidFill>
                <a:latin typeface="Chiller" panose="04020404031007020602" pitchFamily="82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Credits</a:t>
            </a:r>
            <a:endParaRPr sz="9600" dirty="0">
              <a:solidFill>
                <a:srgbClr val="FFFF00"/>
              </a:solidFill>
              <a:latin typeface="Chiller" panose="04020404031007020602" pitchFamily="82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14800"/>
            <a:ext cx="10058400" cy="6858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Developed by Jaylen Terry</a:t>
            </a:r>
          </a:p>
          <a:p>
            <a:r>
              <a:rPr lang="en-US" dirty="0">
                <a:solidFill>
                  <a:srgbClr val="FFFF00"/>
                </a:solidFill>
              </a:rPr>
              <a:t>Graphics made by </a:t>
            </a:r>
            <a:r>
              <a:rPr lang="en-US" dirty="0" err="1">
                <a:solidFill>
                  <a:srgbClr val="FFFF00"/>
                </a:solidFill>
              </a:rPr>
              <a:t>Freepik</a:t>
            </a:r>
            <a:r>
              <a:rPr lang="en-US" dirty="0">
                <a:solidFill>
                  <a:srgbClr val="FFFF00"/>
                </a:solidFill>
              </a:rPr>
              <a:t> from www.flaticon.com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2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Overview</a:t>
            </a:r>
            <a:endParaRPr sz="5400" dirty="0">
              <a:solidFill>
                <a:srgbClr val="FFFF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9200" y="1981200"/>
            <a:ext cx="3886200" cy="3733800"/>
          </a:xfrm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Arcade style space shooter game inspired by the classic Space Invaders game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Players control a spaceship, dodging and destroying incoming enemy ships and meteoroids</a:t>
            </a:r>
          </a:p>
          <a:p>
            <a:pPr marL="0" indent="0">
              <a:buClr>
                <a:srgbClr val="FFFF00"/>
              </a:buClr>
              <a:buNone/>
            </a:pPr>
            <a:endParaRPr lang="en-US" dirty="0"/>
          </a:p>
          <a:p>
            <a:pPr marL="0" indent="0">
              <a:buClr>
                <a:srgbClr val="FFFF00"/>
              </a:buClr>
              <a:buNone/>
            </a:pPr>
            <a:endParaRPr dirty="0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61143F8-3085-A64B-F3E5-92FC46892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47800"/>
            <a:ext cx="594289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solidFill>
                  <a:srgbClr val="FFFF00"/>
                </a:solidFill>
              </a:rPr>
              <a:t>Features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8270" y="2286000"/>
            <a:ext cx="3886200" cy="3810000"/>
          </a:xfrm>
          <a:ln>
            <a:solidFill>
              <a:srgbClr val="FFFF00"/>
            </a:solidFill>
          </a:ln>
        </p:spPr>
        <p:txBody>
          <a:bodyPr>
            <a:normAutofit fontScale="92500" lnSpcReduction="20000"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Multiple enemy types and species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Different spaceships for players to choose from with unique backstories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Score tracking and display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Simple controls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Animated background for immersive gameplay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EXPLOSIONS!!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FFFF00"/>
              </a:buClr>
              <a:buNone/>
            </a:pPr>
            <a:endParaRPr dirty="0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1D66383A-260F-B09A-E70C-8F93A42A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520702"/>
            <a:ext cx="7549148" cy="197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5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Spaceships</a:t>
            </a:r>
            <a:endParaRPr sz="5400" dirty="0">
              <a:solidFill>
                <a:srgbClr val="FFFF00"/>
              </a:solidFill>
            </a:endParaRPr>
          </a:p>
        </p:txBody>
      </p:sp>
      <p:pic>
        <p:nvPicPr>
          <p:cNvPr id="4" name="Picture 3" descr="A pixel art of a jet fighter&#10;&#10;Description automatically generated">
            <a:extLst>
              <a:ext uri="{FF2B5EF4-FFF2-40B4-BE49-F238E27FC236}">
                <a16:creationId xmlns:a16="http://schemas.microsoft.com/office/drawing/2014/main" id="{8D92A629-1E66-4368-A470-A76B644A97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1981200"/>
            <a:ext cx="959796" cy="121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EE0309-43F2-420D-9CFF-9EA971E6AF72}"/>
              </a:ext>
            </a:extLst>
          </p:cNvPr>
          <p:cNvSpPr txBox="1"/>
          <p:nvPr/>
        </p:nvSpPr>
        <p:spPr>
          <a:xfrm>
            <a:off x="3124200" y="2209800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 Starlight Voyager</a:t>
            </a:r>
            <a:br>
              <a:rPr lang="en-US" dirty="0"/>
            </a:br>
            <a:r>
              <a:rPr lang="en-US" sz="2000" dirty="0">
                <a:solidFill>
                  <a:srgbClr val="00B0F0"/>
                </a:solidFill>
              </a:rPr>
              <a:t>Once a beacon of hope, sailed through the cosmos under Captain Orion’s command</a:t>
            </a:r>
          </a:p>
        </p:txBody>
      </p:sp>
      <p:pic>
        <p:nvPicPr>
          <p:cNvPr id="11" name="Picture 10" descr="A colorful logo with a black background&#10;&#10;Description automatically generated">
            <a:extLst>
              <a:ext uri="{FF2B5EF4-FFF2-40B4-BE49-F238E27FC236}">
                <a16:creationId xmlns:a16="http://schemas.microsoft.com/office/drawing/2014/main" id="{CF192A5E-26B6-FFBC-6081-F29AA78683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18" y="3550920"/>
            <a:ext cx="1097280" cy="1097280"/>
          </a:xfrm>
          <a:prstGeom prst="rect">
            <a:avLst/>
          </a:prstGeom>
        </p:spPr>
      </p:pic>
      <p:pic>
        <p:nvPicPr>
          <p:cNvPr id="15" name="Picture 14" descr="A blue and white robot with wheels&#10;&#10;Description automatically generated">
            <a:extLst>
              <a:ext uri="{FF2B5EF4-FFF2-40B4-BE49-F238E27FC236}">
                <a16:creationId xmlns:a16="http://schemas.microsoft.com/office/drawing/2014/main" id="{F3789E18-2C2B-9CA0-F968-60995DF6E0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38" y="4998721"/>
            <a:ext cx="1097280" cy="1097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E0ADB9-2B30-2B8C-D47B-F3E27476D9E9}"/>
              </a:ext>
            </a:extLst>
          </p:cNvPr>
          <p:cNvSpPr txBox="1"/>
          <p:nvPr/>
        </p:nvSpPr>
        <p:spPr>
          <a:xfrm>
            <a:off x="3124200" y="3550920"/>
            <a:ext cx="556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 Cosmic Defender</a:t>
            </a:r>
            <a:br>
              <a:rPr lang="en-US" dirty="0"/>
            </a:br>
            <a:r>
              <a:rPr lang="en-US" sz="2000" dirty="0">
                <a:solidFill>
                  <a:srgbClr val="00B0F0"/>
                </a:solidFill>
              </a:rPr>
              <a:t>Carries the legacy of General Luna, ensuring peace and safety for countless star systems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791CBE-279A-3E89-AB85-827C4F516C27}"/>
              </a:ext>
            </a:extLst>
          </p:cNvPr>
          <p:cNvSpPr txBox="1"/>
          <p:nvPr/>
        </p:nvSpPr>
        <p:spPr>
          <a:xfrm>
            <a:off x="3124200" y="4998721"/>
            <a:ext cx="556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 Nebula Striker</a:t>
            </a:r>
            <a:br>
              <a:rPr lang="en-US" dirty="0"/>
            </a:br>
            <a:r>
              <a:rPr lang="en-US" sz="2000" dirty="0">
                <a:solidFill>
                  <a:srgbClr val="00B0F0"/>
                </a:solidFill>
              </a:rPr>
              <a:t>Shrouded in mystery, the vessel of choice for the Shadow Phantom</a:t>
            </a:r>
          </a:p>
        </p:txBody>
      </p:sp>
    </p:spTree>
    <p:extLst>
      <p:ext uri="{BB962C8B-B14F-4D97-AF65-F5344CB8AC3E}">
        <p14:creationId xmlns:p14="http://schemas.microsoft.com/office/powerpoint/2010/main" val="251199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Enemy Species</a:t>
            </a:r>
            <a:endParaRPr sz="5400" dirty="0">
              <a:solidFill>
                <a:srgbClr val="FFFF00"/>
              </a:solidFill>
            </a:endParaRPr>
          </a:p>
        </p:txBody>
      </p:sp>
      <p:pic>
        <p:nvPicPr>
          <p:cNvPr id="3" name="Picture 2" descr="A blue and yellow robot&#10;&#10;Description automatically generated">
            <a:extLst>
              <a:ext uri="{FF2B5EF4-FFF2-40B4-BE49-F238E27FC236}">
                <a16:creationId xmlns:a16="http://schemas.microsoft.com/office/drawing/2014/main" id="{F3E748F9-AEB2-D77A-E327-F23B76FE95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77" y="2732271"/>
            <a:ext cx="1143000" cy="1143000"/>
          </a:xfrm>
          <a:prstGeom prst="rect">
            <a:avLst/>
          </a:prstGeom>
        </p:spPr>
      </p:pic>
      <p:pic>
        <p:nvPicPr>
          <p:cNvPr id="6" name="Picture 5" descr="A green robot with yellow eyes&#10;&#10;Description automatically generated">
            <a:extLst>
              <a:ext uri="{FF2B5EF4-FFF2-40B4-BE49-F238E27FC236}">
                <a16:creationId xmlns:a16="http://schemas.microsoft.com/office/drawing/2014/main" id="{F2C59EC4-5B86-A6B4-699A-08587A8283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381" y="2397074"/>
            <a:ext cx="1635748" cy="1635748"/>
          </a:xfrm>
          <a:prstGeom prst="rect">
            <a:avLst/>
          </a:prstGeom>
        </p:spPr>
      </p:pic>
      <p:pic>
        <p:nvPicPr>
          <p:cNvPr id="8" name="Picture 7" descr="A cartoon of a alien in a spaceship&#10;&#10;Description automatically generated">
            <a:extLst>
              <a:ext uri="{FF2B5EF4-FFF2-40B4-BE49-F238E27FC236}">
                <a16:creationId xmlns:a16="http://schemas.microsoft.com/office/drawing/2014/main" id="{3F5E5B81-0F7D-505A-1943-2FEE097527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60" y="3873253"/>
            <a:ext cx="1143000" cy="1143000"/>
          </a:xfrm>
          <a:prstGeom prst="rect">
            <a:avLst/>
          </a:prstGeom>
        </p:spPr>
      </p:pic>
      <p:pic>
        <p:nvPicPr>
          <p:cNvPr id="12" name="Picture 11" descr="A purple and white watch&#10;&#10;Description automatically generated">
            <a:extLst>
              <a:ext uri="{FF2B5EF4-FFF2-40B4-BE49-F238E27FC236}">
                <a16:creationId xmlns:a16="http://schemas.microsoft.com/office/drawing/2014/main" id="{81BE432A-A03D-177B-03C2-C7EF3D2171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81" y="3959555"/>
            <a:ext cx="1236826" cy="1236826"/>
          </a:xfrm>
          <a:prstGeom prst="rect">
            <a:avLst/>
          </a:prstGeom>
        </p:spPr>
      </p:pic>
      <p:pic>
        <p:nvPicPr>
          <p:cNvPr id="18" name="Picture 17" descr="A cartoon of a robot&#10;&#10;Description automatically generated">
            <a:extLst>
              <a:ext uri="{FF2B5EF4-FFF2-40B4-BE49-F238E27FC236}">
                <a16:creationId xmlns:a16="http://schemas.microsoft.com/office/drawing/2014/main" id="{9A0D9346-2BA0-5E79-05C0-08E0A02297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83" y="2834353"/>
            <a:ext cx="909320" cy="909320"/>
          </a:xfrm>
          <a:prstGeom prst="rect">
            <a:avLst/>
          </a:prstGeom>
        </p:spPr>
      </p:pic>
      <p:pic>
        <p:nvPicPr>
          <p:cNvPr id="20" name="Picture 19" descr="A cartoon of a ufo&#10;&#10;Description automatically generated">
            <a:extLst>
              <a:ext uri="{FF2B5EF4-FFF2-40B4-BE49-F238E27FC236}">
                <a16:creationId xmlns:a16="http://schemas.microsoft.com/office/drawing/2014/main" id="{FC4ADE1E-BDE9-365C-36A1-5191CF5A4F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4" y="3593317"/>
            <a:ext cx="1303965" cy="1303965"/>
          </a:xfrm>
          <a:prstGeom prst="rect">
            <a:avLst/>
          </a:prstGeom>
        </p:spPr>
      </p:pic>
      <p:pic>
        <p:nvPicPr>
          <p:cNvPr id="22" name="Picture 21" descr="A logo of a bird&#10;&#10;Description automatically generated">
            <a:extLst>
              <a:ext uri="{FF2B5EF4-FFF2-40B4-BE49-F238E27FC236}">
                <a16:creationId xmlns:a16="http://schemas.microsoft.com/office/drawing/2014/main" id="{02E3AFF0-03E9-72EE-A372-07CB7DE378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86" y="3660456"/>
            <a:ext cx="1236826" cy="1236826"/>
          </a:xfrm>
          <a:prstGeom prst="rect">
            <a:avLst/>
          </a:prstGeom>
        </p:spPr>
      </p:pic>
      <p:pic>
        <p:nvPicPr>
          <p:cNvPr id="24" name="Picture 23" descr="A pink and blue object with a circle&#10;&#10;Description automatically generated">
            <a:extLst>
              <a:ext uri="{FF2B5EF4-FFF2-40B4-BE49-F238E27FC236}">
                <a16:creationId xmlns:a16="http://schemas.microsoft.com/office/drawing/2014/main" id="{A460CDCE-8BB6-49A7-EEA8-C06E7B1E24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2" y="2579132"/>
            <a:ext cx="1066190" cy="10661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13A2B0D-7FEC-A697-59A5-664821254CC4}"/>
              </a:ext>
            </a:extLst>
          </p:cNvPr>
          <p:cNvSpPr txBox="1"/>
          <p:nvPr/>
        </p:nvSpPr>
        <p:spPr>
          <a:xfrm>
            <a:off x="9707818" y="1841889"/>
            <a:ext cx="1960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Galactic Ghoul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DEC536-3452-5131-7363-AD34378C6A4D}"/>
              </a:ext>
            </a:extLst>
          </p:cNvPr>
          <p:cNvSpPr txBox="1"/>
          <p:nvPr/>
        </p:nvSpPr>
        <p:spPr>
          <a:xfrm>
            <a:off x="9225280" y="4897282"/>
            <a:ext cx="2885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Sinister species that feed on the energy of stars and planets, leaving a trail of cold lifeless celestial bodies in their wake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85C72-3FA9-38E6-DA0D-4CE8FE3BB2A6}"/>
              </a:ext>
            </a:extLst>
          </p:cNvPr>
          <p:cNvSpPr txBox="1"/>
          <p:nvPr/>
        </p:nvSpPr>
        <p:spPr>
          <a:xfrm>
            <a:off x="27263" y="1734974"/>
            <a:ext cx="1837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Zorgon</a:t>
            </a:r>
            <a:r>
              <a:rPr lang="en-US" sz="2800" dirty="0">
                <a:solidFill>
                  <a:srgbClr val="FF0000"/>
                </a:solidFill>
              </a:rPr>
              <a:t> Invader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D48D0-ACCB-EFFC-2655-B891C71536ED}"/>
              </a:ext>
            </a:extLst>
          </p:cNvPr>
          <p:cNvSpPr txBox="1"/>
          <p:nvPr/>
        </p:nvSpPr>
        <p:spPr>
          <a:xfrm>
            <a:off x="12023" y="5123026"/>
            <a:ext cx="2885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Relentless attackers from the </a:t>
            </a:r>
            <a:r>
              <a:rPr lang="en-US" sz="2000" dirty="0" err="1">
                <a:solidFill>
                  <a:srgbClr val="00B0F0"/>
                </a:solidFill>
              </a:rPr>
              <a:t>Zorgon</a:t>
            </a:r>
            <a:r>
              <a:rPr lang="en-US" sz="2000" dirty="0">
                <a:solidFill>
                  <a:srgbClr val="00B0F0"/>
                </a:solidFill>
              </a:rPr>
              <a:t> nebula, known for their swift strikes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B14E63-8F66-46EC-26B3-3173B37DFE24}"/>
              </a:ext>
            </a:extLst>
          </p:cNvPr>
          <p:cNvSpPr txBox="1"/>
          <p:nvPr/>
        </p:nvSpPr>
        <p:spPr>
          <a:xfrm>
            <a:off x="6331452" y="1860099"/>
            <a:ext cx="2299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Quantum Scavenger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10A58D-A66D-D182-308B-C9F455E46A26}"/>
              </a:ext>
            </a:extLst>
          </p:cNvPr>
          <p:cNvSpPr txBox="1"/>
          <p:nvPr/>
        </p:nvSpPr>
        <p:spPr>
          <a:xfrm>
            <a:off x="5994254" y="5265992"/>
            <a:ext cx="2689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Small but dangerous, these scavengers pick apart ships and stations, repurposing technology for there evil plans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DDD9BD-FDFD-A8B7-DDFB-670E382419CB}"/>
              </a:ext>
            </a:extLst>
          </p:cNvPr>
          <p:cNvSpPr txBox="1"/>
          <p:nvPr/>
        </p:nvSpPr>
        <p:spPr>
          <a:xfrm>
            <a:off x="3539880" y="1860099"/>
            <a:ext cx="1837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Galactic Gorgons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C4CEE1-74F9-DA72-1CAA-9D2321FF0801}"/>
              </a:ext>
            </a:extLst>
          </p:cNvPr>
          <p:cNvSpPr txBox="1"/>
          <p:nvPr/>
        </p:nvSpPr>
        <p:spPr>
          <a:xfrm>
            <a:off x="3238500" y="5265992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Ruthless space pirates who plunder and sabotage unsuspecting ships</a:t>
            </a:r>
          </a:p>
        </p:txBody>
      </p:sp>
    </p:spTree>
    <p:extLst>
      <p:ext uri="{BB962C8B-B14F-4D97-AF65-F5344CB8AC3E}">
        <p14:creationId xmlns:p14="http://schemas.microsoft.com/office/powerpoint/2010/main" val="203149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Gameplay Mechanics</a:t>
            </a:r>
            <a:endParaRPr sz="5400" dirty="0">
              <a:solidFill>
                <a:srgbClr val="FFFF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3000" y="1752600"/>
            <a:ext cx="3886200" cy="3810000"/>
          </a:xfrm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Use mouse to move the spaceship horizontally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Right or left click to shoot at enemy ships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Dodge incoming enemy ships and meteoroids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Destroy as many enemies as possible to increase score </a:t>
            </a:r>
          </a:p>
          <a:p>
            <a:pPr marL="0" indent="0">
              <a:buClr>
                <a:srgbClr val="FFFF00"/>
              </a:buClr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FFFF00"/>
              </a:buClr>
              <a:buNone/>
            </a:pPr>
            <a:endParaRPr dirty="0"/>
          </a:p>
        </p:txBody>
      </p:sp>
      <p:pic>
        <p:nvPicPr>
          <p:cNvPr id="6" name="Picture 5" descr="A yellow explosion in space&#10;&#10;Description automatically generated">
            <a:extLst>
              <a:ext uri="{FF2B5EF4-FFF2-40B4-BE49-F238E27FC236}">
                <a16:creationId xmlns:a16="http://schemas.microsoft.com/office/drawing/2014/main" id="{4D8CA961-EF4A-0DAF-E145-12FBC286A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71320"/>
            <a:ext cx="3886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9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5240" y="-744"/>
            <a:ext cx="9144000" cy="83894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Code Design (UML)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" y="838200"/>
            <a:ext cx="11658600" cy="5867400"/>
          </a:xfrm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FF00"/>
              </a:buClr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FF00"/>
              </a:buClr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FFFF00"/>
              </a:buClr>
              <a:buNone/>
            </a:pPr>
            <a:endParaRPr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A1241CE-975D-E549-0EC2-6D8D82060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009650"/>
            <a:ext cx="5562600" cy="55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2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5240" y="-744"/>
            <a:ext cx="9144000" cy="83894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Code Design (UML)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" y="838200"/>
            <a:ext cx="11658600" cy="5867400"/>
          </a:xfrm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FF00"/>
              </a:buClr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FF00"/>
              </a:buClr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FFFF00"/>
              </a:buClr>
              <a:buNone/>
            </a:pPr>
            <a:endParaRPr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AF38FBB-7978-484D-5FE4-0F88A06E2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3429000" cy="5273387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4DDF276-A7D1-0C30-0A41-75F9191FD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14400"/>
            <a:ext cx="3429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1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5240" y="-744"/>
            <a:ext cx="9144000" cy="83894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Code Design (UML)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" y="838200"/>
            <a:ext cx="11658600" cy="5867400"/>
          </a:xfrm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FF00"/>
              </a:buClr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FF00"/>
              </a:buClr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FFFF00"/>
              </a:buClr>
              <a:buNone/>
            </a:pPr>
            <a:endParaRPr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0F749CD-B55E-6A72-169A-91F30B087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863600"/>
            <a:ext cx="4084087" cy="3327400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C4B273C-B4F3-929B-64CD-DC5B59EDC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4305300"/>
            <a:ext cx="444643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9391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1684</TotalTime>
  <Words>459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Candara</vt:lpstr>
      <vt:lpstr>Chiller</vt:lpstr>
      <vt:lpstr>Consolas</vt:lpstr>
      <vt:lpstr>ui-monospace</vt:lpstr>
      <vt:lpstr>Wingdings</vt:lpstr>
      <vt:lpstr>Tech Computer 16x9</vt:lpstr>
      <vt:lpstr>Lord Of Space</vt:lpstr>
      <vt:lpstr>Overview</vt:lpstr>
      <vt:lpstr>Features</vt:lpstr>
      <vt:lpstr>Spaceships</vt:lpstr>
      <vt:lpstr>Enemy Species</vt:lpstr>
      <vt:lpstr>Gameplay Mechanics</vt:lpstr>
      <vt:lpstr>Code Design (UML)</vt:lpstr>
      <vt:lpstr>Code Design (UML)</vt:lpstr>
      <vt:lpstr>Code Design (UML)</vt:lpstr>
      <vt:lpstr>Code Design (UML)</vt:lpstr>
      <vt:lpstr>Installation</vt:lpstr>
      <vt:lpstr>Conclusion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Lord Of Space</dc:title>
  <dc:creator>jaylen .</dc:creator>
  <cp:lastModifiedBy>jaylen .</cp:lastModifiedBy>
  <cp:revision>1</cp:revision>
  <dcterms:created xsi:type="dcterms:W3CDTF">2024-04-04T20:55:36Z</dcterms:created>
  <dcterms:modified xsi:type="dcterms:W3CDTF">2024-04-07T15:41:50Z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