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Lst>
  <p:sldSz cx="43891200" cy="32918400"/>
  <p:notesSz cx="6858000" cy="9144000"/>
  <p:defaultTextStyle>
    <a:defPPr>
      <a:defRPr lang="en-US"/>
    </a:defPPr>
    <a:lvl1pPr marL="0" algn="l" defTabSz="3686861" rtl="0" eaLnBrk="1" latinLnBrk="0" hangingPunct="1">
      <a:defRPr sz="7258" kern="1200">
        <a:solidFill>
          <a:schemeClr val="tx1"/>
        </a:solidFill>
        <a:latin typeface="+mn-lt"/>
        <a:ea typeface="+mn-ea"/>
        <a:cs typeface="+mn-cs"/>
      </a:defRPr>
    </a:lvl1pPr>
    <a:lvl2pPr marL="1843430" algn="l" defTabSz="3686861" rtl="0" eaLnBrk="1" latinLnBrk="0" hangingPunct="1">
      <a:defRPr sz="7258" kern="1200">
        <a:solidFill>
          <a:schemeClr val="tx1"/>
        </a:solidFill>
        <a:latin typeface="+mn-lt"/>
        <a:ea typeface="+mn-ea"/>
        <a:cs typeface="+mn-cs"/>
      </a:defRPr>
    </a:lvl2pPr>
    <a:lvl3pPr marL="3686861" algn="l" defTabSz="3686861" rtl="0" eaLnBrk="1" latinLnBrk="0" hangingPunct="1">
      <a:defRPr sz="7258" kern="1200">
        <a:solidFill>
          <a:schemeClr val="tx1"/>
        </a:solidFill>
        <a:latin typeface="+mn-lt"/>
        <a:ea typeface="+mn-ea"/>
        <a:cs typeface="+mn-cs"/>
      </a:defRPr>
    </a:lvl3pPr>
    <a:lvl4pPr marL="5530291" algn="l" defTabSz="3686861" rtl="0" eaLnBrk="1" latinLnBrk="0" hangingPunct="1">
      <a:defRPr sz="7258" kern="1200">
        <a:solidFill>
          <a:schemeClr val="tx1"/>
        </a:solidFill>
        <a:latin typeface="+mn-lt"/>
        <a:ea typeface="+mn-ea"/>
        <a:cs typeface="+mn-cs"/>
      </a:defRPr>
    </a:lvl4pPr>
    <a:lvl5pPr marL="7373722" algn="l" defTabSz="3686861" rtl="0" eaLnBrk="1" latinLnBrk="0" hangingPunct="1">
      <a:defRPr sz="7258" kern="1200">
        <a:solidFill>
          <a:schemeClr val="tx1"/>
        </a:solidFill>
        <a:latin typeface="+mn-lt"/>
        <a:ea typeface="+mn-ea"/>
        <a:cs typeface="+mn-cs"/>
      </a:defRPr>
    </a:lvl5pPr>
    <a:lvl6pPr marL="9217152" algn="l" defTabSz="3686861" rtl="0" eaLnBrk="1" latinLnBrk="0" hangingPunct="1">
      <a:defRPr sz="7258" kern="1200">
        <a:solidFill>
          <a:schemeClr val="tx1"/>
        </a:solidFill>
        <a:latin typeface="+mn-lt"/>
        <a:ea typeface="+mn-ea"/>
        <a:cs typeface="+mn-cs"/>
      </a:defRPr>
    </a:lvl6pPr>
    <a:lvl7pPr marL="11060582" algn="l" defTabSz="3686861" rtl="0" eaLnBrk="1" latinLnBrk="0" hangingPunct="1">
      <a:defRPr sz="7258" kern="1200">
        <a:solidFill>
          <a:schemeClr val="tx1"/>
        </a:solidFill>
        <a:latin typeface="+mn-lt"/>
        <a:ea typeface="+mn-ea"/>
        <a:cs typeface="+mn-cs"/>
      </a:defRPr>
    </a:lvl7pPr>
    <a:lvl8pPr marL="12904013" algn="l" defTabSz="3686861" rtl="0" eaLnBrk="1" latinLnBrk="0" hangingPunct="1">
      <a:defRPr sz="7258" kern="1200">
        <a:solidFill>
          <a:schemeClr val="tx1"/>
        </a:solidFill>
        <a:latin typeface="+mn-lt"/>
        <a:ea typeface="+mn-ea"/>
        <a:cs typeface="+mn-cs"/>
      </a:defRPr>
    </a:lvl8pPr>
    <a:lvl9pPr marL="14747443" algn="l" defTabSz="3686861" rtl="0" eaLnBrk="1" latinLnBrk="0" hangingPunct="1">
      <a:defRPr sz="7258"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6" userDrawn="1">
          <p15:clr>
            <a:srgbClr val="A4A3A4"/>
          </p15:clr>
        </p15:guide>
        <p15:guide id="4" pos="27072" userDrawn="1">
          <p15:clr>
            <a:srgbClr val="A4A3A4"/>
          </p15:clr>
        </p15:guide>
        <p15:guide id="5" orient="horz" pos="20160" userDrawn="1">
          <p15:clr>
            <a:srgbClr val="A4A3A4"/>
          </p15:clr>
        </p15:guide>
        <p15:guide id="6" pos="57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BC7EA"/>
    <a:srgbClr val="3283BF"/>
    <a:srgbClr val="3284BF"/>
    <a:srgbClr val="FAFAFA"/>
    <a:srgbClr val="0054A6"/>
    <a:srgbClr val="FFC828"/>
    <a:srgbClr val="5B84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showGuides="1">
      <p:cViewPr>
        <p:scale>
          <a:sx n="28" d="100"/>
          <a:sy n="28" d="100"/>
        </p:scale>
        <p:origin x="14" y="-341"/>
      </p:cViewPr>
      <p:guideLst>
        <p:guide orient="horz" pos="576"/>
        <p:guide pos="27072"/>
        <p:guide orient="horz" pos="20160"/>
        <p:guide pos="576"/>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presProps" Target="presProps.xml"/><Relationship Id="rId5" Type="http://schemas.openxmlformats.org/officeDocument/2006/relationships/slide" Target="slides/slide1.xml"/><Relationship Id="rId4" Type="http://schemas.openxmlformats.org/officeDocument/2006/relationships/slideMaster" Target="slideMasters/slideMaster1.xml"/><Relationship Id="rId9" Type="http://schemas.openxmlformats.org/officeDocument/2006/relationships/tableStyles" Target="tableStyles.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E073447-F146-468D-9ABE-0C9DFE256D41}" type="doc">
      <dgm:prSet loTypeId="urn:microsoft.com/office/officeart/2005/8/layout/hList9" loCatId="list" qsTypeId="urn:microsoft.com/office/officeart/2005/8/quickstyle/3d3" qsCatId="3D" csTypeId="urn:microsoft.com/office/officeart/2005/8/colors/colorful4" csCatId="colorful" phldr="1"/>
      <dgm:spPr/>
      <dgm:t>
        <a:bodyPr/>
        <a:lstStyle/>
        <a:p>
          <a:endParaRPr lang="en-US"/>
        </a:p>
      </dgm:t>
    </dgm:pt>
    <dgm:pt modelId="{7547DF39-CF00-45CA-A9BB-496D99979D7F}">
      <dgm:prSet phldrT="[Text]"/>
      <dgm:spPr/>
      <dgm:t>
        <a:bodyPr/>
        <a:lstStyle/>
        <a:p>
          <a:r>
            <a:rPr lang="en-US" dirty="0"/>
            <a:t>Planned Supported Services</a:t>
          </a:r>
        </a:p>
      </dgm:t>
    </dgm:pt>
    <dgm:pt modelId="{F7E43FF1-2F50-4975-8E6F-33F072FF6A97}" type="sibTrans" cxnId="{6F6C1572-EDE4-47CB-9DA4-7B56AB99DD34}">
      <dgm:prSet/>
      <dgm:spPr/>
      <dgm:t>
        <a:bodyPr/>
        <a:lstStyle/>
        <a:p>
          <a:endParaRPr lang="en-US"/>
        </a:p>
      </dgm:t>
    </dgm:pt>
    <dgm:pt modelId="{198FAA59-4145-4BEE-BE27-8D1DCF2A04AF}" type="parTrans" cxnId="{6F6C1572-EDE4-47CB-9DA4-7B56AB99DD34}">
      <dgm:prSet/>
      <dgm:spPr/>
      <dgm:t>
        <a:bodyPr/>
        <a:lstStyle/>
        <a:p>
          <a:endParaRPr lang="en-US"/>
        </a:p>
      </dgm:t>
    </dgm:pt>
    <dgm:pt modelId="{6225355A-7792-439B-A1CE-BED50998F3A4}">
      <dgm:prSet phldrT="[Text]"/>
      <dgm:spPr/>
      <dgm:t>
        <a:bodyPr/>
        <a:lstStyle/>
        <a:p>
          <a:r>
            <a:rPr lang="en-US" dirty="0"/>
            <a:t>Spotify</a:t>
          </a:r>
        </a:p>
      </dgm:t>
    </dgm:pt>
    <dgm:pt modelId="{F1DF9C4C-2457-4EAF-B869-0781DB876ADA}" type="parTrans" cxnId="{0FFE4316-D71E-4176-9084-41D029B6F2A5}">
      <dgm:prSet/>
      <dgm:spPr/>
      <dgm:t>
        <a:bodyPr/>
        <a:lstStyle/>
        <a:p>
          <a:endParaRPr lang="en-US"/>
        </a:p>
      </dgm:t>
    </dgm:pt>
    <dgm:pt modelId="{B94F07EB-F5AD-4425-A249-7607BEBC1A7C}" type="sibTrans" cxnId="{0FFE4316-D71E-4176-9084-41D029B6F2A5}">
      <dgm:prSet/>
      <dgm:spPr/>
      <dgm:t>
        <a:bodyPr/>
        <a:lstStyle/>
        <a:p>
          <a:endParaRPr lang="en-US"/>
        </a:p>
      </dgm:t>
    </dgm:pt>
    <dgm:pt modelId="{22F3040A-B42B-47E0-9D54-98325EBC15C2}">
      <dgm:prSet phldrT="[Text]"/>
      <dgm:spPr/>
      <dgm:t>
        <a:bodyPr/>
        <a:lstStyle/>
        <a:p>
          <a:r>
            <a:rPr lang="en-US" dirty="0"/>
            <a:t>YouTube</a:t>
          </a:r>
        </a:p>
      </dgm:t>
    </dgm:pt>
    <dgm:pt modelId="{06BB0433-CBD2-403C-8420-C44C64AD84DC}" type="parTrans" cxnId="{68085EB8-3649-4829-B7BD-FEE342405788}">
      <dgm:prSet/>
      <dgm:spPr/>
      <dgm:t>
        <a:bodyPr/>
        <a:lstStyle/>
        <a:p>
          <a:endParaRPr lang="en-US"/>
        </a:p>
      </dgm:t>
    </dgm:pt>
    <dgm:pt modelId="{90ACF121-25B0-4C7C-B3BB-303D1D467B8B}" type="sibTrans" cxnId="{68085EB8-3649-4829-B7BD-FEE342405788}">
      <dgm:prSet/>
      <dgm:spPr/>
      <dgm:t>
        <a:bodyPr/>
        <a:lstStyle/>
        <a:p>
          <a:endParaRPr lang="en-US"/>
        </a:p>
      </dgm:t>
    </dgm:pt>
    <dgm:pt modelId="{6D01F458-D551-4A5D-B3B1-A86E5934A052}">
      <dgm:prSet phldrT="[Text]"/>
      <dgm:spPr/>
      <dgm:t>
        <a:bodyPr/>
        <a:lstStyle/>
        <a:p>
          <a:r>
            <a:rPr lang="en-US" dirty="0"/>
            <a:t>SoundCloud</a:t>
          </a:r>
        </a:p>
      </dgm:t>
    </dgm:pt>
    <dgm:pt modelId="{06539850-44AC-4808-9134-B64C8C997CD4}" type="parTrans" cxnId="{86511078-A426-468B-99E6-C25E3939A8D5}">
      <dgm:prSet/>
      <dgm:spPr/>
      <dgm:t>
        <a:bodyPr/>
        <a:lstStyle/>
        <a:p>
          <a:endParaRPr lang="en-US"/>
        </a:p>
      </dgm:t>
    </dgm:pt>
    <dgm:pt modelId="{6CEE5264-3BE0-4137-A3C9-347D85AA2790}" type="sibTrans" cxnId="{86511078-A426-468B-99E6-C25E3939A8D5}">
      <dgm:prSet/>
      <dgm:spPr/>
      <dgm:t>
        <a:bodyPr/>
        <a:lstStyle/>
        <a:p>
          <a:endParaRPr lang="en-US"/>
        </a:p>
      </dgm:t>
    </dgm:pt>
    <dgm:pt modelId="{5FA5A575-05A5-486A-AC30-F3E6D740C638}" type="pres">
      <dgm:prSet presAssocID="{8E073447-F146-468D-9ABE-0C9DFE256D41}" presName="list" presStyleCnt="0">
        <dgm:presLayoutVars>
          <dgm:dir/>
          <dgm:animLvl val="lvl"/>
        </dgm:presLayoutVars>
      </dgm:prSet>
      <dgm:spPr/>
    </dgm:pt>
    <dgm:pt modelId="{2A0DAD1C-127A-47DC-A1A1-FC00AD98D5EA}" type="pres">
      <dgm:prSet presAssocID="{7547DF39-CF00-45CA-A9BB-496D99979D7F}" presName="posSpace" presStyleCnt="0"/>
      <dgm:spPr/>
    </dgm:pt>
    <dgm:pt modelId="{C717E696-2CA5-454C-B016-74B4F94EAA90}" type="pres">
      <dgm:prSet presAssocID="{7547DF39-CF00-45CA-A9BB-496D99979D7F}" presName="vertFlow" presStyleCnt="0"/>
      <dgm:spPr/>
    </dgm:pt>
    <dgm:pt modelId="{4FCA5D71-7B54-45DA-B692-EBC1EB38021B}" type="pres">
      <dgm:prSet presAssocID="{7547DF39-CF00-45CA-A9BB-496D99979D7F}" presName="topSpace" presStyleCnt="0"/>
      <dgm:spPr/>
    </dgm:pt>
    <dgm:pt modelId="{1F8C7D05-E520-43F8-9317-46CD4C0EBF36}" type="pres">
      <dgm:prSet presAssocID="{7547DF39-CF00-45CA-A9BB-496D99979D7F}" presName="firstComp" presStyleCnt="0"/>
      <dgm:spPr/>
    </dgm:pt>
    <dgm:pt modelId="{9BB57111-BEDD-4DFC-8503-571EDEC0B2B0}" type="pres">
      <dgm:prSet presAssocID="{7547DF39-CF00-45CA-A9BB-496D99979D7F}" presName="firstChild" presStyleLbl="bgAccFollowNode1" presStyleIdx="0" presStyleCnt="3"/>
      <dgm:spPr/>
    </dgm:pt>
    <dgm:pt modelId="{8547F138-265A-4D68-81CF-A0D357D31EEE}" type="pres">
      <dgm:prSet presAssocID="{7547DF39-CF00-45CA-A9BB-496D99979D7F}" presName="firstChildTx" presStyleLbl="bgAccFollowNode1" presStyleIdx="0" presStyleCnt="3">
        <dgm:presLayoutVars>
          <dgm:bulletEnabled val="1"/>
        </dgm:presLayoutVars>
      </dgm:prSet>
      <dgm:spPr/>
    </dgm:pt>
    <dgm:pt modelId="{4C67B164-22A8-4ACB-B1FE-F51101534DD1}" type="pres">
      <dgm:prSet presAssocID="{22F3040A-B42B-47E0-9D54-98325EBC15C2}" presName="comp" presStyleCnt="0"/>
      <dgm:spPr/>
    </dgm:pt>
    <dgm:pt modelId="{75EB1EEE-B749-42B1-8F32-B3DE66F0388E}" type="pres">
      <dgm:prSet presAssocID="{22F3040A-B42B-47E0-9D54-98325EBC15C2}" presName="child" presStyleLbl="bgAccFollowNode1" presStyleIdx="1" presStyleCnt="3"/>
      <dgm:spPr/>
    </dgm:pt>
    <dgm:pt modelId="{196464C3-B3BA-4B73-8D58-E6BC83E9ED5F}" type="pres">
      <dgm:prSet presAssocID="{22F3040A-B42B-47E0-9D54-98325EBC15C2}" presName="childTx" presStyleLbl="bgAccFollowNode1" presStyleIdx="1" presStyleCnt="3">
        <dgm:presLayoutVars>
          <dgm:bulletEnabled val="1"/>
        </dgm:presLayoutVars>
      </dgm:prSet>
      <dgm:spPr/>
    </dgm:pt>
    <dgm:pt modelId="{4089E4DA-3216-42E0-ADF1-A83C40F3C0DF}" type="pres">
      <dgm:prSet presAssocID="{6D01F458-D551-4A5D-B3B1-A86E5934A052}" presName="comp" presStyleCnt="0"/>
      <dgm:spPr/>
    </dgm:pt>
    <dgm:pt modelId="{0643F1E1-6D12-4F51-98AA-E86737A67A7E}" type="pres">
      <dgm:prSet presAssocID="{6D01F458-D551-4A5D-B3B1-A86E5934A052}" presName="child" presStyleLbl="bgAccFollowNode1" presStyleIdx="2" presStyleCnt="3"/>
      <dgm:spPr/>
    </dgm:pt>
    <dgm:pt modelId="{D39733DB-BC37-4A06-926A-406BE5228C8B}" type="pres">
      <dgm:prSet presAssocID="{6D01F458-D551-4A5D-B3B1-A86E5934A052}" presName="childTx" presStyleLbl="bgAccFollowNode1" presStyleIdx="2" presStyleCnt="3">
        <dgm:presLayoutVars>
          <dgm:bulletEnabled val="1"/>
        </dgm:presLayoutVars>
      </dgm:prSet>
      <dgm:spPr/>
    </dgm:pt>
    <dgm:pt modelId="{EAF1B4C2-16BE-4E4B-BFFF-A3C82080BFD2}" type="pres">
      <dgm:prSet presAssocID="{7547DF39-CF00-45CA-A9BB-496D99979D7F}" presName="negSpace" presStyleCnt="0"/>
      <dgm:spPr/>
    </dgm:pt>
    <dgm:pt modelId="{DAE2C9D8-3AE1-4FE8-B3AF-BF6D8C26815F}" type="pres">
      <dgm:prSet presAssocID="{7547DF39-CF00-45CA-A9BB-496D99979D7F}" presName="circle" presStyleLbl="node1" presStyleIdx="0" presStyleCnt="1"/>
      <dgm:spPr/>
    </dgm:pt>
  </dgm:ptLst>
  <dgm:cxnLst>
    <dgm:cxn modelId="{0FFE4316-D71E-4176-9084-41D029B6F2A5}" srcId="{7547DF39-CF00-45CA-A9BB-496D99979D7F}" destId="{6225355A-7792-439B-A1CE-BED50998F3A4}" srcOrd="0" destOrd="0" parTransId="{F1DF9C4C-2457-4EAF-B869-0781DB876ADA}" sibTransId="{B94F07EB-F5AD-4425-A249-7607BEBC1A7C}"/>
    <dgm:cxn modelId="{DF524C2A-21E5-47DD-9CE2-ED3F01A7A09E}" type="presOf" srcId="{7547DF39-CF00-45CA-A9BB-496D99979D7F}" destId="{DAE2C9D8-3AE1-4FE8-B3AF-BF6D8C26815F}" srcOrd="0" destOrd="0" presId="urn:microsoft.com/office/officeart/2005/8/layout/hList9"/>
    <dgm:cxn modelId="{795D9138-88AC-446A-88D0-D6AB1EAC6B0D}" type="presOf" srcId="{6225355A-7792-439B-A1CE-BED50998F3A4}" destId="{9BB57111-BEDD-4DFC-8503-571EDEC0B2B0}" srcOrd="0" destOrd="0" presId="urn:microsoft.com/office/officeart/2005/8/layout/hList9"/>
    <dgm:cxn modelId="{34596F60-C036-4CF4-8F7F-1E7274409562}" type="presOf" srcId="{6D01F458-D551-4A5D-B3B1-A86E5934A052}" destId="{D39733DB-BC37-4A06-926A-406BE5228C8B}" srcOrd="1" destOrd="0" presId="urn:microsoft.com/office/officeart/2005/8/layout/hList9"/>
    <dgm:cxn modelId="{6F6C1572-EDE4-47CB-9DA4-7B56AB99DD34}" srcId="{8E073447-F146-468D-9ABE-0C9DFE256D41}" destId="{7547DF39-CF00-45CA-A9BB-496D99979D7F}" srcOrd="0" destOrd="0" parTransId="{198FAA59-4145-4BEE-BE27-8D1DCF2A04AF}" sibTransId="{F7E43FF1-2F50-4975-8E6F-33F072FF6A97}"/>
    <dgm:cxn modelId="{69125F52-D824-4650-A78D-E4103F0DAE6C}" type="presOf" srcId="{6225355A-7792-439B-A1CE-BED50998F3A4}" destId="{8547F138-265A-4D68-81CF-A0D357D31EEE}" srcOrd="1" destOrd="0" presId="urn:microsoft.com/office/officeart/2005/8/layout/hList9"/>
    <dgm:cxn modelId="{7F56B776-5D09-40E8-9D6F-56B9D1D4BFB8}" type="presOf" srcId="{22F3040A-B42B-47E0-9D54-98325EBC15C2}" destId="{196464C3-B3BA-4B73-8D58-E6BC83E9ED5F}" srcOrd="1" destOrd="0" presId="urn:microsoft.com/office/officeart/2005/8/layout/hList9"/>
    <dgm:cxn modelId="{86511078-A426-468B-99E6-C25E3939A8D5}" srcId="{7547DF39-CF00-45CA-A9BB-496D99979D7F}" destId="{6D01F458-D551-4A5D-B3B1-A86E5934A052}" srcOrd="2" destOrd="0" parTransId="{06539850-44AC-4808-9134-B64C8C997CD4}" sibTransId="{6CEE5264-3BE0-4137-A3C9-347D85AA2790}"/>
    <dgm:cxn modelId="{D3902A80-577D-45E0-95A8-373AD7C9C377}" type="presOf" srcId="{6D01F458-D551-4A5D-B3B1-A86E5934A052}" destId="{0643F1E1-6D12-4F51-98AA-E86737A67A7E}" srcOrd="0" destOrd="0" presId="urn:microsoft.com/office/officeart/2005/8/layout/hList9"/>
    <dgm:cxn modelId="{2529EF8D-755A-40A1-986C-0C0D37CFDAC5}" type="presOf" srcId="{8E073447-F146-468D-9ABE-0C9DFE256D41}" destId="{5FA5A575-05A5-486A-AC30-F3E6D740C638}" srcOrd="0" destOrd="0" presId="urn:microsoft.com/office/officeart/2005/8/layout/hList9"/>
    <dgm:cxn modelId="{68085EB8-3649-4829-B7BD-FEE342405788}" srcId="{7547DF39-CF00-45CA-A9BB-496D99979D7F}" destId="{22F3040A-B42B-47E0-9D54-98325EBC15C2}" srcOrd="1" destOrd="0" parTransId="{06BB0433-CBD2-403C-8420-C44C64AD84DC}" sibTransId="{90ACF121-25B0-4C7C-B3BB-303D1D467B8B}"/>
    <dgm:cxn modelId="{B1F445E8-3548-4938-A28F-E5259157ECBA}" type="presOf" srcId="{22F3040A-B42B-47E0-9D54-98325EBC15C2}" destId="{75EB1EEE-B749-42B1-8F32-B3DE66F0388E}" srcOrd="0" destOrd="0" presId="urn:microsoft.com/office/officeart/2005/8/layout/hList9"/>
    <dgm:cxn modelId="{AD6A4562-5606-4427-B4C7-01B18E0ECA8C}" type="presParOf" srcId="{5FA5A575-05A5-486A-AC30-F3E6D740C638}" destId="{2A0DAD1C-127A-47DC-A1A1-FC00AD98D5EA}" srcOrd="0" destOrd="0" presId="urn:microsoft.com/office/officeart/2005/8/layout/hList9"/>
    <dgm:cxn modelId="{A52B9029-7AAF-493A-B3A3-338E4B4B8A57}" type="presParOf" srcId="{5FA5A575-05A5-486A-AC30-F3E6D740C638}" destId="{C717E696-2CA5-454C-B016-74B4F94EAA90}" srcOrd="1" destOrd="0" presId="urn:microsoft.com/office/officeart/2005/8/layout/hList9"/>
    <dgm:cxn modelId="{1CCF89FB-E2E4-4085-A94C-3F828315DF0F}" type="presParOf" srcId="{C717E696-2CA5-454C-B016-74B4F94EAA90}" destId="{4FCA5D71-7B54-45DA-B692-EBC1EB38021B}" srcOrd="0" destOrd="0" presId="urn:microsoft.com/office/officeart/2005/8/layout/hList9"/>
    <dgm:cxn modelId="{CB907A2F-8E25-4954-871B-F2D704F81625}" type="presParOf" srcId="{C717E696-2CA5-454C-B016-74B4F94EAA90}" destId="{1F8C7D05-E520-43F8-9317-46CD4C0EBF36}" srcOrd="1" destOrd="0" presId="urn:microsoft.com/office/officeart/2005/8/layout/hList9"/>
    <dgm:cxn modelId="{E73787E1-04B6-44EA-AF29-77A01A31EF37}" type="presParOf" srcId="{1F8C7D05-E520-43F8-9317-46CD4C0EBF36}" destId="{9BB57111-BEDD-4DFC-8503-571EDEC0B2B0}" srcOrd="0" destOrd="0" presId="urn:microsoft.com/office/officeart/2005/8/layout/hList9"/>
    <dgm:cxn modelId="{725015D6-8087-4E3A-8B2A-64077022623C}" type="presParOf" srcId="{1F8C7D05-E520-43F8-9317-46CD4C0EBF36}" destId="{8547F138-265A-4D68-81CF-A0D357D31EEE}" srcOrd="1" destOrd="0" presId="urn:microsoft.com/office/officeart/2005/8/layout/hList9"/>
    <dgm:cxn modelId="{B5AF0020-8373-47E9-BC9A-587F932A479F}" type="presParOf" srcId="{C717E696-2CA5-454C-B016-74B4F94EAA90}" destId="{4C67B164-22A8-4ACB-B1FE-F51101534DD1}" srcOrd="2" destOrd="0" presId="urn:microsoft.com/office/officeart/2005/8/layout/hList9"/>
    <dgm:cxn modelId="{DFEFC8FA-53DC-424D-A909-277003BFC562}" type="presParOf" srcId="{4C67B164-22A8-4ACB-B1FE-F51101534DD1}" destId="{75EB1EEE-B749-42B1-8F32-B3DE66F0388E}" srcOrd="0" destOrd="0" presId="urn:microsoft.com/office/officeart/2005/8/layout/hList9"/>
    <dgm:cxn modelId="{33D5B64D-5745-42B1-A47D-0F6B189658C0}" type="presParOf" srcId="{4C67B164-22A8-4ACB-B1FE-F51101534DD1}" destId="{196464C3-B3BA-4B73-8D58-E6BC83E9ED5F}" srcOrd="1" destOrd="0" presId="urn:microsoft.com/office/officeart/2005/8/layout/hList9"/>
    <dgm:cxn modelId="{3F22A09D-772E-49DD-A08B-0699327735CE}" type="presParOf" srcId="{C717E696-2CA5-454C-B016-74B4F94EAA90}" destId="{4089E4DA-3216-42E0-ADF1-A83C40F3C0DF}" srcOrd="3" destOrd="0" presId="urn:microsoft.com/office/officeart/2005/8/layout/hList9"/>
    <dgm:cxn modelId="{0CE92683-1A3F-4BE5-9ABE-DEADB670A4A0}" type="presParOf" srcId="{4089E4DA-3216-42E0-ADF1-A83C40F3C0DF}" destId="{0643F1E1-6D12-4F51-98AA-E86737A67A7E}" srcOrd="0" destOrd="0" presId="urn:microsoft.com/office/officeart/2005/8/layout/hList9"/>
    <dgm:cxn modelId="{E5AC45F7-D596-4632-BC65-3902F9600E2E}" type="presParOf" srcId="{4089E4DA-3216-42E0-ADF1-A83C40F3C0DF}" destId="{D39733DB-BC37-4A06-926A-406BE5228C8B}" srcOrd="1" destOrd="0" presId="urn:microsoft.com/office/officeart/2005/8/layout/hList9"/>
    <dgm:cxn modelId="{C6A4BDEE-2BDD-4D8C-BC62-140852890BCE}" type="presParOf" srcId="{5FA5A575-05A5-486A-AC30-F3E6D740C638}" destId="{EAF1B4C2-16BE-4E4B-BFFF-A3C82080BFD2}" srcOrd="2" destOrd="0" presId="urn:microsoft.com/office/officeart/2005/8/layout/hList9"/>
    <dgm:cxn modelId="{90ABC117-499C-4149-A3E2-A90AD5CD252D}" type="presParOf" srcId="{5FA5A575-05A5-486A-AC30-F3E6D740C638}" destId="{DAE2C9D8-3AE1-4FE8-B3AF-BF6D8C26815F}" srcOrd="3" destOrd="0" presId="urn:microsoft.com/office/officeart/2005/8/layout/hList9"/>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B57111-BEDD-4DFC-8503-571EDEC0B2B0}">
      <dsp:nvSpPr>
        <dsp:cNvPr id="0" name=""/>
        <dsp:cNvSpPr/>
      </dsp:nvSpPr>
      <dsp:spPr>
        <a:xfrm>
          <a:off x="3011685" y="1065897"/>
          <a:ext cx="3975955" cy="2651962"/>
        </a:xfrm>
        <a:prstGeom prst="rect">
          <a:avLst/>
        </a:prstGeom>
        <a:solidFill>
          <a:schemeClr val="accent4">
            <a:tint val="40000"/>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341376" rIns="341376" bIns="341376" numCol="1" spcCol="1270" anchor="ctr" anchorCtr="0">
          <a:noAutofit/>
        </a:bodyPr>
        <a:lstStyle/>
        <a:p>
          <a:pPr marL="0" lvl="0" indent="0" algn="l" defTabSz="2133600">
            <a:lnSpc>
              <a:spcPct val="90000"/>
            </a:lnSpc>
            <a:spcBef>
              <a:spcPct val="0"/>
            </a:spcBef>
            <a:spcAft>
              <a:spcPct val="35000"/>
            </a:spcAft>
            <a:buNone/>
          </a:pPr>
          <a:r>
            <a:rPr lang="en-US" sz="4800" kern="1200" dirty="0"/>
            <a:t>Spotify</a:t>
          </a:r>
        </a:p>
      </dsp:txBody>
      <dsp:txXfrm>
        <a:off x="3647837" y="1065897"/>
        <a:ext cx="3339802" cy="2651962"/>
      </dsp:txXfrm>
    </dsp:sp>
    <dsp:sp modelId="{75EB1EEE-B749-42B1-8F32-B3DE66F0388E}">
      <dsp:nvSpPr>
        <dsp:cNvPr id="0" name=""/>
        <dsp:cNvSpPr/>
      </dsp:nvSpPr>
      <dsp:spPr>
        <a:xfrm>
          <a:off x="3011685" y="3717859"/>
          <a:ext cx="3975955" cy="2651962"/>
        </a:xfrm>
        <a:prstGeom prst="rect">
          <a:avLst/>
        </a:prstGeom>
        <a:solidFill>
          <a:schemeClr val="accent4">
            <a:tint val="40000"/>
            <a:alpha val="90000"/>
            <a:hueOff val="-4352041"/>
            <a:satOff val="28525"/>
            <a:lumOff val="121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341376" rIns="341376" bIns="341376" numCol="1" spcCol="1270" anchor="ctr" anchorCtr="0">
          <a:noAutofit/>
        </a:bodyPr>
        <a:lstStyle/>
        <a:p>
          <a:pPr marL="0" lvl="0" indent="0" algn="l" defTabSz="2133600">
            <a:lnSpc>
              <a:spcPct val="90000"/>
            </a:lnSpc>
            <a:spcBef>
              <a:spcPct val="0"/>
            </a:spcBef>
            <a:spcAft>
              <a:spcPct val="35000"/>
            </a:spcAft>
            <a:buNone/>
          </a:pPr>
          <a:r>
            <a:rPr lang="en-US" sz="4800" kern="1200" dirty="0"/>
            <a:t>YouTube</a:t>
          </a:r>
        </a:p>
      </dsp:txBody>
      <dsp:txXfrm>
        <a:off x="3647837" y="3717859"/>
        <a:ext cx="3339802" cy="2651962"/>
      </dsp:txXfrm>
    </dsp:sp>
    <dsp:sp modelId="{0643F1E1-6D12-4F51-98AA-E86737A67A7E}">
      <dsp:nvSpPr>
        <dsp:cNvPr id="0" name=""/>
        <dsp:cNvSpPr/>
      </dsp:nvSpPr>
      <dsp:spPr>
        <a:xfrm>
          <a:off x="3011685" y="6369821"/>
          <a:ext cx="3975955" cy="2651962"/>
        </a:xfrm>
        <a:prstGeom prst="rect">
          <a:avLst/>
        </a:prstGeom>
        <a:solidFill>
          <a:schemeClr val="accent4">
            <a:tint val="40000"/>
            <a:alpha val="90000"/>
            <a:hueOff val="-8704081"/>
            <a:satOff val="57049"/>
            <a:lumOff val="2439"/>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0" tIns="341376" rIns="341376" bIns="341376" numCol="1" spcCol="1270" anchor="ctr" anchorCtr="0">
          <a:noAutofit/>
        </a:bodyPr>
        <a:lstStyle/>
        <a:p>
          <a:pPr marL="0" lvl="0" indent="0" algn="l" defTabSz="2133600">
            <a:lnSpc>
              <a:spcPct val="90000"/>
            </a:lnSpc>
            <a:spcBef>
              <a:spcPct val="0"/>
            </a:spcBef>
            <a:spcAft>
              <a:spcPct val="35000"/>
            </a:spcAft>
            <a:buNone/>
          </a:pPr>
          <a:r>
            <a:rPr lang="en-US" sz="4800" kern="1200" dirty="0"/>
            <a:t>SoundCloud</a:t>
          </a:r>
        </a:p>
      </dsp:txBody>
      <dsp:txXfrm>
        <a:off x="3647837" y="6369821"/>
        <a:ext cx="3339802" cy="2651962"/>
      </dsp:txXfrm>
    </dsp:sp>
    <dsp:sp modelId="{DAE2C9D8-3AE1-4FE8-B3AF-BF6D8C26815F}">
      <dsp:nvSpPr>
        <dsp:cNvPr id="0" name=""/>
        <dsp:cNvSpPr/>
      </dsp:nvSpPr>
      <dsp:spPr>
        <a:xfrm>
          <a:off x="891175" y="5642"/>
          <a:ext cx="2650636" cy="2650636"/>
        </a:xfrm>
        <a:prstGeom prst="ellipse">
          <a:avLst/>
        </a:prstGeom>
        <a:solidFill>
          <a:schemeClr val="accent4">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marL="0" lvl="0" indent="0" algn="ctr" defTabSz="1511300">
            <a:lnSpc>
              <a:spcPct val="90000"/>
            </a:lnSpc>
            <a:spcBef>
              <a:spcPct val="0"/>
            </a:spcBef>
            <a:spcAft>
              <a:spcPct val="35000"/>
            </a:spcAft>
            <a:buNone/>
          </a:pPr>
          <a:r>
            <a:rPr lang="en-US" sz="3400" kern="1200" dirty="0"/>
            <a:t>Planned Supported Services</a:t>
          </a:r>
        </a:p>
      </dsp:txBody>
      <dsp:txXfrm>
        <a:off x="1279352" y="393819"/>
        <a:ext cx="1874282" cy="1874282"/>
      </dsp:txXfrm>
    </dsp:sp>
  </dsp:spTree>
</dsp:drawing>
</file>

<file path=ppt/diagrams/layout1.xml><?xml version="1.0" encoding="utf-8"?>
<dgm:layoutDef xmlns:dgm="http://schemas.openxmlformats.org/drawingml/2006/diagram" xmlns:a="http://schemas.openxmlformats.org/drawingml/2006/main" uniqueId="urn:microsoft.com/office/officeart/2005/8/layout/hList9">
  <dgm:title val=""/>
  <dgm:desc val=""/>
  <dgm:catLst>
    <dgm:cat type="list" pri="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3" srcId="0" destId="1" srcOrd="0" destOrd="0"/>
        <dgm:cxn modelId="4"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1" destId="2" srcOrd="0" destOrd="0"/>
      </dgm:cxnLst>
      <dgm:bg/>
      <dgm:whole/>
    </dgm:dataModel>
  </dgm:styleData>
  <dgm:clrData>
    <dgm:dataModel>
      <dgm:ptLst>
        <dgm:pt modelId="0" type="doc"/>
        <dgm:pt modelId="1"/>
        <dgm:pt modelId="11"/>
        <dgm:pt modelId="12"/>
        <dgm:pt modelId="13"/>
        <dgm:pt modelId="14"/>
        <dgm:pt modelId="2"/>
        <dgm:pt modelId="21"/>
        <dgm:pt modelId="22"/>
        <dgm:pt modelId="23"/>
        <dgm:pt modelId="24"/>
        <dgm:pt modelId="3"/>
        <dgm:pt modelId="31"/>
        <dgm:pt modelId="32"/>
        <dgm:pt modelId="33"/>
        <dgm:pt modelId="34"/>
      </dgm:ptLst>
      <dgm:cxnLst>
        <dgm:cxn modelId="4" srcId="0" destId="1" srcOrd="0" destOrd="0"/>
        <dgm:cxn modelId="5" srcId="0" destId="2" srcOrd="1" destOrd="0"/>
        <dgm:cxn modelId="6" srcId="0" destId="3" srcOrd="1" destOrd="0"/>
        <dgm:cxn modelId="15" srcId="1" destId="11" srcOrd="0" destOrd="0"/>
        <dgm:cxn modelId="16" srcId="1" destId="12" srcOrd="0" destOrd="0"/>
        <dgm:cxn modelId="17" srcId="1" destId="13" srcOrd="0" destOrd="0"/>
        <dgm:cxn modelId="18" srcId="1" destId="14" srcOrd="0" destOrd="0"/>
        <dgm:cxn modelId="25" srcId="2" destId="21" srcOrd="0" destOrd="0"/>
        <dgm:cxn modelId="26" srcId="2" destId="22" srcOrd="0" destOrd="0"/>
        <dgm:cxn modelId="27" srcId="2" destId="23" srcOrd="0" destOrd="0"/>
        <dgm:cxn modelId="28" srcId="2" destId="24" srcOrd="0" destOrd="0"/>
        <dgm:cxn modelId="35" srcId="3" destId="31" srcOrd="0" destOrd="0"/>
        <dgm:cxn modelId="36" srcId="3" destId="32" srcOrd="0" destOrd="0"/>
        <dgm:cxn modelId="37" srcId="3" destId="33" srcOrd="0" destOrd="0"/>
        <dgm:cxn modelId="38" srcId="3" destId="34" srcOrd="0" destOrd="0"/>
      </dgm:cxnLst>
      <dgm:bg/>
      <dgm:whole/>
    </dgm:dataModel>
  </dgm:clrData>
  <dgm:layoutNode name="list">
    <dgm:varLst>
      <dgm:dir/>
      <dgm:animLvl val="lvl"/>
    </dgm:varLst>
    <dgm:choose name="Name0">
      <dgm:if name="Name1" func="var" arg="dir" op="equ" val="norm">
        <dgm:alg type="lin">
          <dgm:param type="linDir" val="fromL"/>
          <dgm:param type="fallback" val="2D"/>
          <dgm:param type="nodeVertAlign" val="t"/>
        </dgm:alg>
      </dgm:if>
      <dgm:else name="Name2">
        <dgm:alg type="lin">
          <dgm:param type="linDir" val="fromR"/>
          <dgm:param type="fallback" val="2D"/>
          <dgm:param type="nodeVertAlign" val="t"/>
        </dgm:alg>
      </dgm:else>
    </dgm:choose>
    <dgm:shape xmlns:r="http://schemas.openxmlformats.org/officeDocument/2006/relationships" r:blip="">
      <dgm:adjLst/>
    </dgm:shape>
    <dgm:presOf/>
    <dgm:constrLst>
      <dgm:constr type="w" for="ch" forName="circle" refType="w" fact="0.5"/>
      <dgm:constr type="w" for="ch" forName="vertFlow" refType="w" fact="0.75"/>
      <dgm:constr type="h" for="des" forName="firstComp" refType="w" refFor="ch" refForName="vertFlow" fact="0.667"/>
      <dgm:constr type="h" for="des" forName="comp" refType="h" refFor="des" refForName="firstComp" op="equ"/>
      <dgm:constr type="h" for="des" forName="topSpace" refType="w" refFor="ch" refForName="circle" op="equ" fact="0.4"/>
      <dgm:constr type="w" for="ch" forName="posSpace" refType="w" fact="0.4"/>
      <dgm:constr type="w" for="ch" forName="negSpace" refType="w" fact="-1.15"/>
      <dgm:constr type="w" for="ch" forName="transSpace" refType="w" fact="0.75"/>
      <dgm:constr type="primFontSz" for="ch" forName="circle" op="equ" val="65"/>
      <dgm:constr type="primFontSz" for="des" forName="firstChildTx" val="65"/>
      <dgm:constr type="primFontSz" for="des" forName="childTx" refType="primFontSz" refFor="des" refForName="firstChildTx" op="equ"/>
    </dgm:constrLst>
    <dgm:ruleLst/>
    <dgm:forEach name="Name3" axis="ch" ptType="node">
      <dgm:layoutNode name="posSpace">
        <dgm:alg type="sp"/>
        <dgm:shape xmlns:r="http://schemas.openxmlformats.org/officeDocument/2006/relationships" r:blip="">
          <dgm:adjLst/>
        </dgm:shape>
        <dgm:presOf/>
        <dgm:constrLst/>
        <dgm:ruleLst/>
      </dgm:layoutNode>
      <dgm:layoutNode name="vertFlow">
        <dgm:alg type="lin">
          <dgm:param type="linDir" val="fromT"/>
        </dgm:alg>
        <dgm:shape xmlns:r="http://schemas.openxmlformats.org/officeDocument/2006/relationships" r:blip="">
          <dgm:adjLst/>
        </dgm:shape>
        <dgm:presOf/>
        <dgm:constrLst>
          <dgm:constr type="w" for="ch" forName="firstComp" refType="w"/>
          <dgm:constr type="w" for="ch" forName="comp" refType="w"/>
        </dgm:constrLst>
        <dgm:ruleLst/>
        <dgm:layoutNode name="topSpace">
          <dgm:alg type="sp"/>
          <dgm:shape xmlns:r="http://schemas.openxmlformats.org/officeDocument/2006/relationships" r:blip="">
            <dgm:adjLst/>
          </dgm:shape>
          <dgm:presOf/>
          <dgm:constrLst/>
          <dgm:ruleLst/>
        </dgm:layoutNode>
        <dgm:layoutNode name="firstComp">
          <dgm:alg type="composite"/>
          <dgm:shape xmlns:r="http://schemas.openxmlformats.org/officeDocument/2006/relationships" r:blip="">
            <dgm:adjLst/>
          </dgm:shape>
          <dgm:presOf/>
          <dgm:choose name="Name4">
            <dgm:if name="Name5" func="var" arg="dir" op="equ" val="norm">
              <dgm:constrLst>
                <dgm:constr type="l" for="ch" forName="firstChild"/>
                <dgm:constr type="t" for="ch" forName="firstChild"/>
                <dgm:constr type="w" for="ch" forName="firstChild" refType="w"/>
                <dgm:constr type="h" for="ch" forName="firstChild" refType="h"/>
                <dgm:constr type="l" for="ch" forName="firstChildTx" refType="w" fact="0.16"/>
                <dgm:constr type="r" for="ch" forName="firstChildTx" refType="w"/>
                <dgm:constr type="h" for="ch" forName="firstChildTx" refFor="ch" refForName="firstChild" op="equ"/>
              </dgm:constrLst>
            </dgm:if>
            <dgm:else name="Name6">
              <dgm:constrLst>
                <dgm:constr type="l" for="ch" forName="firstChild"/>
                <dgm:constr type="t" for="ch" forName="firstChild"/>
                <dgm:constr type="w" for="ch" forName="firstChild" refType="w"/>
                <dgm:constr type="h" for="ch" forName="firstChild" refType="h"/>
                <dgm:constr type="l" for="ch" forName="firstChildTx"/>
                <dgm:constr type="r" for="ch" forName="firstChildTx" refType="w" fact="0.825"/>
                <dgm:constr type="h" for="ch" forName="firstChildTx" refFor="ch" refForName="firstChild" op="equ"/>
              </dgm:constrLst>
            </dgm:else>
          </dgm:choose>
          <dgm:ruleLst/>
          <dgm:layoutNode name="firstChild" styleLbl="bgAccFollowNode1">
            <dgm:alg type="sp"/>
            <dgm:shape xmlns:r="http://schemas.openxmlformats.org/officeDocument/2006/relationships" type="rect" r:blip="">
              <dgm:adjLst/>
            </dgm:shape>
            <dgm:presOf axis="ch desOrSelf" ptType="node node" cnt="1 0"/>
            <dgm:constrLst/>
            <dgm:ruleLst/>
          </dgm:layoutNode>
          <dgm:layoutNode name="firstChildTx" styleLbl="bgAccFollowNode1">
            <dgm:varLst>
              <dgm:bulletEnabled val="1"/>
            </dgm:varLst>
            <dgm:alg type="tx">
              <dgm:param type="parTxLTRAlign" val="l"/>
            </dgm:alg>
            <dgm:shape xmlns:r="http://schemas.openxmlformats.org/officeDocument/2006/relationships" type="rect" r:blip="" hideGeom="1">
              <dgm:adjLst/>
            </dgm:shape>
            <dgm:presOf axis="ch desOrSelf" ptType="node node" cnt="1 0"/>
            <dgm:choose name="Name7">
              <dgm:if name="Name8" func="var" arg="dir" op="equ" val="norm">
                <dgm:constrLst>
                  <dgm:constr type="primFontSz" val="65"/>
                  <dgm:constr type="lMarg"/>
                </dgm:constrLst>
              </dgm:if>
              <dgm:else name="Name9">
                <dgm:constrLst>
                  <dgm:constr type="primFontSz" val="65"/>
                  <dgm:constr type="rMarg"/>
                </dgm:constrLst>
              </dgm:else>
            </dgm:choose>
            <dgm:ruleLst>
              <dgm:rule type="primFontSz" val="5" fact="NaN" max="NaN"/>
            </dgm:ruleLst>
          </dgm:layoutNode>
        </dgm:layoutNode>
        <dgm:forEach name="Name10" axis="ch" ptType="node" st="2">
          <dgm:layoutNode name="comp">
            <dgm:alg type="composite"/>
            <dgm:shape xmlns:r="http://schemas.openxmlformats.org/officeDocument/2006/relationships" r:blip="">
              <dgm:adjLst/>
            </dgm:shape>
            <dgm:presOf/>
            <dgm:choose name="Name11">
              <dgm:if name="Name12" func="var" arg="dir" op="equ" val="norm">
                <dgm:constrLst>
                  <dgm:constr type="l" for="ch" forName="child"/>
                  <dgm:constr type="t" for="ch" forName="child"/>
                  <dgm:constr type="w" for="ch" forName="child" refType="w"/>
                  <dgm:constr type="h" for="ch" forName="child" refType="h"/>
                  <dgm:constr type="l" for="ch" forName="childTx" refType="w" fact="0.16"/>
                  <dgm:constr type="r" for="ch" forName="childTx" refType="w"/>
                  <dgm:constr type="h" for="ch" forName="childTx" refFor="ch" refForName="child" op="equ"/>
                </dgm:constrLst>
              </dgm:if>
              <dgm:else name="Name13">
                <dgm:constrLst>
                  <dgm:constr type="l" for="ch" forName="child"/>
                  <dgm:constr type="t" for="ch" forName="child"/>
                  <dgm:constr type="w" for="ch" forName="child" refType="w"/>
                  <dgm:constr type="h" for="ch" forName="child" refType="h"/>
                  <dgm:constr type="l" for="ch" forName="childTx"/>
                  <dgm:constr type="r" for="ch" forName="childTx" refType="w" fact="0.825"/>
                  <dgm:constr type="h" for="ch" forName="childTx" refFor="ch" refForName="child" op="equ"/>
                </dgm:constrLst>
              </dgm:else>
            </dgm:choose>
            <dgm:ruleLst/>
            <dgm:layoutNode name="child" styleLbl="bgAccFollowNode1">
              <dgm:alg type="sp"/>
              <dgm:shape xmlns:r="http://schemas.openxmlformats.org/officeDocument/2006/relationships" type="rect" r:blip="">
                <dgm:adjLst/>
              </dgm:shape>
              <dgm:presOf axis="desOrSelf" ptType="node"/>
              <dgm:constrLst/>
              <dgm:ruleLst/>
            </dgm:layoutNode>
            <dgm:layoutNode name="childTx" styleLbl="bgAccFollowNode1">
              <dgm:varLst>
                <dgm:bulletEnabled val="1"/>
              </dgm:varLst>
              <dgm:alg type="tx">
                <dgm:param type="parTxLTRAlign" val="l"/>
              </dgm:alg>
              <dgm:shape xmlns:r="http://schemas.openxmlformats.org/officeDocument/2006/relationships" type="rect" r:blip="" hideGeom="1">
                <dgm:adjLst/>
              </dgm:shape>
              <dgm:presOf axis="desOrSelf" ptType="node"/>
              <dgm:choose name="Name14">
                <dgm:if name="Name15" func="var" arg="dir" op="equ" val="norm">
                  <dgm:constrLst>
                    <dgm:constr type="primFontSz" val="65"/>
                    <dgm:constr type="lMarg"/>
                  </dgm:constrLst>
                </dgm:if>
                <dgm:else name="Name16">
                  <dgm:constrLst>
                    <dgm:constr type="primFontSz" val="65"/>
                    <dgm:constr type="rMarg"/>
                  </dgm:constrLst>
                </dgm:else>
              </dgm:choose>
              <dgm:ruleLst>
                <dgm:rule type="primFontSz" val="5" fact="NaN" max="NaN"/>
              </dgm:ruleLst>
            </dgm:layoutNode>
          </dgm:layoutNode>
        </dgm:forEach>
      </dgm:layoutNode>
      <dgm:layoutNode name="negSpace">
        <dgm:alg type="sp"/>
        <dgm:shape xmlns:r="http://schemas.openxmlformats.org/officeDocument/2006/relationships" r:blip="">
          <dgm:adjLst/>
        </dgm:shape>
        <dgm:presOf/>
        <dgm:constrLst/>
        <dgm:ruleLst/>
      </dgm:layoutNode>
      <dgm:layoutNode name="circle" styleLbl="node1">
        <dgm:alg type="tx"/>
        <dgm:shape xmlns:r="http://schemas.openxmlformats.org/officeDocument/2006/relationships" type="ellipse" r:blip="">
          <dgm:adjLst/>
        </dgm:shape>
        <dgm:presOf axis="self"/>
        <dgm:constrLst>
          <dgm:constr type="lMarg"/>
          <dgm:constr type="rMarg"/>
          <dgm:constr type="tMarg"/>
          <dgm:constr type="bMarg"/>
          <dgm:constr type="h" refType="w"/>
        </dgm:constrLst>
        <dgm:ruleLst>
          <dgm:rule type="primFontSz" val="5" fact="NaN" max="NaN"/>
        </dgm:ruleLst>
      </dgm:layoutNode>
      <dgm:forEach name="Name17" axis="followSib" ptType="sibTrans" cnt="1">
        <dgm:layoutNode name="trans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291840" y="5387342"/>
            <a:ext cx="37307520" cy="11460480"/>
          </a:xfrm>
        </p:spPr>
        <p:txBody>
          <a:bodyPr anchor="b"/>
          <a:lstStyle>
            <a:lvl1pPr algn="ctr">
              <a:defRPr sz="28800"/>
            </a:lvl1pPr>
          </a:lstStyle>
          <a:p>
            <a:r>
              <a:rPr lang="en-US"/>
              <a:t>Click to edit Master title style</a:t>
            </a:r>
            <a:endParaRPr lang="en-US" dirty="0"/>
          </a:p>
        </p:txBody>
      </p:sp>
      <p:sp>
        <p:nvSpPr>
          <p:cNvPr id="3" name="Subtitle 2"/>
          <p:cNvSpPr>
            <a:spLocks noGrp="1"/>
          </p:cNvSpPr>
          <p:nvPr>
            <p:ph type="subTitle" idx="1"/>
          </p:nvPr>
        </p:nvSpPr>
        <p:spPr>
          <a:xfrm>
            <a:off x="5486400" y="17289782"/>
            <a:ext cx="32918400" cy="7947658"/>
          </a:xfrm>
        </p:spPr>
        <p:txBody>
          <a:bodyPr/>
          <a:lstStyle>
            <a:lvl1pPr marL="0" indent="0" algn="ctr">
              <a:buNone/>
              <a:defRPr sz="11520"/>
            </a:lvl1pPr>
            <a:lvl2pPr marL="2194560" indent="0" algn="ctr">
              <a:buNone/>
              <a:defRPr sz="9600"/>
            </a:lvl2pPr>
            <a:lvl3pPr marL="4389120" indent="0" algn="ctr">
              <a:buNone/>
              <a:defRPr sz="8640"/>
            </a:lvl3pPr>
            <a:lvl4pPr marL="6583680" indent="0" algn="ctr">
              <a:buNone/>
              <a:defRPr sz="7680"/>
            </a:lvl4pPr>
            <a:lvl5pPr marL="8778240" indent="0" algn="ctr">
              <a:buNone/>
              <a:defRPr sz="7680"/>
            </a:lvl5pPr>
            <a:lvl6pPr marL="10972800" indent="0" algn="ctr">
              <a:buNone/>
              <a:defRPr sz="7680"/>
            </a:lvl6pPr>
            <a:lvl7pPr marL="13167360" indent="0" algn="ctr">
              <a:buNone/>
              <a:defRPr sz="7680"/>
            </a:lvl7pPr>
            <a:lvl8pPr marL="15361920" indent="0" algn="ctr">
              <a:buNone/>
              <a:defRPr sz="7680"/>
            </a:lvl8pPr>
            <a:lvl9pPr marL="17556480" indent="0" algn="ctr">
              <a:buNone/>
              <a:defRPr sz="768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121001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703569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1409642" y="1752600"/>
            <a:ext cx="9464040" cy="2789682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017522" y="1752600"/>
            <a:ext cx="27843480" cy="2789682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5151231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2C3D1F1-7914-458A-AAD6-4B7F8B7C5CF9}"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1969823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994662" y="8206749"/>
            <a:ext cx="37856160" cy="13693138"/>
          </a:xfrm>
        </p:spPr>
        <p:txBody>
          <a:bodyPr anchor="b"/>
          <a:lstStyle>
            <a:lvl1pPr>
              <a:defRPr sz="28800"/>
            </a:lvl1pPr>
          </a:lstStyle>
          <a:p>
            <a:r>
              <a:rPr lang="en-US"/>
              <a:t>Click to edit Master title style</a:t>
            </a:r>
            <a:endParaRPr lang="en-US" dirty="0"/>
          </a:p>
        </p:txBody>
      </p:sp>
      <p:sp>
        <p:nvSpPr>
          <p:cNvPr id="3" name="Text Placeholder 2"/>
          <p:cNvSpPr>
            <a:spLocks noGrp="1"/>
          </p:cNvSpPr>
          <p:nvPr>
            <p:ph type="body" idx="1"/>
          </p:nvPr>
        </p:nvSpPr>
        <p:spPr>
          <a:xfrm>
            <a:off x="2994662" y="22029429"/>
            <a:ext cx="37856160" cy="7200898"/>
          </a:xfrm>
        </p:spPr>
        <p:txBody>
          <a:bodyPr/>
          <a:lstStyle>
            <a:lvl1pPr marL="0" indent="0">
              <a:buNone/>
              <a:defRPr sz="11520">
                <a:solidFill>
                  <a:schemeClr val="tx1"/>
                </a:solidFill>
              </a:defRPr>
            </a:lvl1pPr>
            <a:lvl2pPr marL="2194560" indent="0">
              <a:buNone/>
              <a:defRPr sz="9600">
                <a:solidFill>
                  <a:schemeClr val="tx1">
                    <a:tint val="75000"/>
                  </a:schemeClr>
                </a:solidFill>
              </a:defRPr>
            </a:lvl2pPr>
            <a:lvl3pPr marL="4389120" indent="0">
              <a:buNone/>
              <a:defRPr sz="8640">
                <a:solidFill>
                  <a:schemeClr val="tx1">
                    <a:tint val="75000"/>
                  </a:schemeClr>
                </a:solidFill>
              </a:defRPr>
            </a:lvl3pPr>
            <a:lvl4pPr marL="6583680" indent="0">
              <a:buNone/>
              <a:defRPr sz="7680">
                <a:solidFill>
                  <a:schemeClr val="tx1">
                    <a:tint val="75000"/>
                  </a:schemeClr>
                </a:solidFill>
              </a:defRPr>
            </a:lvl4pPr>
            <a:lvl5pPr marL="8778240" indent="0">
              <a:buNone/>
              <a:defRPr sz="7680">
                <a:solidFill>
                  <a:schemeClr val="tx1">
                    <a:tint val="75000"/>
                  </a:schemeClr>
                </a:solidFill>
              </a:defRPr>
            </a:lvl5pPr>
            <a:lvl6pPr marL="10972800" indent="0">
              <a:buNone/>
              <a:defRPr sz="7680">
                <a:solidFill>
                  <a:schemeClr val="tx1">
                    <a:tint val="75000"/>
                  </a:schemeClr>
                </a:solidFill>
              </a:defRPr>
            </a:lvl6pPr>
            <a:lvl7pPr marL="13167360" indent="0">
              <a:buNone/>
              <a:defRPr sz="7680">
                <a:solidFill>
                  <a:schemeClr val="tx1">
                    <a:tint val="75000"/>
                  </a:schemeClr>
                </a:solidFill>
              </a:defRPr>
            </a:lvl7pPr>
            <a:lvl8pPr marL="15361920" indent="0">
              <a:buNone/>
              <a:defRPr sz="7680">
                <a:solidFill>
                  <a:schemeClr val="tx1">
                    <a:tint val="75000"/>
                  </a:schemeClr>
                </a:solidFill>
              </a:defRPr>
            </a:lvl8pPr>
            <a:lvl9pPr marL="17556480" indent="0">
              <a:buNone/>
              <a:defRPr sz="768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2C3D1F1-7914-458A-AAD6-4B7F8B7C5CF9}"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2468781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0175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2219920" y="8763000"/>
            <a:ext cx="18653760" cy="208864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2C3D1F1-7914-458A-AAD6-4B7F8B7C5CF9}"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41745473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023237" y="1752607"/>
            <a:ext cx="37856160" cy="6362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023242" y="8069582"/>
            <a:ext cx="18568032"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4" name="Content Placeholder 3"/>
          <p:cNvSpPr>
            <a:spLocks noGrp="1"/>
          </p:cNvSpPr>
          <p:nvPr>
            <p:ph sz="half" idx="2"/>
          </p:nvPr>
        </p:nvSpPr>
        <p:spPr>
          <a:xfrm>
            <a:off x="3023242" y="12024360"/>
            <a:ext cx="18568032"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2219922" y="8069582"/>
            <a:ext cx="18659477" cy="3954778"/>
          </a:xfrm>
        </p:spPr>
        <p:txBody>
          <a:bodyPr anchor="b"/>
          <a:lstStyle>
            <a:lvl1pPr marL="0" indent="0">
              <a:buNone/>
              <a:defRPr sz="11520" b="1"/>
            </a:lvl1pPr>
            <a:lvl2pPr marL="2194560" indent="0">
              <a:buNone/>
              <a:defRPr sz="9600" b="1"/>
            </a:lvl2pPr>
            <a:lvl3pPr marL="4389120" indent="0">
              <a:buNone/>
              <a:defRPr sz="8640" b="1"/>
            </a:lvl3pPr>
            <a:lvl4pPr marL="6583680" indent="0">
              <a:buNone/>
              <a:defRPr sz="7680" b="1"/>
            </a:lvl4pPr>
            <a:lvl5pPr marL="8778240" indent="0">
              <a:buNone/>
              <a:defRPr sz="7680" b="1"/>
            </a:lvl5pPr>
            <a:lvl6pPr marL="10972800" indent="0">
              <a:buNone/>
              <a:defRPr sz="7680" b="1"/>
            </a:lvl6pPr>
            <a:lvl7pPr marL="13167360" indent="0">
              <a:buNone/>
              <a:defRPr sz="7680" b="1"/>
            </a:lvl7pPr>
            <a:lvl8pPr marL="15361920" indent="0">
              <a:buNone/>
              <a:defRPr sz="7680" b="1"/>
            </a:lvl8pPr>
            <a:lvl9pPr marL="17556480" indent="0">
              <a:buNone/>
              <a:defRPr sz="7680" b="1"/>
            </a:lvl9pPr>
          </a:lstStyle>
          <a:p>
            <a:pPr lvl="0"/>
            <a:r>
              <a:rPr lang="en-US"/>
              <a:t>Click to edit Master text styles</a:t>
            </a:r>
          </a:p>
        </p:txBody>
      </p:sp>
      <p:sp>
        <p:nvSpPr>
          <p:cNvPr id="6" name="Content Placeholder 5"/>
          <p:cNvSpPr>
            <a:spLocks noGrp="1"/>
          </p:cNvSpPr>
          <p:nvPr>
            <p:ph sz="quarter" idx="4"/>
          </p:nvPr>
        </p:nvSpPr>
        <p:spPr>
          <a:xfrm>
            <a:off x="22219922" y="12024360"/>
            <a:ext cx="18659477" cy="176860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2C3D1F1-7914-458A-AAD6-4B7F8B7C5CF9}" type="datetimeFigureOut">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7320547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72C3D1F1-7914-458A-AAD6-4B7F8B7C5CF9}" type="datetimeFigureOut">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18072247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2C3D1F1-7914-458A-AAD6-4B7F8B7C5CF9}" type="datetimeFigureOut">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7757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Content Placeholder 2"/>
          <p:cNvSpPr>
            <a:spLocks noGrp="1"/>
          </p:cNvSpPr>
          <p:nvPr>
            <p:ph idx="1"/>
          </p:nvPr>
        </p:nvSpPr>
        <p:spPr>
          <a:xfrm>
            <a:off x="18659477" y="4739647"/>
            <a:ext cx="22219920" cy="23393400"/>
          </a:xfrm>
        </p:spPr>
        <p:txBody>
          <a:bodyPr/>
          <a:lstStyle>
            <a:lvl1pPr>
              <a:defRPr sz="15360"/>
            </a:lvl1pPr>
            <a:lvl2pPr>
              <a:defRPr sz="13440"/>
            </a:lvl2pPr>
            <a:lvl3pPr>
              <a:defRPr sz="11520"/>
            </a:lvl3pPr>
            <a:lvl4pPr>
              <a:defRPr sz="9600"/>
            </a:lvl4pPr>
            <a:lvl5pPr>
              <a:defRPr sz="9600"/>
            </a:lvl5pPr>
            <a:lvl6pPr>
              <a:defRPr sz="9600"/>
            </a:lvl6pPr>
            <a:lvl7pPr>
              <a:defRPr sz="9600"/>
            </a:lvl7pPr>
            <a:lvl8pPr>
              <a:defRPr sz="9600"/>
            </a:lvl8pPr>
            <a:lvl9pPr>
              <a:defRPr sz="9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3986821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23237" y="2194560"/>
            <a:ext cx="14156054" cy="7680960"/>
          </a:xfrm>
        </p:spPr>
        <p:txBody>
          <a:bodyPr anchor="b"/>
          <a:lstStyle>
            <a:lvl1pPr>
              <a:defRPr sz="15360"/>
            </a:lvl1pPr>
          </a:lstStyle>
          <a:p>
            <a:r>
              <a:rPr lang="en-US"/>
              <a:t>Click to edit Master title style</a:t>
            </a:r>
            <a:endParaRPr lang="en-US" dirty="0"/>
          </a:p>
        </p:txBody>
      </p:sp>
      <p:sp>
        <p:nvSpPr>
          <p:cNvPr id="3" name="Picture Placeholder 2"/>
          <p:cNvSpPr>
            <a:spLocks noGrp="1" noChangeAspect="1"/>
          </p:cNvSpPr>
          <p:nvPr>
            <p:ph type="pic" idx="1"/>
          </p:nvPr>
        </p:nvSpPr>
        <p:spPr>
          <a:xfrm>
            <a:off x="18659477" y="4739647"/>
            <a:ext cx="22219920" cy="23393400"/>
          </a:xfrm>
        </p:spPr>
        <p:txBody>
          <a:bodyPr anchor="t"/>
          <a:lstStyle>
            <a:lvl1pPr marL="0" indent="0">
              <a:buNone/>
              <a:defRPr sz="15360"/>
            </a:lvl1pPr>
            <a:lvl2pPr marL="2194560" indent="0">
              <a:buNone/>
              <a:defRPr sz="13440"/>
            </a:lvl2pPr>
            <a:lvl3pPr marL="4389120" indent="0">
              <a:buNone/>
              <a:defRPr sz="11520"/>
            </a:lvl3pPr>
            <a:lvl4pPr marL="6583680" indent="0">
              <a:buNone/>
              <a:defRPr sz="9600"/>
            </a:lvl4pPr>
            <a:lvl5pPr marL="8778240" indent="0">
              <a:buNone/>
              <a:defRPr sz="9600"/>
            </a:lvl5pPr>
            <a:lvl6pPr marL="10972800" indent="0">
              <a:buNone/>
              <a:defRPr sz="9600"/>
            </a:lvl6pPr>
            <a:lvl7pPr marL="13167360" indent="0">
              <a:buNone/>
              <a:defRPr sz="9600"/>
            </a:lvl7pPr>
            <a:lvl8pPr marL="15361920" indent="0">
              <a:buNone/>
              <a:defRPr sz="9600"/>
            </a:lvl8pPr>
            <a:lvl9pPr marL="17556480" indent="0">
              <a:buNone/>
              <a:defRPr sz="9600"/>
            </a:lvl9pPr>
          </a:lstStyle>
          <a:p>
            <a:r>
              <a:rPr lang="en-US"/>
              <a:t>Click icon to add picture</a:t>
            </a:r>
            <a:endParaRPr lang="en-US" dirty="0"/>
          </a:p>
        </p:txBody>
      </p:sp>
      <p:sp>
        <p:nvSpPr>
          <p:cNvPr id="4" name="Text Placeholder 3"/>
          <p:cNvSpPr>
            <a:spLocks noGrp="1"/>
          </p:cNvSpPr>
          <p:nvPr>
            <p:ph type="body" sz="half" idx="2"/>
          </p:nvPr>
        </p:nvSpPr>
        <p:spPr>
          <a:xfrm>
            <a:off x="3023237" y="9875520"/>
            <a:ext cx="14156054" cy="18295622"/>
          </a:xfrm>
        </p:spPr>
        <p:txBody>
          <a:bodyPr/>
          <a:lstStyle>
            <a:lvl1pPr marL="0" indent="0">
              <a:buNone/>
              <a:defRPr sz="7680"/>
            </a:lvl1pPr>
            <a:lvl2pPr marL="2194560" indent="0">
              <a:buNone/>
              <a:defRPr sz="6720"/>
            </a:lvl2pPr>
            <a:lvl3pPr marL="4389120" indent="0">
              <a:buNone/>
              <a:defRPr sz="5760"/>
            </a:lvl3pPr>
            <a:lvl4pPr marL="6583680" indent="0">
              <a:buNone/>
              <a:defRPr sz="4800"/>
            </a:lvl4pPr>
            <a:lvl5pPr marL="8778240" indent="0">
              <a:buNone/>
              <a:defRPr sz="4800"/>
            </a:lvl5pPr>
            <a:lvl6pPr marL="10972800" indent="0">
              <a:buNone/>
              <a:defRPr sz="4800"/>
            </a:lvl6pPr>
            <a:lvl7pPr marL="13167360" indent="0">
              <a:buNone/>
              <a:defRPr sz="4800"/>
            </a:lvl7pPr>
            <a:lvl8pPr marL="15361920" indent="0">
              <a:buNone/>
              <a:defRPr sz="4800"/>
            </a:lvl8pPr>
            <a:lvl9pPr marL="17556480" indent="0">
              <a:buNone/>
              <a:defRPr sz="4800"/>
            </a:lvl9pPr>
          </a:lstStyle>
          <a:p>
            <a:pPr lvl="0"/>
            <a:r>
              <a:rPr lang="en-US"/>
              <a:t>Click to edit Master text styles</a:t>
            </a:r>
          </a:p>
        </p:txBody>
      </p:sp>
      <p:sp>
        <p:nvSpPr>
          <p:cNvPr id="5" name="Date Placeholder 4"/>
          <p:cNvSpPr>
            <a:spLocks noGrp="1"/>
          </p:cNvSpPr>
          <p:nvPr>
            <p:ph type="dt" sz="half" idx="10"/>
          </p:nvPr>
        </p:nvSpPr>
        <p:spPr/>
        <p:txBody>
          <a:bodyPr/>
          <a:lstStyle/>
          <a:p>
            <a:fld id="{72C3D1F1-7914-458A-AAD6-4B7F8B7C5CF9}"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035C8BC-C405-451A-9D50-F41DC4C35960}" type="slidenum">
              <a:rPr lang="en-US" smtClean="0"/>
              <a:t>‹#›</a:t>
            </a:fld>
            <a:endParaRPr lang="en-US"/>
          </a:p>
        </p:txBody>
      </p:sp>
    </p:spTree>
    <p:extLst>
      <p:ext uri="{BB962C8B-B14F-4D97-AF65-F5344CB8AC3E}">
        <p14:creationId xmlns:p14="http://schemas.microsoft.com/office/powerpoint/2010/main" val="2702433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17520" y="1752607"/>
            <a:ext cx="37856160" cy="6362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017520" y="8763000"/>
            <a:ext cx="37856160" cy="2088642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017520" y="30510487"/>
            <a:ext cx="9875520" cy="1752600"/>
          </a:xfrm>
          <a:prstGeom prst="rect">
            <a:avLst/>
          </a:prstGeom>
        </p:spPr>
        <p:txBody>
          <a:bodyPr vert="horz" lIns="91440" tIns="45720" rIns="91440" bIns="45720" rtlCol="0" anchor="ctr"/>
          <a:lstStyle>
            <a:lvl1pPr algn="l">
              <a:defRPr sz="5760">
                <a:solidFill>
                  <a:schemeClr val="tx1">
                    <a:tint val="75000"/>
                  </a:schemeClr>
                </a:solidFill>
              </a:defRPr>
            </a:lvl1pPr>
          </a:lstStyle>
          <a:p>
            <a:fld id="{72C3D1F1-7914-458A-AAD6-4B7F8B7C5CF9}" type="datetimeFigureOut">
              <a:rPr lang="en-US" smtClean="0"/>
              <a:t>3/24/2025</a:t>
            </a:fld>
            <a:endParaRPr lang="en-US"/>
          </a:p>
        </p:txBody>
      </p:sp>
      <p:sp>
        <p:nvSpPr>
          <p:cNvPr id="5" name="Footer Placeholder 4"/>
          <p:cNvSpPr>
            <a:spLocks noGrp="1"/>
          </p:cNvSpPr>
          <p:nvPr>
            <p:ph type="ftr" sz="quarter" idx="3"/>
          </p:nvPr>
        </p:nvSpPr>
        <p:spPr>
          <a:xfrm>
            <a:off x="14538960" y="30510487"/>
            <a:ext cx="14813280" cy="1752600"/>
          </a:xfrm>
          <a:prstGeom prst="rect">
            <a:avLst/>
          </a:prstGeom>
        </p:spPr>
        <p:txBody>
          <a:bodyPr vert="horz" lIns="91440" tIns="45720" rIns="91440" bIns="45720" rtlCol="0" anchor="ctr"/>
          <a:lstStyle>
            <a:lvl1pPr algn="ctr">
              <a:defRPr sz="576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0998160" y="30510487"/>
            <a:ext cx="9875520" cy="1752600"/>
          </a:xfrm>
          <a:prstGeom prst="rect">
            <a:avLst/>
          </a:prstGeom>
        </p:spPr>
        <p:txBody>
          <a:bodyPr vert="horz" lIns="91440" tIns="45720" rIns="91440" bIns="45720" rtlCol="0" anchor="ctr"/>
          <a:lstStyle>
            <a:lvl1pPr algn="r">
              <a:defRPr sz="5760">
                <a:solidFill>
                  <a:schemeClr val="tx1">
                    <a:tint val="75000"/>
                  </a:schemeClr>
                </a:solidFill>
              </a:defRPr>
            </a:lvl1pPr>
          </a:lstStyle>
          <a:p>
            <a:fld id="{B035C8BC-C405-451A-9D50-F41DC4C35960}" type="slidenum">
              <a:rPr lang="en-US" smtClean="0"/>
              <a:t>‹#›</a:t>
            </a:fld>
            <a:endParaRPr lang="en-US"/>
          </a:p>
        </p:txBody>
      </p:sp>
    </p:spTree>
    <p:extLst>
      <p:ext uri="{BB962C8B-B14F-4D97-AF65-F5344CB8AC3E}">
        <p14:creationId xmlns:p14="http://schemas.microsoft.com/office/powerpoint/2010/main" val="173425478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2.png"/><Relationship Id="rId13" Type="http://schemas.openxmlformats.org/officeDocument/2006/relationships/image" Target="../media/image7.svg"/><Relationship Id="rId3" Type="http://schemas.openxmlformats.org/officeDocument/2006/relationships/diagramLayout" Target="../diagrams/layout1.xml"/><Relationship Id="rId7" Type="http://schemas.openxmlformats.org/officeDocument/2006/relationships/image" Target="../media/image1.png"/><Relationship Id="rId12" Type="http://schemas.openxmlformats.org/officeDocument/2006/relationships/image" Target="../media/image6.png"/><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11" Type="http://schemas.openxmlformats.org/officeDocument/2006/relationships/image" Target="../media/image5.png"/><Relationship Id="rId5" Type="http://schemas.openxmlformats.org/officeDocument/2006/relationships/diagramColors" Target="../diagrams/colors1.xml"/><Relationship Id="rId10" Type="http://schemas.openxmlformats.org/officeDocument/2006/relationships/image" Target="../media/image4.png"/><Relationship Id="rId4" Type="http://schemas.openxmlformats.org/officeDocument/2006/relationships/diagramQuickStyle" Target="../diagrams/quickStyle1.xml"/><Relationship Id="rId9"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Rectangle: Rounded Corners 26">
            <a:extLst>
              <a:ext uri="{FF2B5EF4-FFF2-40B4-BE49-F238E27FC236}">
                <a16:creationId xmlns:a16="http://schemas.microsoft.com/office/drawing/2014/main" id="{9C0C782B-5915-4100-5416-156EB79BAF3D}"/>
              </a:ext>
            </a:extLst>
          </p:cNvPr>
          <p:cNvSpPr/>
          <p:nvPr/>
        </p:nvSpPr>
        <p:spPr>
          <a:xfrm>
            <a:off x="32942324" y="6570497"/>
            <a:ext cx="10284760" cy="18151376"/>
          </a:xfrm>
          <a:prstGeom prst="roundRect">
            <a:avLst/>
          </a:prstGeom>
          <a:solidFill>
            <a:schemeClr val="accent6">
              <a:lumMod val="40000"/>
              <a:lumOff val="6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Rounded Corners 24">
            <a:extLst>
              <a:ext uri="{FF2B5EF4-FFF2-40B4-BE49-F238E27FC236}">
                <a16:creationId xmlns:a16="http://schemas.microsoft.com/office/drawing/2014/main" id="{63CD0925-A99C-D621-9FFF-61F7D0A76558}"/>
              </a:ext>
            </a:extLst>
          </p:cNvPr>
          <p:cNvSpPr/>
          <p:nvPr/>
        </p:nvSpPr>
        <p:spPr>
          <a:xfrm>
            <a:off x="11365870" y="6510528"/>
            <a:ext cx="10284760" cy="22445472"/>
          </a:xfrm>
          <a:prstGeom prst="roundRect">
            <a:avLst/>
          </a:prstGeom>
          <a:solidFill>
            <a:schemeClr val="accent3">
              <a:lumMod val="40000"/>
              <a:lumOff val="6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Rounded Corners 23">
            <a:extLst>
              <a:ext uri="{FF2B5EF4-FFF2-40B4-BE49-F238E27FC236}">
                <a16:creationId xmlns:a16="http://schemas.microsoft.com/office/drawing/2014/main" id="{8B1C1243-601A-8854-AFC3-37012AABEEB4}"/>
              </a:ext>
            </a:extLst>
          </p:cNvPr>
          <p:cNvSpPr/>
          <p:nvPr/>
        </p:nvSpPr>
        <p:spPr>
          <a:xfrm>
            <a:off x="553233" y="6465770"/>
            <a:ext cx="10284760" cy="25473260"/>
          </a:xfrm>
          <a:prstGeom prst="roundRect">
            <a:avLst/>
          </a:prstGeom>
          <a:solidFill>
            <a:schemeClr val="accent3">
              <a:lumMod val="60000"/>
              <a:lumOff val="40000"/>
            </a:schemeClr>
          </a:solidFill>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Rounded Corners 22">
            <a:extLst>
              <a:ext uri="{FF2B5EF4-FFF2-40B4-BE49-F238E27FC236}">
                <a16:creationId xmlns:a16="http://schemas.microsoft.com/office/drawing/2014/main" id="{249412FF-692C-7FE9-9563-8A0CED460191}"/>
              </a:ext>
            </a:extLst>
          </p:cNvPr>
          <p:cNvSpPr/>
          <p:nvPr/>
        </p:nvSpPr>
        <p:spPr>
          <a:xfrm>
            <a:off x="22154097" y="6465770"/>
            <a:ext cx="10284760" cy="25473260"/>
          </a:xfrm>
          <a:prstGeom prst="roundRect">
            <a:avLst/>
          </a:prstGeom>
          <a:solidFill>
            <a:schemeClr val="accent6">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ctrTitle"/>
          </p:nvPr>
        </p:nvSpPr>
        <p:spPr>
          <a:xfrm>
            <a:off x="914400" y="934612"/>
            <a:ext cx="42062400" cy="4976049"/>
          </a:xfrm>
          <a:ln>
            <a:noFill/>
          </a:ln>
        </p:spPr>
        <p:style>
          <a:lnRef idx="2">
            <a:schemeClr val="dk1"/>
          </a:lnRef>
          <a:fillRef idx="1">
            <a:schemeClr val="lt1"/>
          </a:fillRef>
          <a:effectRef idx="0">
            <a:schemeClr val="dk1"/>
          </a:effectRef>
          <a:fontRef idx="minor">
            <a:schemeClr val="dk1"/>
          </a:fontRef>
        </p:style>
        <p:txBody>
          <a:bodyPr anchor="t">
            <a:normAutofit/>
          </a:bodyPr>
          <a:lstStyle/>
          <a:p>
            <a:r>
              <a:rPr lang="en-US" sz="20000" dirty="0" err="1">
                <a:solidFill>
                  <a:schemeClr val="tx1"/>
                </a:solidFill>
              </a:rPr>
              <a:t>MuLink</a:t>
            </a:r>
            <a:br>
              <a:rPr lang="en-US" dirty="0">
                <a:solidFill>
                  <a:schemeClr val="tx1"/>
                </a:solidFill>
              </a:rPr>
            </a:br>
            <a:r>
              <a:rPr lang="en-US" sz="9800" dirty="0">
                <a:solidFill>
                  <a:schemeClr val="tx1"/>
                </a:solidFill>
              </a:rPr>
              <a:t>Justin Joseph, HU, jjoseph4@my.harrisburgu.edu</a:t>
            </a:r>
          </a:p>
        </p:txBody>
      </p:sp>
      <p:sp>
        <p:nvSpPr>
          <p:cNvPr id="8" name="Rectangle 7"/>
          <p:cNvSpPr/>
          <p:nvPr/>
        </p:nvSpPr>
        <p:spPr>
          <a:xfrm>
            <a:off x="914400" y="7315200"/>
            <a:ext cx="12801600" cy="23774400"/>
          </a:xfrm>
          <a:prstGeom prst="rect">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Rectangle 8"/>
          <p:cNvSpPr/>
          <p:nvPr/>
        </p:nvSpPr>
        <p:spPr>
          <a:xfrm>
            <a:off x="15544800" y="7315200"/>
            <a:ext cx="12801600" cy="23774400"/>
          </a:xfrm>
          <a:prstGeom prst="rect">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Rectangle 9"/>
          <p:cNvSpPr/>
          <p:nvPr/>
        </p:nvSpPr>
        <p:spPr>
          <a:xfrm>
            <a:off x="37834420" y="9633097"/>
            <a:ext cx="10284760" cy="23774400"/>
          </a:xfrm>
          <a:prstGeom prst="rect">
            <a:avLst/>
          </a:prstGeom>
          <a:noFill/>
          <a:ln w="1270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p:cNvSpPr txBox="1"/>
          <p:nvPr/>
        </p:nvSpPr>
        <p:spPr>
          <a:xfrm>
            <a:off x="1828800" y="7354957"/>
            <a:ext cx="8407362" cy="1323439"/>
          </a:xfrm>
          <a:prstGeom prst="rect">
            <a:avLst/>
          </a:prstGeom>
          <a:noFill/>
        </p:spPr>
        <p:txBody>
          <a:bodyPr wrap="square" rtlCol="0">
            <a:spAutoFit/>
          </a:bodyPr>
          <a:lstStyle/>
          <a:p>
            <a:r>
              <a:rPr lang="en-US" sz="8000" b="1" dirty="0"/>
              <a:t>Introduction</a:t>
            </a:r>
          </a:p>
        </p:txBody>
      </p:sp>
      <p:sp>
        <p:nvSpPr>
          <p:cNvPr id="13" name="TextBox 12"/>
          <p:cNvSpPr txBox="1"/>
          <p:nvPr/>
        </p:nvSpPr>
        <p:spPr>
          <a:xfrm>
            <a:off x="22860000" y="7354957"/>
            <a:ext cx="9003015" cy="2554545"/>
          </a:xfrm>
          <a:prstGeom prst="rect">
            <a:avLst/>
          </a:prstGeom>
          <a:noFill/>
        </p:spPr>
        <p:txBody>
          <a:bodyPr wrap="square" rtlCol="0">
            <a:spAutoFit/>
          </a:bodyPr>
          <a:lstStyle/>
          <a:p>
            <a:r>
              <a:rPr lang="en-US" sz="8000" b="1" dirty="0"/>
              <a:t>Architecture: How it works</a:t>
            </a:r>
          </a:p>
        </p:txBody>
      </p:sp>
      <p:sp>
        <p:nvSpPr>
          <p:cNvPr id="14" name="TextBox 13"/>
          <p:cNvSpPr txBox="1"/>
          <p:nvPr/>
        </p:nvSpPr>
        <p:spPr>
          <a:xfrm>
            <a:off x="11854687" y="7347854"/>
            <a:ext cx="8320606" cy="1323439"/>
          </a:xfrm>
          <a:prstGeom prst="rect">
            <a:avLst/>
          </a:prstGeom>
          <a:noFill/>
        </p:spPr>
        <p:txBody>
          <a:bodyPr wrap="square" rtlCol="0">
            <a:spAutoFit/>
          </a:bodyPr>
          <a:lstStyle/>
          <a:p>
            <a:r>
              <a:rPr lang="en-US" sz="8000" b="1" dirty="0"/>
              <a:t>System Overview</a:t>
            </a:r>
          </a:p>
        </p:txBody>
      </p:sp>
      <p:sp>
        <p:nvSpPr>
          <p:cNvPr id="15" name="TextBox 14"/>
          <p:cNvSpPr txBox="1"/>
          <p:nvPr/>
        </p:nvSpPr>
        <p:spPr>
          <a:xfrm>
            <a:off x="33841819" y="7354957"/>
            <a:ext cx="9330956" cy="1323439"/>
          </a:xfrm>
          <a:prstGeom prst="rect">
            <a:avLst/>
          </a:prstGeom>
          <a:noFill/>
        </p:spPr>
        <p:txBody>
          <a:bodyPr wrap="square" rtlCol="0">
            <a:spAutoFit/>
          </a:bodyPr>
          <a:lstStyle/>
          <a:p>
            <a:r>
              <a:rPr lang="en-US" sz="8000" b="1" dirty="0"/>
              <a:t>Current Progress</a:t>
            </a:r>
          </a:p>
        </p:txBody>
      </p:sp>
      <p:sp>
        <p:nvSpPr>
          <p:cNvPr id="16" name="TextBox 15"/>
          <p:cNvSpPr txBox="1"/>
          <p:nvPr/>
        </p:nvSpPr>
        <p:spPr>
          <a:xfrm>
            <a:off x="33991825" y="26452109"/>
            <a:ext cx="9030945" cy="1323439"/>
          </a:xfrm>
          <a:prstGeom prst="rect">
            <a:avLst/>
          </a:prstGeom>
          <a:noFill/>
        </p:spPr>
        <p:txBody>
          <a:bodyPr wrap="square" rtlCol="0">
            <a:spAutoFit/>
          </a:bodyPr>
          <a:lstStyle/>
          <a:p>
            <a:r>
              <a:rPr lang="en-US" sz="8000" b="1" dirty="0"/>
              <a:t>Acknowledgements</a:t>
            </a:r>
          </a:p>
        </p:txBody>
      </p:sp>
      <p:sp>
        <p:nvSpPr>
          <p:cNvPr id="26" name="TextBox 25"/>
          <p:cNvSpPr txBox="1"/>
          <p:nvPr/>
        </p:nvSpPr>
        <p:spPr>
          <a:xfrm>
            <a:off x="1828800" y="10082935"/>
            <a:ext cx="8110330" cy="7478970"/>
          </a:xfrm>
          <a:prstGeom prst="rect">
            <a:avLst/>
          </a:prstGeom>
          <a:noFill/>
        </p:spPr>
        <p:txBody>
          <a:bodyPr wrap="square" rtlCol="0">
            <a:spAutoFit/>
          </a:bodyPr>
          <a:lstStyle/>
          <a:p>
            <a:r>
              <a:rPr lang="en-US" sz="4000" dirty="0" err="1"/>
              <a:t>MuLink</a:t>
            </a:r>
            <a:r>
              <a:rPr lang="en-US" sz="4000" dirty="0"/>
              <a:t> is an Android application designed to connect different music streaming services by allowing users to create playlists with songs across connected platforms. </a:t>
            </a:r>
            <a:r>
              <a:rPr lang="en-US" sz="4000" dirty="0" err="1"/>
              <a:t>MuLink</a:t>
            </a:r>
            <a:r>
              <a:rPr lang="en-US" sz="4000" dirty="0"/>
              <a:t> was created to address the problem of some songs being limited to certain platforms and not others, forcing users to traverse multiple services to listen to certain songs and the inability to create playlists containing desired songs.</a:t>
            </a:r>
          </a:p>
        </p:txBody>
      </p:sp>
      <p:sp>
        <p:nvSpPr>
          <p:cNvPr id="29" name="TextBox 28"/>
          <p:cNvSpPr txBox="1"/>
          <p:nvPr/>
        </p:nvSpPr>
        <p:spPr>
          <a:xfrm>
            <a:off x="12185595" y="19412072"/>
            <a:ext cx="8110332" cy="8710077"/>
          </a:xfrm>
          <a:prstGeom prst="rect">
            <a:avLst/>
          </a:prstGeom>
          <a:noFill/>
        </p:spPr>
        <p:txBody>
          <a:bodyPr wrap="square" rtlCol="0">
            <a:spAutoFit/>
          </a:bodyPr>
          <a:lstStyle/>
          <a:p>
            <a:r>
              <a:rPr lang="en-US" sz="4000" dirty="0"/>
              <a:t>While this app is planned to support Spotify, YouTube, and SoundCloud, support for other services can be implemented in the future. Services of note include Apple Music and Tidal.</a:t>
            </a:r>
          </a:p>
          <a:p>
            <a:endParaRPr lang="en-US" sz="4000" dirty="0"/>
          </a:p>
          <a:p>
            <a:r>
              <a:rPr lang="en-US" sz="4000" dirty="0"/>
              <a:t>Playlists will include a form of redirect that allows users to listen to music, albeit through redirects due to terms and conditions.</a:t>
            </a:r>
          </a:p>
          <a:p>
            <a:endParaRPr lang="en-US" sz="4000" dirty="0"/>
          </a:p>
          <a:p>
            <a:r>
              <a:rPr lang="en-US" sz="4000" dirty="0"/>
              <a:t>*Due to issues with SoundCloud’s API, it will likely not be implemented in the demo version.</a:t>
            </a:r>
          </a:p>
        </p:txBody>
      </p:sp>
      <p:sp>
        <p:nvSpPr>
          <p:cNvPr id="36" name="TextBox 35"/>
          <p:cNvSpPr txBox="1"/>
          <p:nvPr/>
        </p:nvSpPr>
        <p:spPr>
          <a:xfrm>
            <a:off x="23101659" y="10398717"/>
            <a:ext cx="9223512" cy="6863417"/>
          </a:xfrm>
          <a:prstGeom prst="rect">
            <a:avLst/>
          </a:prstGeom>
          <a:noFill/>
        </p:spPr>
        <p:txBody>
          <a:bodyPr wrap="square" rtlCol="0">
            <a:spAutoFit/>
          </a:bodyPr>
          <a:lstStyle/>
          <a:p>
            <a:r>
              <a:rPr lang="en-US" sz="4000" dirty="0" err="1"/>
              <a:t>MuLink</a:t>
            </a:r>
            <a:r>
              <a:rPr lang="en-US" sz="4000" dirty="0"/>
              <a:t> is being developed for Android 14.0+ (</a:t>
            </a:r>
            <a:r>
              <a:rPr lang="en-US" sz="4000" dirty="0" err="1"/>
              <a:t>UpsideDownCake</a:t>
            </a:r>
            <a:r>
              <a:rPr lang="en-US" sz="4000" dirty="0"/>
              <a:t>) and newer on Android Studio using Java. It can be installed as an APK file.</a:t>
            </a:r>
          </a:p>
          <a:p>
            <a:endParaRPr lang="en-US" sz="4000" dirty="0"/>
          </a:p>
          <a:p>
            <a:r>
              <a:rPr lang="en-US" sz="4000" dirty="0" err="1"/>
              <a:t>MuLink</a:t>
            </a:r>
            <a:r>
              <a:rPr lang="en-US" sz="4000" dirty="0"/>
              <a:t> utilizes developer APIs from the services to fetch song details upon user request. These details will be saved when added to a playlist. Eligible songs in playlists can also be used to create playlists on the platforms if requested by the user.</a:t>
            </a:r>
          </a:p>
        </p:txBody>
      </p:sp>
      <p:sp>
        <p:nvSpPr>
          <p:cNvPr id="44" name="TextBox 43"/>
          <p:cNvSpPr txBox="1"/>
          <p:nvPr/>
        </p:nvSpPr>
        <p:spPr>
          <a:xfrm>
            <a:off x="3395432" y="30831748"/>
            <a:ext cx="4600362" cy="707886"/>
          </a:xfrm>
          <a:prstGeom prst="rect">
            <a:avLst/>
          </a:prstGeom>
          <a:noFill/>
        </p:spPr>
        <p:txBody>
          <a:bodyPr wrap="square" rtlCol="0">
            <a:spAutoFit/>
          </a:bodyPr>
          <a:lstStyle/>
          <a:p>
            <a:pPr algn="ctr"/>
            <a:r>
              <a:rPr lang="en-US" sz="4000" dirty="0"/>
              <a:t>Fig. 1: Music Menu</a:t>
            </a:r>
          </a:p>
        </p:txBody>
      </p:sp>
      <p:sp>
        <p:nvSpPr>
          <p:cNvPr id="45" name="TextBox 44"/>
          <p:cNvSpPr txBox="1"/>
          <p:nvPr/>
        </p:nvSpPr>
        <p:spPr>
          <a:xfrm>
            <a:off x="33991825" y="28402965"/>
            <a:ext cx="8116546" cy="1323439"/>
          </a:xfrm>
          <a:prstGeom prst="rect">
            <a:avLst/>
          </a:prstGeom>
          <a:noFill/>
        </p:spPr>
        <p:txBody>
          <a:bodyPr wrap="square" rtlCol="0">
            <a:spAutoFit/>
          </a:bodyPr>
          <a:lstStyle/>
          <a:p>
            <a:r>
              <a:rPr lang="en-US" sz="4000" dirty="0"/>
              <a:t>Thanks to Professor Grim for advising my project.</a:t>
            </a:r>
          </a:p>
        </p:txBody>
      </p:sp>
      <p:sp>
        <p:nvSpPr>
          <p:cNvPr id="46" name="TextBox 45"/>
          <p:cNvSpPr txBox="1"/>
          <p:nvPr/>
        </p:nvSpPr>
        <p:spPr>
          <a:xfrm>
            <a:off x="33794322" y="9397207"/>
            <a:ext cx="8416556" cy="5016758"/>
          </a:xfrm>
          <a:prstGeom prst="rect">
            <a:avLst/>
          </a:prstGeom>
          <a:noFill/>
        </p:spPr>
        <p:txBody>
          <a:bodyPr wrap="square" rtlCol="0">
            <a:spAutoFit/>
          </a:bodyPr>
          <a:lstStyle/>
          <a:p>
            <a:pPr marL="571500" indent="-571500">
              <a:buFont typeface="Arial" panose="020B0604020202020204" pitchFamily="34" charset="0"/>
              <a:buChar char="•"/>
            </a:pPr>
            <a:r>
              <a:rPr lang="en-US" sz="4000" dirty="0"/>
              <a:t>Excessive planning has caused delays in implementation</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App has a playlist structure but very little functionality</a:t>
            </a:r>
          </a:p>
          <a:p>
            <a:pPr marL="571500" indent="-571500">
              <a:buFont typeface="Arial" panose="020B0604020202020204" pitchFamily="34" charset="0"/>
              <a:buChar char="•"/>
            </a:pPr>
            <a:endParaRPr lang="en-US" sz="4000" dirty="0"/>
          </a:p>
          <a:p>
            <a:pPr marL="571500" indent="-571500">
              <a:buFont typeface="Arial" panose="020B0604020202020204" pitchFamily="34" charset="0"/>
              <a:buChar char="•"/>
            </a:pPr>
            <a:r>
              <a:rPr lang="en-US" sz="4000" dirty="0"/>
              <a:t>Currently working on a way to save playlist data to a JSON file.</a:t>
            </a:r>
          </a:p>
        </p:txBody>
      </p:sp>
      <p:graphicFrame>
        <p:nvGraphicFramePr>
          <p:cNvPr id="52" name="Diagram 51"/>
          <p:cNvGraphicFramePr/>
          <p:nvPr>
            <p:extLst>
              <p:ext uri="{D42A27DB-BD31-4B8C-83A1-F6EECF244321}">
                <p14:modId xmlns:p14="http://schemas.microsoft.com/office/powerpoint/2010/main" val="4122254980"/>
              </p:ext>
            </p:extLst>
          </p:nvPr>
        </p:nvGraphicFramePr>
        <p:xfrm>
          <a:off x="11605392" y="9579973"/>
          <a:ext cx="7878816" cy="902742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pSp>
        <p:nvGrpSpPr>
          <p:cNvPr id="34" name="Group 33"/>
          <p:cNvGrpSpPr/>
          <p:nvPr/>
        </p:nvGrpSpPr>
        <p:grpSpPr>
          <a:xfrm>
            <a:off x="36569792" y="874644"/>
            <a:ext cx="6400800" cy="4532243"/>
            <a:chOff x="27741807" y="914399"/>
            <a:chExt cx="4263061" cy="2981517"/>
          </a:xfrm>
        </p:grpSpPr>
        <p:sp>
          <p:nvSpPr>
            <p:cNvPr id="39" name="Rectangle 38"/>
            <p:cNvSpPr/>
            <p:nvPr/>
          </p:nvSpPr>
          <p:spPr>
            <a:xfrm>
              <a:off x="27741807" y="914399"/>
              <a:ext cx="4263061" cy="298151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400" dirty="0">
                  <a:solidFill>
                    <a:schemeClr val="tx1"/>
                  </a:solidFill>
                </a:rPr>
                <a:t>LOGO</a:t>
              </a:r>
            </a:p>
          </p:txBody>
        </p:sp>
        <p:pic>
          <p:nvPicPr>
            <p:cNvPr id="40" name="Picture 4">
              <a:extLst>
                <a:ext uri="{FF2B5EF4-FFF2-40B4-BE49-F238E27FC236}">
                  <a16:creationId xmlns:a16="http://schemas.microsoft.com/office/drawing/2014/main" id="{4D98D61F-8534-0649-883A-CB0D245EB0F0}"/>
                </a:ext>
              </a:extLst>
            </p:cNvPr>
            <p:cNvPicPr>
              <a:picLocks noChangeAspect="1" noChangeArrowheads="1"/>
            </p:cNvPicPr>
            <p:nvPr/>
          </p:nvPicPr>
          <p:blipFill>
            <a:blip r:embed="rId7" cstate="print"/>
            <a:srcRect/>
            <a:stretch>
              <a:fillRect/>
            </a:stretch>
          </p:blipFill>
          <p:spPr bwMode="auto">
            <a:xfrm>
              <a:off x="27741807" y="1564195"/>
              <a:ext cx="4262192" cy="1299377"/>
            </a:xfrm>
            <a:prstGeom prst="rect">
              <a:avLst/>
            </a:prstGeom>
            <a:noFill/>
            <a:ln w="9525">
              <a:noFill/>
              <a:miter lim="800000"/>
              <a:headEnd/>
              <a:tailEnd/>
            </a:ln>
            <a:effectLst/>
          </p:spPr>
        </p:pic>
      </p:grpSp>
      <p:pic>
        <p:nvPicPr>
          <p:cNvPr id="5" name="Graphic 4">
            <a:extLst>
              <a:ext uri="{FF2B5EF4-FFF2-40B4-BE49-F238E27FC236}">
                <a16:creationId xmlns:a16="http://schemas.microsoft.com/office/drawing/2014/main" id="{F64D187F-03E8-E54D-CFD1-21E5778DA278}"/>
              </a:ext>
            </a:extLst>
          </p:cNvPr>
          <p:cNvPicPr>
            <a:picLocks noChangeAspect="1"/>
          </p:cNvPicPr>
          <p:nvPr/>
        </p:nvPicPr>
        <p:blipFill>
          <a:blip r:embed="rId8">
            <a:extLst>
              <a:ext uri="{96DAC541-7B7A-43D3-8B79-37D633B846F1}">
                <asvg:svgBlip xmlns:asvg="http://schemas.microsoft.com/office/drawing/2016/SVG/main" r:embed="rId9"/>
              </a:ext>
            </a:extLst>
          </a:blip>
          <a:srcRect l="38994" t="34142" r="36857" b="32122"/>
          <a:stretch/>
        </p:blipFill>
        <p:spPr>
          <a:xfrm>
            <a:off x="1667016" y="579272"/>
            <a:ext cx="4889360" cy="5122985"/>
          </a:xfrm>
          <a:prstGeom prst="rect">
            <a:avLst/>
          </a:prstGeom>
        </p:spPr>
      </p:pic>
      <p:pic>
        <p:nvPicPr>
          <p:cNvPr id="7" name="Picture 6">
            <a:extLst>
              <a:ext uri="{FF2B5EF4-FFF2-40B4-BE49-F238E27FC236}">
                <a16:creationId xmlns:a16="http://schemas.microsoft.com/office/drawing/2014/main" id="{58567397-E565-7033-7626-1DD7BDF06658}"/>
              </a:ext>
            </a:extLst>
          </p:cNvPr>
          <p:cNvPicPr>
            <a:picLocks noChangeAspect="1"/>
          </p:cNvPicPr>
          <p:nvPr/>
        </p:nvPicPr>
        <p:blipFill>
          <a:blip r:embed="rId10"/>
          <a:stretch>
            <a:fillRect/>
          </a:stretch>
        </p:blipFill>
        <p:spPr>
          <a:xfrm>
            <a:off x="24643195" y="18332304"/>
            <a:ext cx="5671619" cy="12009653"/>
          </a:xfrm>
          <a:prstGeom prst="rect">
            <a:avLst/>
          </a:prstGeom>
        </p:spPr>
      </p:pic>
      <p:pic>
        <p:nvPicPr>
          <p:cNvPr id="17" name="Picture 16">
            <a:extLst>
              <a:ext uri="{FF2B5EF4-FFF2-40B4-BE49-F238E27FC236}">
                <a16:creationId xmlns:a16="http://schemas.microsoft.com/office/drawing/2014/main" id="{DBEDE487-B365-55BC-9F0F-AD1C872D7AAA}"/>
              </a:ext>
            </a:extLst>
          </p:cNvPr>
          <p:cNvPicPr>
            <a:picLocks noChangeAspect="1"/>
          </p:cNvPicPr>
          <p:nvPr/>
        </p:nvPicPr>
        <p:blipFill>
          <a:blip r:embed="rId11"/>
          <a:stretch>
            <a:fillRect/>
          </a:stretch>
        </p:blipFill>
        <p:spPr>
          <a:xfrm>
            <a:off x="3048155" y="18372061"/>
            <a:ext cx="5671619" cy="12009653"/>
          </a:xfrm>
          <a:prstGeom prst="rect">
            <a:avLst/>
          </a:prstGeom>
        </p:spPr>
      </p:pic>
      <p:sp>
        <p:nvSpPr>
          <p:cNvPr id="18" name="TextBox 17">
            <a:extLst>
              <a:ext uri="{FF2B5EF4-FFF2-40B4-BE49-F238E27FC236}">
                <a16:creationId xmlns:a16="http://schemas.microsoft.com/office/drawing/2014/main" id="{87D89672-441A-B335-7852-270B539CA91C}"/>
              </a:ext>
            </a:extLst>
          </p:cNvPr>
          <p:cNvSpPr txBox="1"/>
          <p:nvPr/>
        </p:nvSpPr>
        <p:spPr>
          <a:xfrm>
            <a:off x="25056155" y="30831172"/>
            <a:ext cx="4600362" cy="707886"/>
          </a:xfrm>
          <a:prstGeom prst="rect">
            <a:avLst/>
          </a:prstGeom>
          <a:noFill/>
        </p:spPr>
        <p:txBody>
          <a:bodyPr wrap="square" rtlCol="0">
            <a:spAutoFit/>
          </a:bodyPr>
          <a:lstStyle/>
          <a:p>
            <a:pPr algn="ctr"/>
            <a:r>
              <a:rPr lang="en-US" sz="4000" dirty="0"/>
              <a:t>Fig. 2: Inside Playlist</a:t>
            </a:r>
          </a:p>
        </p:txBody>
      </p:sp>
      <p:pic>
        <p:nvPicPr>
          <p:cNvPr id="20" name="Graphic 19">
            <a:extLst>
              <a:ext uri="{FF2B5EF4-FFF2-40B4-BE49-F238E27FC236}">
                <a16:creationId xmlns:a16="http://schemas.microsoft.com/office/drawing/2014/main" id="{726AB36C-0DB3-579D-3A78-CB752232C9C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34617581" y="15577574"/>
            <a:ext cx="6433677" cy="6433677"/>
          </a:xfrm>
          <a:prstGeom prst="rect">
            <a:avLst/>
          </a:prstGeom>
        </p:spPr>
      </p:pic>
      <p:sp>
        <p:nvSpPr>
          <p:cNvPr id="21" name="TextBox 20">
            <a:extLst>
              <a:ext uri="{FF2B5EF4-FFF2-40B4-BE49-F238E27FC236}">
                <a16:creationId xmlns:a16="http://schemas.microsoft.com/office/drawing/2014/main" id="{8E4DB69E-205C-1DC3-E394-28A46A31BC8B}"/>
              </a:ext>
            </a:extLst>
          </p:cNvPr>
          <p:cNvSpPr txBox="1"/>
          <p:nvPr/>
        </p:nvSpPr>
        <p:spPr>
          <a:xfrm>
            <a:off x="34580189" y="22417073"/>
            <a:ext cx="6508459" cy="707886"/>
          </a:xfrm>
          <a:prstGeom prst="rect">
            <a:avLst/>
          </a:prstGeom>
          <a:noFill/>
        </p:spPr>
        <p:txBody>
          <a:bodyPr wrap="square" rtlCol="0">
            <a:spAutoFit/>
          </a:bodyPr>
          <a:lstStyle/>
          <a:p>
            <a:pPr algn="ctr"/>
            <a:r>
              <a:rPr lang="en-US" sz="4000" dirty="0"/>
              <a:t>Fig. 3: Repository QR Code</a:t>
            </a:r>
          </a:p>
        </p:txBody>
      </p:sp>
    </p:spTree>
    <p:extLst>
      <p:ext uri="{BB962C8B-B14F-4D97-AF65-F5344CB8AC3E}">
        <p14:creationId xmlns:p14="http://schemas.microsoft.com/office/powerpoint/2010/main" val="274581173"/>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98F6ED389E4A64F906ADE2653671882" ma:contentTypeVersion="13" ma:contentTypeDescription="Create a new document." ma:contentTypeScope="" ma:versionID="c83be6ce74f38c60ef500aac7e8fb950">
  <xsd:schema xmlns:xsd="http://www.w3.org/2001/XMLSchema" xmlns:xs="http://www.w3.org/2001/XMLSchema" xmlns:p="http://schemas.microsoft.com/office/2006/metadata/properties" xmlns:ns2="5a6eaddf-f209-4109-82e1-84eb1265dfe2" xmlns:ns3="8b21f521-365e-419b-9c5c-878cd5dd6518" targetNamespace="http://schemas.microsoft.com/office/2006/metadata/properties" ma:root="true" ma:fieldsID="b994c4d01bbbf8c6e779bee8e032e3ab" ns2:_="" ns3:_="">
    <xsd:import namespace="5a6eaddf-f209-4109-82e1-84eb1265dfe2"/>
    <xsd:import namespace="8b21f521-365e-419b-9c5c-878cd5dd6518"/>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2:lcf76f155ced4ddcb4097134ff3c332f" minOccurs="0"/>
                <xsd:element ref="ns3: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a6eaddf-f209-4109-82e1-84eb1265dfe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ServiceAutoTags" ma:index="13" nillable="true" ma:displayName="Tags" ma:internalName="MediaServiceAutoTags"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LengthInSeconds" ma:index="17" nillable="true" ma:displayName="MediaLengthInSeconds" ma:hidden="true"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357b69f6-e5c2-4bd2-9a41-b144f3b247a7"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8b21f521-365e-419b-9c5c-878cd5dd6518"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dfc40d9c-206c-432a-888f-ea61cdebd04b}" ma:internalName="TaxCatchAll" ma:showField="CatchAllData" ma:web="8b21f521-365e-419b-9c5c-878cd5dd6518">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b21f521-365e-419b-9c5c-878cd5dd6518" xsi:nil="true"/>
    <lcf76f155ced4ddcb4097134ff3c332f xmlns="5a6eaddf-f209-4109-82e1-84eb1265dfe2">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A7838F2-AD46-4C1A-9F2D-D812912A255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a6eaddf-f209-4109-82e1-84eb1265dfe2"/>
    <ds:schemaRef ds:uri="8b21f521-365e-419b-9c5c-878cd5dd651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53BEC37-D9A8-4393-B59B-28807AAB8CDA}">
  <ds:schemaRefs>
    <ds:schemaRef ds:uri="http://schemas.microsoft.com/office/2006/metadata/properties"/>
    <ds:schemaRef ds:uri="http://www.w3.org/XML/1998/namespace"/>
    <ds:schemaRef ds:uri="http://purl.org/dc/terms/"/>
    <ds:schemaRef ds:uri="http://purl.org/dc/elements/1.1/"/>
    <ds:schemaRef ds:uri="http://schemas.microsoft.com/office/infopath/2007/PartnerControls"/>
    <ds:schemaRef ds:uri="http://schemas.openxmlformats.org/package/2006/metadata/core-properties"/>
    <ds:schemaRef ds:uri="http://schemas.microsoft.com/office/2006/documentManagement/types"/>
    <ds:schemaRef ds:uri="a480af59-bc84-46dc-a56c-f654b7c92280"/>
    <ds:schemaRef ds:uri="2726d42e-43d2-4cb8-81aa-8333bc9b18bb"/>
    <ds:schemaRef ds:uri="http://purl.org/dc/dcmitype/"/>
    <ds:schemaRef ds:uri="8b21f521-365e-419b-9c5c-878cd5dd6518"/>
    <ds:schemaRef ds:uri="5a6eaddf-f209-4109-82e1-84eb1265dfe2"/>
  </ds:schemaRefs>
</ds:datastoreItem>
</file>

<file path=customXml/itemProps3.xml><?xml version="1.0" encoding="utf-8"?>
<ds:datastoreItem xmlns:ds="http://schemas.openxmlformats.org/officeDocument/2006/customXml" ds:itemID="{DD4CFA1D-56AB-41A5-B53A-C618F424818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651</TotalTime>
  <Words>305</Words>
  <Application>Microsoft Office PowerPoint</Application>
  <PresentationFormat>Custom</PresentationFormat>
  <Paragraphs>29</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Calibri</vt:lpstr>
      <vt:lpstr>Calibri Light</vt:lpstr>
      <vt:lpstr>Office Theme</vt:lpstr>
      <vt:lpstr>MuLink Justin Joseph, HU, jjoseph4@my.harrisburgu.edu</vt:lpstr>
    </vt:vector>
  </TitlesOfParts>
  <Company>UCLA Library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of your poster Author name, affiliation, email</dc:title>
  <dc:creator>Bethany Myers</dc:creator>
  <cp:lastModifiedBy>Justin Joseph</cp:lastModifiedBy>
  <cp:revision>13</cp:revision>
  <dcterms:created xsi:type="dcterms:W3CDTF">2015-02-24T18:33:10Z</dcterms:created>
  <dcterms:modified xsi:type="dcterms:W3CDTF">2025-03-25T03:33:14Z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0x010100898F6ED389E4A64F906ADE2653671882</vt:lpwstr>
  </property>
</Properties>
</file>