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exend Light"/>
      <p:regular r:id="rId16"/>
      <p:bold r:id="rId17"/>
    </p:embeddedFont>
    <p:embeddedFont>
      <p:font typeface="Lexe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Light-bold.fntdata"/><Relationship Id="rId16" Type="http://schemas.openxmlformats.org/officeDocument/2006/relationships/font" Target="fonts/LexendLight-regular.fntdata"/><Relationship Id="rId19" Type="http://schemas.openxmlformats.org/officeDocument/2006/relationships/font" Target="fonts/Lexend-bold.fntdata"/><Relationship Id="rId18" Type="http://schemas.openxmlformats.org/officeDocument/2006/relationships/font" Target="fonts/Lexe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34a304d58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34a304d5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34a304d58fd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34a304d58fd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34a304d58f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34a304d58f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34a304d58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34a304d58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34a304d58f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34a304d58f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34a304d58f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34a304d58f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Ironically the problems led me to just focus on the UI functionality instead of the actual functionality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34a3685d7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34a3685d7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 - I knew I didn’t have time to implement this but this was the new ideal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34a304d58f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34a304d58f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34a3685d75f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34a3685d75f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34a304d58fd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34a304d58fd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57" name="Google Shape;557;p1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6" name="Google Shape;616;p1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17" name="Google Shape;617;p1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9" name="Google Shape;619;p11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0" name="Google Shape;620;p1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23" name="Google Shape;623;p1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2" name="Google Shape;682;p1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83" name="Google Shape;683;p1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2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12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6" name="Google Shape;686;p12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7" name="Google Shape;687;p1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90" name="Google Shape;690;p1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9" name="Google Shape;749;p1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0" name="Google Shape;750;p1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3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2" name="Google Shape;752;p1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1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55" name="Google Shape;755;p1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4" name="Google Shape;814;p1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15" name="Google Shape;81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4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4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4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19" name="Google Shape;819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81" name="Google Shape;881;p1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82" name="Google Shape;882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5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4" name="Google Shape;88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7" name="Google Shape;88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8" name="Google Shape;8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2" name="Google Shape;89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3" name="Google Shape;89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94" name="Google Shape;8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97" name="Google Shape;897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56" name="Google Shape;956;p1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57" name="Google Shape;95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9" name="Google Shape;959;p18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63" name="Google Shape;963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2" name="Google Shape;1022;p1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23" name="Google Shape;1023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9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25" name="Google Shape;102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28" name="Google Shape;1028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7" name="Google Shape;1087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88" name="Google Shape;1088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0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90" name="Google Shape;1090;p20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1" name="Google Shape;1091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" name="Google Shape;19;p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" name="Google Shape;78;p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1" name="Google Shape;81;p3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94" name="Google Shape;1094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3" name="Google Shape;1153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4" name="Google Shape;1154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8" name="Google Shape;1158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162" name="Google Shape;1162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63" name="Google Shape;1163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22" name="Google Shape;122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3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4" name="Google Shape;1224;p23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5" name="Google Shape;1225;p23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23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23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23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9" name="Google Shape;1229;p23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33" name="Google Shape;1233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34" name="Google Shape;1234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93" name="Google Shape;1293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4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5" name="Google Shape;1295;p24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6" name="Google Shape;1296;p24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297" name="Google Shape;1297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00" name="Google Shape;1300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01" name="Google Shape;1301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60" name="Google Shape;1360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2" name="Google Shape;1362;p25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3" name="Google Shape;1363;p25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4" name="Google Shape;1364;p25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5" name="Google Shape;1365;p25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6" name="Google Shape;1366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69" name="Google Shape;136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70" name="Google Shape;137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29" name="Google Shape;1429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1" name="Google Shape;1431;p26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2" name="Google Shape;1432;p26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26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4" name="Google Shape;1434;p26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26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6" name="Google Shape;1436;p26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40" name="Google Shape;1440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41" name="Google Shape;1441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00" name="Google Shape;1500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2" name="Google Shape;1502;p27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3" name="Google Shape;1503;p27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27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5" name="Google Shape;1505;p27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27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7" name="Google Shape;1507;p27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27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9" name="Google Shape;1509;p27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13" name="Google Shape;1513;p2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14" name="Google Shape;1514;p2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3" name="Google Shape;1573;p2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5" name="Google Shape;1575;p28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576" name="Google Shape;1576;p2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79" name="Google Shape;1579;p2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80" name="Google Shape;1580;p2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39" name="Google Shape;1639;p2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1" name="Google Shape;1641;p29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2" name="Google Shape;1642;p29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29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4" name="Google Shape;1644;p29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9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6" name="Google Shape;1646;p29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7" name="Google Shape;1647;p2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50" name="Google Shape;1650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51" name="Google Shape;1651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10" name="Google Shape;1710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2" name="Google Shape;1712;p30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3" name="Google Shape;1713;p30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30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5" name="Google Shape;1715;p30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6" name="Google Shape;1716;p30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7" name="Google Shape;1717;p30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8" name="Google Shape;1718;p30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9" name="Google Shape;1719;p30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0" name="Google Shape;1720;p30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21" name="Google Shape;1721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7" name="Google Shape;87;p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6" name="Google Shape;146;p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1" name="Google Shape;151;p4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24" name="Google Shape;1724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25" name="Google Shape;1725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4" name="Google Shape;1784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31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86" name="Google Shape;1786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89" name="Google Shape;1789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90" name="Google Shape;1790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49" name="Google Shape;1849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2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1" name="Google Shape;1851;p32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2" name="Google Shape;1852;p32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3" name="Google Shape;1853;p32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4" name="Google Shape;1854;p32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5" name="Google Shape;1855;p32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6" name="Google Shape;1856;p32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7" name="Google Shape;1857;p32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8" name="Google Shape;1858;p32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9" name="Google Shape;1859;p32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60" name="Google Shape;1860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4" name="Google Shape;154;p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3" name="Google Shape;213;p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6" name="Google Shape;216;p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7" name="Google Shape;217;p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5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3" name="Google Shape;223;p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2" name="Google Shape;282;p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84" name="Google Shape;284;p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5" name="Google Shape;285;p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6" name="Google Shape;286;p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6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90" name="Google Shape;290;p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9" name="Google Shape;349;p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1" name="Google Shape;351;p7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4" name="Google Shape;354;p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57" name="Google Shape;357;p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6" name="Google Shape;416;p8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8" name="Google Shape;418;p8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1" name="Google Shape;421;p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2" name="Google Shape;422;p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26" name="Google Shape;426;p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5" name="Google Shape;485;p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86" name="Google Shape;486;p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9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9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92" name="Google Shape;492;p1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1" name="Google Shape;551;p1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52" name="Google Shape;552;p1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0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1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5" name="Google Shape;1865;p33"/>
          <p:cNvGrpSpPr/>
          <p:nvPr/>
        </p:nvGrpSpPr>
        <p:grpSpPr>
          <a:xfrm>
            <a:off x="6135391" y="344162"/>
            <a:ext cx="2409721" cy="1412672"/>
            <a:chOff x="6133842" y="4955476"/>
            <a:chExt cx="3220261" cy="1380236"/>
          </a:xfrm>
        </p:grpSpPr>
        <p:sp>
          <p:nvSpPr>
            <p:cNvPr id="1866" name="Google Shape;1866;p33"/>
            <p:cNvSpPr/>
            <p:nvPr/>
          </p:nvSpPr>
          <p:spPr>
            <a:xfrm>
              <a:off x="6187411" y="5018972"/>
              <a:ext cx="3108173" cy="1253236"/>
            </a:xfrm>
            <a:custGeom>
              <a:rect b="b" l="l" r="r" t="t"/>
              <a:pathLst>
                <a:path extrusionOk="0" h="1253236" w="2932239">
                  <a:moveTo>
                    <a:pt x="0" y="0"/>
                  </a:moveTo>
                  <a:lnTo>
                    <a:pt x="2932240" y="0"/>
                  </a:lnTo>
                  <a:lnTo>
                    <a:pt x="2932240" y="1253236"/>
                  </a:lnTo>
                  <a:lnTo>
                    <a:pt x="0" y="125323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6133842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6133842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9232183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9232183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1871" name="Google Shape;1871;p33"/>
          <p:cNvSpPr/>
          <p:nvPr/>
        </p:nvSpPr>
        <p:spPr>
          <a:xfrm>
            <a:off x="7417116" y="1579736"/>
            <a:ext cx="263412" cy="324213"/>
          </a:xfrm>
          <a:custGeom>
            <a:rect b="b" l="l" r="r" t="t"/>
            <a:pathLst>
              <a:path extrusionOk="0" h="19170" w="15575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2" name="Google Shape;1872;p33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1873" name="Google Shape;1873;p33"/>
          <p:cNvSpPr txBox="1"/>
          <p:nvPr>
            <p:ph idx="2" type="subTitle"/>
          </p:nvPr>
        </p:nvSpPr>
        <p:spPr>
          <a:xfrm>
            <a:off x="6441625" y="459600"/>
            <a:ext cx="19638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II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By: Justin Joseph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Advisor: Professor Grim</a:t>
            </a:r>
            <a:endParaRPr/>
          </a:p>
        </p:txBody>
      </p:sp>
      <p:sp>
        <p:nvSpPr>
          <p:cNvPr id="1874" name="Google Shape;1874;p33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MuLink: Integrated Music App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1875" name="Google Shape;1875;p33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/>
          </a:p>
        </p:txBody>
      </p:sp>
      <p:sp>
        <p:nvSpPr>
          <p:cNvPr id="1876" name="Google Shape;1876;p33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</a:t>
            </a:r>
            <a:r>
              <a:rPr lang="en"/>
              <a:t>   </a:t>
            </a:r>
            <a:r>
              <a:rPr lang="en"/>
              <a:t>Course Number</a:t>
            </a:r>
            <a:r>
              <a:rPr lang="en"/>
              <a:t>   </a:t>
            </a:r>
            <a:r>
              <a:rPr lang="en"/>
              <a:t> Section</a:t>
            </a:r>
            <a:r>
              <a:rPr lang="en"/>
              <a:t>    </a:t>
            </a:r>
            <a:r>
              <a:rPr lang="en"/>
              <a:t>Time</a:t>
            </a:r>
            <a:r>
              <a:rPr lang="en"/>
              <a:t>    </a:t>
            </a:r>
            <a:r>
              <a:rPr lang="en"/>
              <a:t>Location</a:t>
            </a:r>
            <a:endParaRPr/>
          </a:p>
        </p:txBody>
      </p:sp>
      <p:pic>
        <p:nvPicPr>
          <p:cNvPr id="1877" name="Google Shape;1877;p33" title="MuLink_Log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6725" y="3795850"/>
            <a:ext cx="2327050" cy="112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8" name="Google Shape;1878;p33"/>
          <p:cNvGrpSpPr/>
          <p:nvPr/>
        </p:nvGrpSpPr>
        <p:grpSpPr>
          <a:xfrm>
            <a:off x="167334" y="2787050"/>
            <a:ext cx="5210945" cy="2242155"/>
            <a:chOff x="2267909" y="2831175"/>
            <a:chExt cx="4608193" cy="1982804"/>
          </a:xfrm>
        </p:grpSpPr>
        <p:grpSp>
          <p:nvGrpSpPr>
            <p:cNvPr id="1879" name="Google Shape;1879;p33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880" name="Google Shape;1880;p33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1" name="Google Shape;1881;p33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2" name="Google Shape;1882;p33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3" name="Google Shape;1883;p33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4" name="Google Shape;1884;p33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5" name="Google Shape;1885;p33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6" name="Google Shape;1886;p33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7" name="Google Shape;1887;p33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8" name="Google Shape;1888;p33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9" name="Google Shape;1889;p33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0" name="Google Shape;1890;p33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1" name="Google Shape;1891;p33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2" name="Google Shape;1892;p33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3" name="Google Shape;1893;p33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4" name="Google Shape;1894;p33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5" name="Google Shape;1895;p33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6" name="Google Shape;1896;p33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7" name="Google Shape;1897;p33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8" name="Google Shape;1898;p33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9" name="Google Shape;1899;p33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00" name="Google Shape;1900;p33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01" name="Google Shape;1901;p33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02" name="Google Shape;1902;p33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03" name="Google Shape;1903;p33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04" name="Google Shape;1904;p33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05" name="Google Shape;1905;p33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906" name="Google Shape;1906;p33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7" name="Google Shape;1907;p33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8" name="Google Shape;1908;p33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42"/>
          <p:cNvSpPr/>
          <p:nvPr/>
        </p:nvSpPr>
        <p:spPr>
          <a:xfrm>
            <a:off x="262033" y="1675029"/>
            <a:ext cx="1318326" cy="705120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8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5" y="893763"/>
                </a:cubicBezTo>
                <a:cubicBezTo>
                  <a:pt x="1516825" y="881761"/>
                  <a:pt x="1463993" y="766191"/>
                  <a:pt x="1473073" y="670751"/>
                </a:cubicBezTo>
                <a:cubicBezTo>
                  <a:pt x="1642300" y="653669"/>
                  <a:pt x="1775524" y="509778"/>
                  <a:pt x="1775524" y="336233"/>
                </a:cubicBezTo>
                <a:lnTo>
                  <a:pt x="1775524" y="336233"/>
                </a:lnTo>
                <a:cubicBezTo>
                  <a:pt x="1775524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5" name="Google Shape;2215;p42"/>
          <p:cNvSpPr/>
          <p:nvPr/>
        </p:nvSpPr>
        <p:spPr>
          <a:xfrm>
            <a:off x="1869969" y="1675029"/>
            <a:ext cx="1318326" cy="705120"/>
          </a:xfrm>
          <a:custGeom>
            <a:rect b="b" l="l" r="r" t="t"/>
            <a:pathLst>
              <a:path extrusionOk="0" h="949656" w="1775523">
                <a:moveTo>
                  <a:pt x="1439355" y="0"/>
                </a:moveTo>
                <a:lnTo>
                  <a:pt x="336232" y="0"/>
                </a:lnTo>
                <a:cubicBezTo>
                  <a:pt x="151321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1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9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1" y="923481"/>
                  <a:pt x="1529144" y="904431"/>
                  <a:pt x="1523365" y="893763"/>
                </a:cubicBezTo>
                <a:cubicBezTo>
                  <a:pt x="1516825" y="881761"/>
                  <a:pt x="1463992" y="766191"/>
                  <a:pt x="1473073" y="670751"/>
                </a:cubicBezTo>
                <a:cubicBezTo>
                  <a:pt x="1642301" y="653669"/>
                  <a:pt x="1775523" y="509778"/>
                  <a:pt x="1775523" y="336233"/>
                </a:cubicBezTo>
                <a:lnTo>
                  <a:pt x="1775523" y="336233"/>
                </a:lnTo>
                <a:cubicBezTo>
                  <a:pt x="1775523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6" name="Google Shape;2216;p42"/>
          <p:cNvSpPr/>
          <p:nvPr/>
        </p:nvSpPr>
        <p:spPr>
          <a:xfrm>
            <a:off x="3477906" y="1675029"/>
            <a:ext cx="1318326" cy="705120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3" y="0"/>
                </a:lnTo>
                <a:cubicBezTo>
                  <a:pt x="151321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1" y="672465"/>
                  <a:pt x="336233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9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1" y="923481"/>
                  <a:pt x="1529144" y="904431"/>
                  <a:pt x="1523365" y="893763"/>
                </a:cubicBezTo>
                <a:cubicBezTo>
                  <a:pt x="1516825" y="881761"/>
                  <a:pt x="1463992" y="766191"/>
                  <a:pt x="1473073" y="670751"/>
                </a:cubicBezTo>
                <a:cubicBezTo>
                  <a:pt x="1642301" y="653669"/>
                  <a:pt x="1775523" y="509778"/>
                  <a:pt x="1775523" y="336233"/>
                </a:cubicBezTo>
                <a:lnTo>
                  <a:pt x="1775523" y="336233"/>
                </a:lnTo>
                <a:cubicBezTo>
                  <a:pt x="1775523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7" name="Google Shape;2217;p42"/>
          <p:cNvSpPr/>
          <p:nvPr/>
        </p:nvSpPr>
        <p:spPr>
          <a:xfrm>
            <a:off x="5085842" y="1675029"/>
            <a:ext cx="1318326" cy="705120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2" y="672465"/>
                </a:lnTo>
                <a:cubicBezTo>
                  <a:pt x="1243330" y="724091"/>
                  <a:pt x="1406017" y="956183"/>
                  <a:pt x="1544827" y="949516"/>
                </a:cubicBezTo>
                <a:lnTo>
                  <a:pt x="1545018" y="949516"/>
                </a:lnTo>
                <a:cubicBezTo>
                  <a:pt x="1551939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4" y="893763"/>
                </a:cubicBezTo>
                <a:cubicBezTo>
                  <a:pt x="1516825" y="881761"/>
                  <a:pt x="1463992" y="766191"/>
                  <a:pt x="1473073" y="670751"/>
                </a:cubicBezTo>
                <a:cubicBezTo>
                  <a:pt x="1642300" y="653669"/>
                  <a:pt x="1775523" y="509778"/>
                  <a:pt x="1775523" y="336233"/>
                </a:cubicBezTo>
                <a:lnTo>
                  <a:pt x="1775523" y="336233"/>
                </a:lnTo>
                <a:cubicBezTo>
                  <a:pt x="1775523" y="151321"/>
                  <a:pt x="1624202" y="0"/>
                  <a:pt x="1439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218" name="Google Shape;2218;p42"/>
          <p:cNvGrpSpPr/>
          <p:nvPr/>
        </p:nvGrpSpPr>
        <p:grpSpPr>
          <a:xfrm>
            <a:off x="2171488" y="2678714"/>
            <a:ext cx="626402" cy="626402"/>
            <a:chOff x="2863215" y="5306949"/>
            <a:chExt cx="842391" cy="842391"/>
          </a:xfrm>
        </p:grpSpPr>
        <p:sp>
          <p:nvSpPr>
            <p:cNvPr id="2219" name="Google Shape;2219;p42"/>
            <p:cNvSpPr/>
            <p:nvPr/>
          </p:nvSpPr>
          <p:spPr>
            <a:xfrm>
              <a:off x="2863215" y="5306949"/>
              <a:ext cx="842391" cy="842391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220" name="Google Shape;2220;p42"/>
            <p:cNvGrpSpPr/>
            <p:nvPr/>
          </p:nvGrpSpPr>
          <p:grpSpPr>
            <a:xfrm>
              <a:off x="3124581" y="5568315"/>
              <a:ext cx="319595" cy="319595"/>
              <a:chOff x="3124581" y="5568315"/>
              <a:chExt cx="319595" cy="319595"/>
            </a:xfrm>
          </p:grpSpPr>
          <p:sp>
            <p:nvSpPr>
              <p:cNvPr id="2221" name="Google Shape;2221;p42"/>
              <p:cNvSpPr/>
              <p:nvPr/>
            </p:nvSpPr>
            <p:spPr>
              <a:xfrm>
                <a:off x="3124581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6" y="0"/>
                    </a:lnTo>
                  </a:path>
                </a:pathLst>
              </a:custGeom>
              <a:solidFill>
                <a:schemeClr val="accent2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22" name="Google Shape;2222;p42"/>
              <p:cNvSpPr/>
              <p:nvPr/>
            </p:nvSpPr>
            <p:spPr>
              <a:xfrm>
                <a:off x="3284410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223" name="Google Shape;2223;p42"/>
          <p:cNvGrpSpPr/>
          <p:nvPr/>
        </p:nvGrpSpPr>
        <p:grpSpPr>
          <a:xfrm>
            <a:off x="311691" y="2678714"/>
            <a:ext cx="626401" cy="626402"/>
            <a:chOff x="1823849" y="5306949"/>
            <a:chExt cx="842390" cy="842391"/>
          </a:xfrm>
        </p:grpSpPr>
        <p:sp>
          <p:nvSpPr>
            <p:cNvPr id="2224" name="Google Shape;2224;p42"/>
            <p:cNvSpPr/>
            <p:nvPr/>
          </p:nvSpPr>
          <p:spPr>
            <a:xfrm>
              <a:off x="1823849" y="5306949"/>
              <a:ext cx="842390" cy="842391"/>
            </a:xfrm>
            <a:custGeom>
              <a:rect b="b" l="l" r="r" t="t"/>
              <a:pathLst>
                <a:path extrusionOk="0" h="842391" w="84239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225" name="Google Shape;2225;p42"/>
            <p:cNvGrpSpPr/>
            <p:nvPr/>
          </p:nvGrpSpPr>
          <p:grpSpPr>
            <a:xfrm>
              <a:off x="2085215" y="5568315"/>
              <a:ext cx="319595" cy="319595"/>
              <a:chOff x="2085215" y="5568315"/>
              <a:chExt cx="319595" cy="319595"/>
            </a:xfrm>
          </p:grpSpPr>
          <p:sp>
            <p:nvSpPr>
              <p:cNvPr id="2226" name="Google Shape;2226;p42"/>
              <p:cNvSpPr/>
              <p:nvPr/>
            </p:nvSpPr>
            <p:spPr>
              <a:xfrm>
                <a:off x="2085215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5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27" name="Google Shape;2227;p42"/>
              <p:cNvSpPr/>
              <p:nvPr/>
            </p:nvSpPr>
            <p:spPr>
              <a:xfrm>
                <a:off x="2245045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228" name="Google Shape;2228;p42"/>
          <p:cNvGrpSpPr/>
          <p:nvPr/>
        </p:nvGrpSpPr>
        <p:grpSpPr>
          <a:xfrm>
            <a:off x="3075912" y="2678714"/>
            <a:ext cx="626402" cy="626402"/>
            <a:chOff x="4079493" y="5306949"/>
            <a:chExt cx="842391" cy="842391"/>
          </a:xfrm>
        </p:grpSpPr>
        <p:sp>
          <p:nvSpPr>
            <p:cNvPr id="2229" name="Google Shape;2229;p42"/>
            <p:cNvSpPr/>
            <p:nvPr/>
          </p:nvSpPr>
          <p:spPr>
            <a:xfrm>
              <a:off x="4079493" y="5306949"/>
              <a:ext cx="842391" cy="842391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5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230" name="Google Shape;2230;p42"/>
            <p:cNvGrpSpPr/>
            <p:nvPr/>
          </p:nvGrpSpPr>
          <p:grpSpPr>
            <a:xfrm>
              <a:off x="4340923" y="5568315"/>
              <a:ext cx="319595" cy="319595"/>
              <a:chOff x="4340923" y="5568315"/>
              <a:chExt cx="319595" cy="319595"/>
            </a:xfrm>
          </p:grpSpPr>
          <p:sp>
            <p:nvSpPr>
              <p:cNvPr id="2231" name="Google Shape;2231;p42"/>
              <p:cNvSpPr/>
              <p:nvPr/>
            </p:nvSpPr>
            <p:spPr>
              <a:xfrm>
                <a:off x="4340923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6" y="0"/>
                    </a:lnTo>
                  </a:path>
                </a:pathLst>
              </a:custGeom>
              <a:solidFill>
                <a:schemeClr val="accent4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32" name="Google Shape;2232;p42"/>
              <p:cNvSpPr/>
              <p:nvPr/>
            </p:nvSpPr>
            <p:spPr>
              <a:xfrm>
                <a:off x="4500689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233" name="Google Shape;2233;p42"/>
          <p:cNvGrpSpPr/>
          <p:nvPr/>
        </p:nvGrpSpPr>
        <p:grpSpPr>
          <a:xfrm>
            <a:off x="6693800" y="2217325"/>
            <a:ext cx="2156700" cy="1207500"/>
            <a:chOff x="6693800" y="2217325"/>
            <a:chExt cx="2156700" cy="1207500"/>
          </a:xfrm>
        </p:grpSpPr>
        <p:sp>
          <p:nvSpPr>
            <p:cNvPr id="2234" name="Google Shape;2234;p42"/>
            <p:cNvSpPr/>
            <p:nvPr/>
          </p:nvSpPr>
          <p:spPr>
            <a:xfrm>
              <a:off x="6693800" y="2217325"/>
              <a:ext cx="2156700" cy="12075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2"/>
            <p:cNvSpPr/>
            <p:nvPr/>
          </p:nvSpPr>
          <p:spPr>
            <a:xfrm>
              <a:off x="6768750" y="228155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2"/>
            <p:cNvSpPr/>
            <p:nvPr/>
          </p:nvSpPr>
          <p:spPr>
            <a:xfrm>
              <a:off x="6873486" y="228155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2"/>
            <p:cNvSpPr/>
            <p:nvPr/>
          </p:nvSpPr>
          <p:spPr>
            <a:xfrm>
              <a:off x="6978223" y="228155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8" name="Google Shape;2238;p42"/>
          <p:cNvGrpSpPr/>
          <p:nvPr/>
        </p:nvGrpSpPr>
        <p:grpSpPr>
          <a:xfrm>
            <a:off x="5178550" y="400225"/>
            <a:ext cx="1258500" cy="902350"/>
            <a:chOff x="6575700" y="2242475"/>
            <a:chExt cx="1258500" cy="902350"/>
          </a:xfrm>
        </p:grpSpPr>
        <p:sp>
          <p:nvSpPr>
            <p:cNvPr id="2239" name="Google Shape;2239;p42"/>
            <p:cNvSpPr/>
            <p:nvPr/>
          </p:nvSpPr>
          <p:spPr>
            <a:xfrm>
              <a:off x="65967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2"/>
            <p:cNvSpPr/>
            <p:nvPr/>
          </p:nvSpPr>
          <p:spPr>
            <a:xfrm>
              <a:off x="65757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1" name="Google Shape;2241;p42"/>
            <p:cNvCxnSpPr/>
            <p:nvPr/>
          </p:nvCxnSpPr>
          <p:spPr>
            <a:xfrm>
              <a:off x="65765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242" name="Google Shape;2242;p42"/>
          <p:cNvGrpSpPr/>
          <p:nvPr/>
        </p:nvGrpSpPr>
        <p:grpSpPr>
          <a:xfrm>
            <a:off x="291950" y="400225"/>
            <a:ext cx="1258500" cy="902350"/>
            <a:chOff x="1209150" y="2242475"/>
            <a:chExt cx="1258500" cy="902350"/>
          </a:xfrm>
        </p:grpSpPr>
        <p:sp>
          <p:nvSpPr>
            <p:cNvPr id="2243" name="Google Shape;2243;p42"/>
            <p:cNvSpPr/>
            <p:nvPr/>
          </p:nvSpPr>
          <p:spPr>
            <a:xfrm>
              <a:off x="12302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2"/>
            <p:cNvSpPr/>
            <p:nvPr/>
          </p:nvSpPr>
          <p:spPr>
            <a:xfrm>
              <a:off x="12091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5" name="Google Shape;2245;p42"/>
            <p:cNvCxnSpPr/>
            <p:nvPr/>
          </p:nvCxnSpPr>
          <p:spPr>
            <a:xfrm>
              <a:off x="12099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246" name="Google Shape;2246;p42"/>
          <p:cNvGrpSpPr/>
          <p:nvPr/>
        </p:nvGrpSpPr>
        <p:grpSpPr>
          <a:xfrm>
            <a:off x="3549683" y="400225"/>
            <a:ext cx="1258500" cy="902350"/>
            <a:chOff x="2998000" y="2242475"/>
            <a:chExt cx="1258500" cy="902350"/>
          </a:xfrm>
        </p:grpSpPr>
        <p:sp>
          <p:nvSpPr>
            <p:cNvPr id="2247" name="Google Shape;2247;p42"/>
            <p:cNvSpPr/>
            <p:nvPr/>
          </p:nvSpPr>
          <p:spPr>
            <a:xfrm>
              <a:off x="30190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2"/>
            <p:cNvSpPr/>
            <p:nvPr/>
          </p:nvSpPr>
          <p:spPr>
            <a:xfrm>
              <a:off x="29980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9" name="Google Shape;2249;p42"/>
            <p:cNvCxnSpPr/>
            <p:nvPr/>
          </p:nvCxnSpPr>
          <p:spPr>
            <a:xfrm>
              <a:off x="29988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250" name="Google Shape;2250;p42"/>
          <p:cNvGrpSpPr/>
          <p:nvPr/>
        </p:nvGrpSpPr>
        <p:grpSpPr>
          <a:xfrm>
            <a:off x="1920817" y="400225"/>
            <a:ext cx="1258500" cy="902350"/>
            <a:chOff x="4786850" y="2242475"/>
            <a:chExt cx="1258500" cy="902350"/>
          </a:xfrm>
        </p:grpSpPr>
        <p:sp>
          <p:nvSpPr>
            <p:cNvPr id="2251" name="Google Shape;2251;p42"/>
            <p:cNvSpPr/>
            <p:nvPr/>
          </p:nvSpPr>
          <p:spPr>
            <a:xfrm>
              <a:off x="48079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2"/>
            <p:cNvSpPr/>
            <p:nvPr/>
          </p:nvSpPr>
          <p:spPr>
            <a:xfrm>
              <a:off x="47868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53" name="Google Shape;2253;p42"/>
            <p:cNvCxnSpPr/>
            <p:nvPr/>
          </p:nvCxnSpPr>
          <p:spPr>
            <a:xfrm>
              <a:off x="47876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254" name="Google Shape;2254;p42"/>
          <p:cNvGrpSpPr/>
          <p:nvPr/>
        </p:nvGrpSpPr>
        <p:grpSpPr>
          <a:xfrm>
            <a:off x="1241591" y="2678714"/>
            <a:ext cx="626401" cy="626402"/>
            <a:chOff x="1823849" y="5306949"/>
            <a:chExt cx="842390" cy="842391"/>
          </a:xfrm>
        </p:grpSpPr>
        <p:sp>
          <p:nvSpPr>
            <p:cNvPr id="2255" name="Google Shape;2255;p42"/>
            <p:cNvSpPr/>
            <p:nvPr/>
          </p:nvSpPr>
          <p:spPr>
            <a:xfrm>
              <a:off x="1823849" y="5306949"/>
              <a:ext cx="842390" cy="842391"/>
            </a:xfrm>
            <a:custGeom>
              <a:rect b="b" l="l" r="r" t="t"/>
              <a:pathLst>
                <a:path extrusionOk="0" h="842391" w="84239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256" name="Google Shape;2256;p42"/>
            <p:cNvGrpSpPr/>
            <p:nvPr/>
          </p:nvGrpSpPr>
          <p:grpSpPr>
            <a:xfrm>
              <a:off x="2085215" y="5568315"/>
              <a:ext cx="319595" cy="319595"/>
              <a:chOff x="2085215" y="5568315"/>
              <a:chExt cx="319595" cy="319595"/>
            </a:xfrm>
          </p:grpSpPr>
          <p:sp>
            <p:nvSpPr>
              <p:cNvPr id="2257" name="Google Shape;2257;p42"/>
              <p:cNvSpPr/>
              <p:nvPr/>
            </p:nvSpPr>
            <p:spPr>
              <a:xfrm>
                <a:off x="2085215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5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58" name="Google Shape;2258;p42"/>
              <p:cNvSpPr/>
              <p:nvPr/>
            </p:nvSpPr>
            <p:spPr>
              <a:xfrm>
                <a:off x="2245045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259" name="Google Shape;2259;p42"/>
          <p:cNvGrpSpPr/>
          <p:nvPr/>
        </p:nvGrpSpPr>
        <p:grpSpPr>
          <a:xfrm>
            <a:off x="3814959" y="3771938"/>
            <a:ext cx="1182786" cy="1207504"/>
            <a:chOff x="2725798" y="3590032"/>
            <a:chExt cx="946911" cy="966699"/>
          </a:xfrm>
        </p:grpSpPr>
        <p:grpSp>
          <p:nvGrpSpPr>
            <p:cNvPr id="2260" name="Google Shape;2260;p42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261" name="Google Shape;2261;p42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262" name="Google Shape;2262;p42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63" name="Google Shape;2263;p42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64" name="Google Shape;2264;p42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65" name="Google Shape;2265;p42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66" name="Google Shape;2266;p42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67" name="Google Shape;2267;p42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68" name="Google Shape;2268;p42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69" name="Google Shape;2269;p42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70" name="Google Shape;2270;p42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71" name="Google Shape;2271;p42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72" name="Google Shape;2272;p42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73" name="Google Shape;2273;p42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74" name="Google Shape;2274;p42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75" name="Google Shape;2275;p42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76" name="Google Shape;2276;p42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77" name="Google Shape;2277;p42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278" name="Google Shape;2278;p42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279" name="Google Shape;2279;p42"/>
            <p:cNvSpPr/>
            <p:nvPr/>
          </p:nvSpPr>
          <p:spPr>
            <a:xfrm>
              <a:off x="2862815" y="3729522"/>
              <a:ext cx="618874" cy="687570"/>
            </a:xfrm>
            <a:custGeom>
              <a:rect b="b" l="l" r="r" t="t"/>
              <a:pathLst>
                <a:path extrusionOk="0" h="926020" w="833501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280" name="Google Shape;2280;p42"/>
          <p:cNvGrpSpPr/>
          <p:nvPr/>
        </p:nvGrpSpPr>
        <p:grpSpPr>
          <a:xfrm>
            <a:off x="2111650" y="3771938"/>
            <a:ext cx="1182786" cy="1207504"/>
            <a:chOff x="1438774" y="3590059"/>
            <a:chExt cx="946911" cy="966699"/>
          </a:xfrm>
        </p:grpSpPr>
        <p:grpSp>
          <p:nvGrpSpPr>
            <p:cNvPr id="2281" name="Google Shape;2281;p42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282" name="Google Shape;2282;p42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283" name="Google Shape;2283;p42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84" name="Google Shape;2284;p42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85" name="Google Shape;2285;p42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86" name="Google Shape;2286;p42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87" name="Google Shape;2287;p42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88" name="Google Shape;2288;p42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89" name="Google Shape;2289;p42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90" name="Google Shape;2290;p42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91" name="Google Shape;2291;p42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92" name="Google Shape;2292;p42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93" name="Google Shape;2293;p42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94" name="Google Shape;2294;p42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95" name="Google Shape;2295;p42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96" name="Google Shape;2296;p42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97" name="Google Shape;2297;p42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298" name="Google Shape;2298;p42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299" name="Google Shape;2299;p42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300" name="Google Shape;2300;p42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301" name="Google Shape;2301;p42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rect b="b" l="l" r="r" t="t"/>
                <a:pathLst>
                  <a:path extrusionOk="0" h="926147" w="672147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2" name="Google Shape;2302;p42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3" name="Google Shape;2303;p42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rect b="b" l="l" r="r" t="t"/>
                <a:pathLst>
                  <a:path extrusionOk="0" h="926084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4" name="Google Shape;2304;p42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305" name="Google Shape;2305;p42"/>
          <p:cNvGrpSpPr/>
          <p:nvPr/>
        </p:nvGrpSpPr>
        <p:grpSpPr>
          <a:xfrm>
            <a:off x="408341" y="3771938"/>
            <a:ext cx="1182786" cy="1207504"/>
            <a:chOff x="151447" y="3590017"/>
            <a:chExt cx="946911" cy="966699"/>
          </a:xfrm>
        </p:grpSpPr>
        <p:grpSp>
          <p:nvGrpSpPr>
            <p:cNvPr id="2306" name="Google Shape;2306;p42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307" name="Google Shape;2307;p42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rect b="b" l="l" r="r" t="t"/>
                <a:pathLst>
                  <a:path extrusionOk="0" h="1296479" w="1269809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8" name="Google Shape;2308;p42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9" name="Google Shape;2309;p42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0" name="Google Shape;2310;p42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1" name="Google Shape;2311;p42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2" name="Google Shape;2312;p42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3" name="Google Shape;2313;p42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4" name="Google Shape;2314;p42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5" name="Google Shape;2315;p42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6" name="Google Shape;2316;p42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7" name="Google Shape;2317;p42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8" name="Google Shape;2318;p42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9" name="Google Shape;2319;p42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20" name="Google Shape;2320;p42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21" name="Google Shape;2321;p42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22" name="Google Shape;2322;p42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323" name="Google Shape;2323;p42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324" name="Google Shape;2324;p42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rect b="b" l="l" r="r" t="t"/>
                <a:pathLst>
                  <a:path extrusionOk="0" h="926020" w="922845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325" name="Google Shape;2325;p42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26" name="Google Shape;2326;p42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327" name="Google Shape;2327;p42"/>
          <p:cNvGrpSpPr/>
          <p:nvPr/>
        </p:nvGrpSpPr>
        <p:grpSpPr>
          <a:xfrm>
            <a:off x="5595261" y="3592394"/>
            <a:ext cx="3255228" cy="1400653"/>
            <a:chOff x="2267909" y="2831175"/>
            <a:chExt cx="4608193" cy="1982804"/>
          </a:xfrm>
        </p:grpSpPr>
        <p:grpSp>
          <p:nvGrpSpPr>
            <p:cNvPr id="2328" name="Google Shape;2328;p42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2329" name="Google Shape;2329;p42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30" name="Google Shape;2330;p42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31" name="Google Shape;2331;p42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32" name="Google Shape;2332;p42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33" name="Google Shape;2333;p42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34" name="Google Shape;2334;p42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35" name="Google Shape;2335;p42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36" name="Google Shape;2336;p42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37" name="Google Shape;2337;p42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38" name="Google Shape;2338;p42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39" name="Google Shape;2339;p42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40" name="Google Shape;2340;p42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41" name="Google Shape;2341;p42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42" name="Google Shape;2342;p42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43" name="Google Shape;2343;p42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44" name="Google Shape;2344;p42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45" name="Google Shape;2345;p42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46" name="Google Shape;2346;p42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47" name="Google Shape;2347;p42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48" name="Google Shape;2348;p42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49" name="Google Shape;2349;p42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50" name="Google Shape;2350;p42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51" name="Google Shape;2351;p42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52" name="Google Shape;2352;p42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53" name="Google Shape;2353;p42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54" name="Google Shape;2354;p42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355" name="Google Shape;2355;p42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6" name="Google Shape;2356;p42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7" name="Google Shape;2357;p42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358" name="Google Shape;2358;p42"/>
          <p:cNvGrpSpPr/>
          <p:nvPr/>
        </p:nvGrpSpPr>
        <p:grpSpPr>
          <a:xfrm>
            <a:off x="4223410" y="2582328"/>
            <a:ext cx="1864298" cy="842496"/>
            <a:chOff x="4223410" y="2582328"/>
            <a:chExt cx="1864298" cy="842496"/>
          </a:xfrm>
        </p:grpSpPr>
        <p:grpSp>
          <p:nvGrpSpPr>
            <p:cNvPr id="2359" name="Google Shape;2359;p42"/>
            <p:cNvGrpSpPr/>
            <p:nvPr/>
          </p:nvGrpSpPr>
          <p:grpSpPr>
            <a:xfrm>
              <a:off x="4223410" y="2582328"/>
              <a:ext cx="1864298" cy="842496"/>
              <a:chOff x="5351018" y="4955476"/>
              <a:chExt cx="3054223" cy="1380236"/>
            </a:xfrm>
          </p:grpSpPr>
          <p:sp>
            <p:nvSpPr>
              <p:cNvPr id="2360" name="Google Shape;2360;p42"/>
              <p:cNvSpPr/>
              <p:nvPr/>
            </p:nvSpPr>
            <p:spPr>
              <a:xfrm>
                <a:off x="5411978" y="5018976"/>
                <a:ext cx="2932239" cy="1253236"/>
              </a:xfrm>
              <a:custGeom>
                <a:rect b="b" l="l" r="r" t="t"/>
                <a:pathLst>
                  <a:path extrusionOk="0" h="1253236" w="2932239">
                    <a:moveTo>
                      <a:pt x="0" y="0"/>
                    </a:moveTo>
                    <a:lnTo>
                      <a:pt x="2932240" y="0"/>
                    </a:lnTo>
                    <a:lnTo>
                      <a:pt x="2932240" y="1253236"/>
                    </a:lnTo>
                    <a:lnTo>
                      <a:pt x="0" y="1253236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61" name="Google Shape;2361;p42"/>
              <p:cNvSpPr/>
              <p:nvPr/>
            </p:nvSpPr>
            <p:spPr>
              <a:xfrm>
                <a:off x="5351018" y="4955476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20" y="0"/>
                    </a:lnTo>
                    <a:lnTo>
                      <a:pt x="121920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62" name="Google Shape;2362;p42"/>
              <p:cNvSpPr/>
              <p:nvPr/>
            </p:nvSpPr>
            <p:spPr>
              <a:xfrm>
                <a:off x="5351018" y="6208712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20" y="0"/>
                    </a:lnTo>
                    <a:lnTo>
                      <a:pt x="121920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63" name="Google Shape;2363;p42"/>
              <p:cNvSpPr/>
              <p:nvPr/>
            </p:nvSpPr>
            <p:spPr>
              <a:xfrm>
                <a:off x="8283321" y="4955476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19" y="0"/>
                    </a:lnTo>
                    <a:lnTo>
                      <a:pt x="121919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64" name="Google Shape;2364;p42"/>
              <p:cNvSpPr/>
              <p:nvPr/>
            </p:nvSpPr>
            <p:spPr>
              <a:xfrm>
                <a:off x="8283321" y="6208712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19" y="0"/>
                    </a:lnTo>
                    <a:lnTo>
                      <a:pt x="121919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365" name="Google Shape;2365;p42"/>
            <p:cNvSpPr/>
            <p:nvPr/>
          </p:nvSpPr>
          <p:spPr>
            <a:xfrm rot="-2281363">
              <a:off x="5711827" y="2862243"/>
              <a:ext cx="130156" cy="137606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366" name="Google Shape;2366;p42"/>
          <p:cNvGrpSpPr/>
          <p:nvPr/>
        </p:nvGrpSpPr>
        <p:grpSpPr>
          <a:xfrm>
            <a:off x="6693789" y="348418"/>
            <a:ext cx="2126684" cy="1475227"/>
            <a:chOff x="-1501353" y="1025810"/>
            <a:chExt cx="1717700" cy="1191525"/>
          </a:xfrm>
        </p:grpSpPr>
        <p:sp>
          <p:nvSpPr>
            <p:cNvPr id="2367" name="Google Shape;2367;p42"/>
            <p:cNvSpPr/>
            <p:nvPr/>
          </p:nvSpPr>
          <p:spPr>
            <a:xfrm>
              <a:off x="-1501353" y="1890733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8" name="Google Shape;2368;p42"/>
            <p:cNvSpPr/>
            <p:nvPr/>
          </p:nvSpPr>
          <p:spPr>
            <a:xfrm>
              <a:off x="-1501353" y="1674482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9" name="Google Shape;2369;p42"/>
            <p:cNvSpPr/>
            <p:nvPr/>
          </p:nvSpPr>
          <p:spPr>
            <a:xfrm>
              <a:off x="-1501353" y="1458272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0" name="Google Shape;2370;p42"/>
            <p:cNvSpPr/>
            <p:nvPr/>
          </p:nvSpPr>
          <p:spPr>
            <a:xfrm>
              <a:off x="-1501353" y="1242021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1" name="Google Shape;2371;p42"/>
            <p:cNvSpPr/>
            <p:nvPr/>
          </p:nvSpPr>
          <p:spPr>
            <a:xfrm>
              <a:off x="-1501353" y="1025810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34"/>
          <p:cNvSpPr/>
          <p:nvPr/>
        </p:nvSpPr>
        <p:spPr>
          <a:xfrm>
            <a:off x="1165350" y="491225"/>
            <a:ext cx="68133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4" name="Google Shape;1914;p34"/>
          <p:cNvGrpSpPr/>
          <p:nvPr/>
        </p:nvGrpSpPr>
        <p:grpSpPr>
          <a:xfrm>
            <a:off x="7317975" y="721788"/>
            <a:ext cx="429650" cy="431375"/>
            <a:chOff x="6684050" y="721788"/>
            <a:chExt cx="429650" cy="431375"/>
          </a:xfrm>
        </p:grpSpPr>
        <p:sp>
          <p:nvSpPr>
            <p:cNvPr id="1915" name="Google Shape;1915;p34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6" name="Google Shape;1916;p34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17" name="Google Shape;1917;p34"/>
          <p:cNvSpPr/>
          <p:nvPr/>
        </p:nvSpPr>
        <p:spPr>
          <a:xfrm>
            <a:off x="5790050" y="1584775"/>
            <a:ext cx="2854500" cy="3156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34"/>
          <p:cNvSpPr/>
          <p:nvPr/>
        </p:nvSpPr>
        <p:spPr>
          <a:xfrm>
            <a:off x="432275" y="1483450"/>
            <a:ext cx="5192400" cy="3361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9" name="Google Shape;1919;p34"/>
          <p:cNvGrpSpPr/>
          <p:nvPr/>
        </p:nvGrpSpPr>
        <p:grpSpPr>
          <a:xfrm>
            <a:off x="502450" y="1584775"/>
            <a:ext cx="277873" cy="68400"/>
            <a:chOff x="1240925" y="1619925"/>
            <a:chExt cx="277873" cy="68400"/>
          </a:xfrm>
        </p:grpSpPr>
        <p:sp>
          <p:nvSpPr>
            <p:cNvPr id="1920" name="Google Shape;1920;p34"/>
            <p:cNvSpPr/>
            <p:nvPr/>
          </p:nvSpPr>
          <p:spPr>
            <a:xfrm>
              <a:off x="1240925" y="16199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1345661" y="16199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1450398" y="16199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3" name="Google Shape;1923;p34"/>
          <p:cNvGrpSpPr/>
          <p:nvPr/>
        </p:nvGrpSpPr>
        <p:grpSpPr>
          <a:xfrm>
            <a:off x="5848811" y="1686100"/>
            <a:ext cx="232774" cy="68400"/>
            <a:chOff x="1240925" y="3434200"/>
            <a:chExt cx="277873" cy="68400"/>
          </a:xfrm>
        </p:grpSpPr>
        <p:sp>
          <p:nvSpPr>
            <p:cNvPr id="1924" name="Google Shape;1924;p34"/>
            <p:cNvSpPr/>
            <p:nvPr/>
          </p:nvSpPr>
          <p:spPr>
            <a:xfrm>
              <a:off x="1240925" y="343420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1345661" y="343420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1450398" y="343420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7" name="Google Shape;1927;p34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34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9" name="Google Shape;1929;p34"/>
          <p:cNvCxnSpPr/>
          <p:nvPr/>
        </p:nvCxnSpPr>
        <p:spPr>
          <a:xfrm rot="10800000">
            <a:off x="4643725" y="563700"/>
            <a:ext cx="0" cy="71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0" name="Google Shape;1930;p34"/>
          <p:cNvSpPr txBox="1"/>
          <p:nvPr/>
        </p:nvSpPr>
        <p:spPr>
          <a:xfrm>
            <a:off x="563550" y="1844400"/>
            <a:ext cx="4894200" cy="28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MuLink is an app that was originally designed to integrate music streaming platforms.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Users of the app would ideally be able to listen to songs across YouTube, Spotify, and SoundCloud. Other platform support could be added in the future.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31" name="Google Shape;1931;p34"/>
          <p:cNvGrpSpPr/>
          <p:nvPr/>
        </p:nvGrpSpPr>
        <p:grpSpPr>
          <a:xfrm>
            <a:off x="114300" y="541228"/>
            <a:ext cx="963973" cy="749588"/>
            <a:chOff x="-1501353" y="1025810"/>
            <a:chExt cx="1717700" cy="1191525"/>
          </a:xfrm>
        </p:grpSpPr>
        <p:sp>
          <p:nvSpPr>
            <p:cNvPr id="1932" name="Google Shape;1932;p34"/>
            <p:cNvSpPr/>
            <p:nvPr/>
          </p:nvSpPr>
          <p:spPr>
            <a:xfrm>
              <a:off x="-1501353" y="1890733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-1501353" y="1674482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-1501353" y="1458272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-1501353" y="1242021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-1501353" y="1025810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37" name="Google Shape;1937;p34"/>
          <p:cNvSpPr txBox="1"/>
          <p:nvPr>
            <p:ph type="title"/>
          </p:nvPr>
        </p:nvSpPr>
        <p:spPr>
          <a:xfrm>
            <a:off x="1579100" y="491225"/>
            <a:ext cx="49662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938" name="Google Shape;1938;p34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34"/>
          <p:cNvSpPr txBox="1"/>
          <p:nvPr/>
        </p:nvSpPr>
        <p:spPr>
          <a:xfrm>
            <a:off x="5959550" y="1844400"/>
            <a:ext cx="2515500" cy="25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Additional Features: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Light"/>
              <a:buChar char="●"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shared playlists 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Light"/>
              <a:buChar char="●"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racking listening stats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35"/>
          <p:cNvSpPr/>
          <p:nvPr/>
        </p:nvSpPr>
        <p:spPr>
          <a:xfrm>
            <a:off x="5130200" y="2359200"/>
            <a:ext cx="3437400" cy="21675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5" name="Google Shape;1945;p35"/>
          <p:cNvGrpSpPr/>
          <p:nvPr/>
        </p:nvGrpSpPr>
        <p:grpSpPr>
          <a:xfrm>
            <a:off x="112138" y="488163"/>
            <a:ext cx="4304007" cy="1014987"/>
            <a:chOff x="3055725" y="715438"/>
            <a:chExt cx="4304007" cy="1014987"/>
          </a:xfrm>
        </p:grpSpPr>
        <p:grpSp>
          <p:nvGrpSpPr>
            <p:cNvPr id="1946" name="Google Shape;1946;p35"/>
            <p:cNvGrpSpPr/>
            <p:nvPr/>
          </p:nvGrpSpPr>
          <p:grpSpPr>
            <a:xfrm>
              <a:off x="3055725" y="715438"/>
              <a:ext cx="4093650" cy="786500"/>
              <a:chOff x="3007925" y="673613"/>
              <a:chExt cx="4093650" cy="786500"/>
            </a:xfrm>
          </p:grpSpPr>
          <p:sp>
            <p:nvSpPr>
              <p:cNvPr id="1947" name="Google Shape;1947;p35"/>
              <p:cNvSpPr/>
              <p:nvPr/>
            </p:nvSpPr>
            <p:spPr>
              <a:xfrm>
                <a:off x="3077725" y="721550"/>
                <a:ext cx="3923100" cy="678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48" name="Google Shape;1948;p35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5"/>
              <p:cNvSpPr/>
              <p:nvPr/>
            </p:nvSpPr>
            <p:spPr>
              <a:xfrm>
                <a:off x="69638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5"/>
              <p:cNvSpPr/>
              <p:nvPr/>
            </p:nvSpPr>
            <p:spPr>
              <a:xfrm>
                <a:off x="69638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5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52" name="Google Shape;1952;p35"/>
            <p:cNvSpPr/>
            <p:nvPr/>
          </p:nvSpPr>
          <p:spPr>
            <a:xfrm rot="-2281323">
              <a:off x="7028371" y="1389972"/>
              <a:ext cx="271725" cy="287249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53" name="Google Shape;1953;p35"/>
          <p:cNvGrpSpPr/>
          <p:nvPr/>
        </p:nvGrpSpPr>
        <p:grpSpPr>
          <a:xfrm>
            <a:off x="5200363" y="2460532"/>
            <a:ext cx="277873" cy="68400"/>
            <a:chOff x="5202525" y="2420932"/>
            <a:chExt cx="277873" cy="68400"/>
          </a:xfrm>
        </p:grpSpPr>
        <p:sp>
          <p:nvSpPr>
            <p:cNvPr id="1954" name="Google Shape;1954;p35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7" name="Google Shape;1957;p35"/>
          <p:cNvSpPr/>
          <p:nvPr/>
        </p:nvSpPr>
        <p:spPr>
          <a:xfrm>
            <a:off x="234338" y="1560232"/>
            <a:ext cx="4059600" cy="1914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8" name="Google Shape;1958;p35"/>
          <p:cNvGrpSpPr/>
          <p:nvPr/>
        </p:nvGrpSpPr>
        <p:grpSpPr>
          <a:xfrm>
            <a:off x="304513" y="1661557"/>
            <a:ext cx="277873" cy="68400"/>
            <a:chOff x="411700" y="2420932"/>
            <a:chExt cx="277873" cy="68400"/>
          </a:xfrm>
        </p:grpSpPr>
        <p:sp>
          <p:nvSpPr>
            <p:cNvPr id="1959" name="Google Shape;1959;p35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5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2" name="Google Shape;1962;p35"/>
          <p:cNvSpPr txBox="1"/>
          <p:nvPr>
            <p:ph idx="2" type="body"/>
          </p:nvPr>
        </p:nvSpPr>
        <p:spPr>
          <a:xfrm>
            <a:off x="165163" y="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35"/>
          <p:cNvSpPr txBox="1"/>
          <p:nvPr>
            <p:ph idx="3" type="body"/>
          </p:nvPr>
        </p:nvSpPr>
        <p:spPr>
          <a:xfrm>
            <a:off x="938613" y="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4" name="Google Shape;1964;p35"/>
          <p:cNvGrpSpPr/>
          <p:nvPr/>
        </p:nvGrpSpPr>
        <p:grpSpPr>
          <a:xfrm>
            <a:off x="6858411" y="1413207"/>
            <a:ext cx="946911" cy="966699"/>
            <a:chOff x="2725798" y="3590032"/>
            <a:chExt cx="946911" cy="966699"/>
          </a:xfrm>
        </p:grpSpPr>
        <p:grpSp>
          <p:nvGrpSpPr>
            <p:cNvPr id="1965" name="Google Shape;1965;p35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1966" name="Google Shape;1966;p35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1967" name="Google Shape;1967;p35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68" name="Google Shape;1968;p35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69" name="Google Shape;1969;p35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0" name="Google Shape;1970;p35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1" name="Google Shape;1971;p35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2" name="Google Shape;1972;p35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3" name="Google Shape;1973;p35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4" name="Google Shape;1974;p35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5" name="Google Shape;1975;p35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6" name="Google Shape;1976;p35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7" name="Google Shape;1977;p35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8" name="Google Shape;1978;p35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9" name="Google Shape;1979;p35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80" name="Google Shape;1980;p35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81" name="Google Shape;1981;p35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82" name="Google Shape;1982;p35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1983" name="Google Shape;1983;p35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984" name="Google Shape;1984;p35"/>
            <p:cNvSpPr/>
            <p:nvPr/>
          </p:nvSpPr>
          <p:spPr>
            <a:xfrm>
              <a:off x="2862815" y="3729522"/>
              <a:ext cx="618874" cy="687570"/>
            </a:xfrm>
            <a:custGeom>
              <a:rect b="b" l="l" r="r" t="t"/>
              <a:pathLst>
                <a:path extrusionOk="0" h="926020" w="833501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1985" name="Google Shape;1985;p35"/>
          <p:cNvGrpSpPr/>
          <p:nvPr/>
        </p:nvGrpSpPr>
        <p:grpSpPr>
          <a:xfrm>
            <a:off x="6112859" y="925630"/>
            <a:ext cx="946911" cy="966699"/>
            <a:chOff x="1438774" y="3590059"/>
            <a:chExt cx="946911" cy="966699"/>
          </a:xfrm>
        </p:grpSpPr>
        <p:grpSp>
          <p:nvGrpSpPr>
            <p:cNvPr id="1986" name="Google Shape;1986;p35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1987" name="Google Shape;1987;p35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1988" name="Google Shape;1988;p35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89" name="Google Shape;1989;p35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90" name="Google Shape;1990;p35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91" name="Google Shape;1991;p35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92" name="Google Shape;1992;p35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93" name="Google Shape;1993;p35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94" name="Google Shape;1994;p35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95" name="Google Shape;1995;p35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96" name="Google Shape;1996;p35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97" name="Google Shape;1997;p35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98" name="Google Shape;1998;p35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99" name="Google Shape;1999;p35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00" name="Google Shape;2000;p35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01" name="Google Shape;2001;p35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02" name="Google Shape;2002;p35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03" name="Google Shape;2003;p35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004" name="Google Shape;2004;p35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005" name="Google Shape;2005;p35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006" name="Google Shape;2006;p35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rect b="b" l="l" r="r" t="t"/>
                <a:pathLst>
                  <a:path extrusionOk="0" h="926147" w="672147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007" name="Google Shape;2007;p35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08" name="Google Shape;2008;p35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rect b="b" l="l" r="r" t="t"/>
                <a:pathLst>
                  <a:path extrusionOk="0" h="926084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09" name="Google Shape;2009;p35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010" name="Google Shape;2010;p35"/>
          <p:cNvGrpSpPr/>
          <p:nvPr/>
        </p:nvGrpSpPr>
        <p:grpSpPr>
          <a:xfrm>
            <a:off x="5356057" y="442479"/>
            <a:ext cx="946911" cy="966699"/>
            <a:chOff x="151447" y="3590017"/>
            <a:chExt cx="946911" cy="966699"/>
          </a:xfrm>
        </p:grpSpPr>
        <p:grpSp>
          <p:nvGrpSpPr>
            <p:cNvPr id="2011" name="Google Shape;2011;p35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012" name="Google Shape;2012;p35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rect b="b" l="l" r="r" t="t"/>
                <a:pathLst>
                  <a:path extrusionOk="0" h="1296479" w="1269809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13" name="Google Shape;2013;p35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14" name="Google Shape;2014;p35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15" name="Google Shape;2015;p35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16" name="Google Shape;2016;p35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17" name="Google Shape;2017;p35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18" name="Google Shape;2018;p35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19" name="Google Shape;2019;p35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20" name="Google Shape;2020;p35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21" name="Google Shape;2021;p35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22" name="Google Shape;2022;p35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23" name="Google Shape;2023;p35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24" name="Google Shape;2024;p35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25" name="Google Shape;2025;p35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26" name="Google Shape;2026;p35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27" name="Google Shape;2027;p35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028" name="Google Shape;2028;p35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029" name="Google Shape;2029;p35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rect b="b" l="l" r="r" t="t"/>
                <a:pathLst>
                  <a:path extrusionOk="0" h="926020" w="922845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31" name="Google Shape;2031;p35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2032" name="Google Shape;2032;p35"/>
          <p:cNvSpPr txBox="1"/>
          <p:nvPr>
            <p:ph idx="1" type="body"/>
          </p:nvPr>
        </p:nvSpPr>
        <p:spPr>
          <a:xfrm>
            <a:off x="7506963" y="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35"/>
          <p:cNvSpPr txBox="1"/>
          <p:nvPr>
            <p:ph type="title"/>
          </p:nvPr>
        </p:nvSpPr>
        <p:spPr>
          <a:xfrm>
            <a:off x="207613" y="431975"/>
            <a:ext cx="3810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4" name="Google Shape;2034;p35"/>
          <p:cNvSpPr txBox="1"/>
          <p:nvPr/>
        </p:nvSpPr>
        <p:spPr>
          <a:xfrm>
            <a:off x="351500" y="1812225"/>
            <a:ext cx="38103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●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 chose this topic because I was annoyed by certain songs being unavailable on music streaming platforms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●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Inspiration from the Discord music bots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descr="Groovy Bot&#10;https://discord.com/discovery/applications/883039631216607333" id="2035" name="Google Shape;20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75" y="32551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ythm&#10;https://discord.com/discovery/applications/235088799074484224" id="2036" name="Google Shape;20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388" y="325517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7" name="Google Shape;2037;p35"/>
          <p:cNvSpPr txBox="1"/>
          <p:nvPr/>
        </p:nvSpPr>
        <p:spPr>
          <a:xfrm>
            <a:off x="5270000" y="2638975"/>
            <a:ext cx="31368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Notes:</a:t>
            </a:r>
            <a:endParaRPr sz="16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●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Starting Project II from scratch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●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No prior experience making apps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●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No prior experience working with web requests and APIs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descr="Maki&#10;https://top.gg/bot/563434444321587202" id="2038" name="Google Shape;203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3938" y="325517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6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36"/>
          <p:cNvSpPr txBox="1"/>
          <p:nvPr>
            <p:ph idx="3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36"/>
          <p:cNvSpPr txBox="1"/>
          <p:nvPr>
            <p:ph idx="4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36"/>
          <p:cNvSpPr txBox="1"/>
          <p:nvPr/>
        </p:nvSpPr>
        <p:spPr>
          <a:xfrm>
            <a:off x="1565163" y="3072038"/>
            <a:ext cx="125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Platform - Android (API 34)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47" name="Google Shape;2047;p36"/>
          <p:cNvSpPr txBox="1"/>
          <p:nvPr/>
        </p:nvSpPr>
        <p:spPr>
          <a:xfrm>
            <a:off x="3942637" y="3072038"/>
            <a:ext cx="125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Development Environment -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Android Studio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48" name="Google Shape;2048;p36"/>
          <p:cNvSpPr txBox="1"/>
          <p:nvPr/>
        </p:nvSpPr>
        <p:spPr>
          <a:xfrm>
            <a:off x="6317963" y="3072038"/>
            <a:ext cx="125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Code -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Java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2049" name="Google Shape;2049;p36"/>
          <p:cNvGrpSpPr/>
          <p:nvPr/>
        </p:nvGrpSpPr>
        <p:grpSpPr>
          <a:xfrm>
            <a:off x="1565163" y="2139913"/>
            <a:ext cx="1258500" cy="902350"/>
            <a:chOff x="1209150" y="2242475"/>
            <a:chExt cx="1258500" cy="902350"/>
          </a:xfrm>
        </p:grpSpPr>
        <p:sp>
          <p:nvSpPr>
            <p:cNvPr id="2050" name="Google Shape;2050;p36"/>
            <p:cNvSpPr/>
            <p:nvPr/>
          </p:nvSpPr>
          <p:spPr>
            <a:xfrm>
              <a:off x="12302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12091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2" name="Google Shape;2052;p36"/>
            <p:cNvCxnSpPr/>
            <p:nvPr/>
          </p:nvCxnSpPr>
          <p:spPr>
            <a:xfrm>
              <a:off x="12099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053" name="Google Shape;2053;p36"/>
          <p:cNvGrpSpPr/>
          <p:nvPr/>
        </p:nvGrpSpPr>
        <p:grpSpPr>
          <a:xfrm>
            <a:off x="3942746" y="2139913"/>
            <a:ext cx="1258500" cy="902350"/>
            <a:chOff x="2998000" y="2242475"/>
            <a:chExt cx="1258500" cy="902350"/>
          </a:xfrm>
        </p:grpSpPr>
        <p:sp>
          <p:nvSpPr>
            <p:cNvPr id="2054" name="Google Shape;2054;p36"/>
            <p:cNvSpPr/>
            <p:nvPr/>
          </p:nvSpPr>
          <p:spPr>
            <a:xfrm>
              <a:off x="30190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29980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6" name="Google Shape;2056;p36"/>
            <p:cNvCxnSpPr/>
            <p:nvPr/>
          </p:nvCxnSpPr>
          <p:spPr>
            <a:xfrm>
              <a:off x="29988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057" name="Google Shape;2057;p36"/>
          <p:cNvGrpSpPr/>
          <p:nvPr/>
        </p:nvGrpSpPr>
        <p:grpSpPr>
          <a:xfrm>
            <a:off x="6320329" y="2139913"/>
            <a:ext cx="1258500" cy="902350"/>
            <a:chOff x="4786850" y="2242475"/>
            <a:chExt cx="1258500" cy="902350"/>
          </a:xfrm>
        </p:grpSpPr>
        <p:sp>
          <p:nvSpPr>
            <p:cNvPr id="2058" name="Google Shape;2058;p36"/>
            <p:cNvSpPr/>
            <p:nvPr/>
          </p:nvSpPr>
          <p:spPr>
            <a:xfrm>
              <a:off x="48079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47868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0" name="Google Shape;2060;p36"/>
            <p:cNvCxnSpPr/>
            <p:nvPr/>
          </p:nvCxnSpPr>
          <p:spPr>
            <a:xfrm>
              <a:off x="47876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sp>
        <p:nvSpPr>
          <p:cNvPr id="2061" name="Google Shape;2061;p36"/>
          <p:cNvSpPr txBox="1"/>
          <p:nvPr>
            <p:ph type="title"/>
          </p:nvPr>
        </p:nvSpPr>
        <p:spPr>
          <a:xfrm>
            <a:off x="208725" y="344175"/>
            <a:ext cx="76404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System Architecture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37"/>
          <p:cNvSpPr/>
          <p:nvPr/>
        </p:nvSpPr>
        <p:spPr>
          <a:xfrm>
            <a:off x="364825" y="2315515"/>
            <a:ext cx="3873000" cy="2458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37"/>
          <p:cNvSpPr/>
          <p:nvPr/>
        </p:nvSpPr>
        <p:spPr>
          <a:xfrm>
            <a:off x="4828700" y="2315515"/>
            <a:ext cx="3873000" cy="2458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8" name="Google Shape;2068;p37"/>
          <p:cNvGrpSpPr/>
          <p:nvPr/>
        </p:nvGrpSpPr>
        <p:grpSpPr>
          <a:xfrm>
            <a:off x="4922013" y="2416840"/>
            <a:ext cx="277873" cy="68400"/>
            <a:chOff x="5024113" y="2416840"/>
            <a:chExt cx="277873" cy="68400"/>
          </a:xfrm>
        </p:grpSpPr>
        <p:sp>
          <p:nvSpPr>
            <p:cNvPr id="2069" name="Google Shape;2069;p37"/>
            <p:cNvSpPr/>
            <p:nvPr/>
          </p:nvSpPr>
          <p:spPr>
            <a:xfrm>
              <a:off x="5024113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5128849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5233585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2" name="Google Shape;2072;p37"/>
          <p:cNvGrpSpPr/>
          <p:nvPr/>
        </p:nvGrpSpPr>
        <p:grpSpPr>
          <a:xfrm>
            <a:off x="422950" y="2416840"/>
            <a:ext cx="277873" cy="68400"/>
            <a:chOff x="411700" y="2416840"/>
            <a:chExt cx="277873" cy="68400"/>
          </a:xfrm>
        </p:grpSpPr>
        <p:sp>
          <p:nvSpPr>
            <p:cNvPr id="2073" name="Google Shape;2073;p37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6" name="Google Shape;2076;p37"/>
          <p:cNvSpPr txBox="1"/>
          <p:nvPr>
            <p:ph idx="4" type="subTitle"/>
          </p:nvPr>
        </p:nvSpPr>
        <p:spPr>
          <a:xfrm>
            <a:off x="354925" y="2548200"/>
            <a:ext cx="38919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Char char="●"/>
            </a:pPr>
            <a:r>
              <a:rPr lang="en" sz="1400"/>
              <a:t>Invested too much time in planning, started development late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Indecisiveness on system architecture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Workload from other classes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Underestimating development time</a:t>
            </a:r>
            <a:endParaRPr sz="1400"/>
          </a:p>
        </p:txBody>
      </p:sp>
      <p:sp>
        <p:nvSpPr>
          <p:cNvPr id="2077" name="Google Shape;2077;p37"/>
          <p:cNvSpPr txBox="1"/>
          <p:nvPr>
            <p:ph idx="5" type="subTitle"/>
          </p:nvPr>
        </p:nvSpPr>
        <p:spPr>
          <a:xfrm>
            <a:off x="4814400" y="2548200"/>
            <a:ext cx="38919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Char char="●"/>
            </a:pPr>
            <a:r>
              <a:rPr lang="en" sz="1400"/>
              <a:t>SoundCloud API stopped giving developers keys years ago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No support tracking listening time in YouTube or Spotify API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Implementing music playback and Terms and Services</a:t>
            </a:r>
            <a:endParaRPr sz="1400"/>
          </a:p>
        </p:txBody>
      </p:sp>
      <p:sp>
        <p:nvSpPr>
          <p:cNvPr id="2078" name="Google Shape;2078;p37"/>
          <p:cNvSpPr txBox="1"/>
          <p:nvPr>
            <p:ph type="title"/>
          </p:nvPr>
        </p:nvSpPr>
        <p:spPr>
          <a:xfrm>
            <a:off x="209775" y="468575"/>
            <a:ext cx="75564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2079" name="Google Shape;2079;p37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37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37"/>
          <p:cNvSpPr/>
          <p:nvPr/>
        </p:nvSpPr>
        <p:spPr>
          <a:xfrm>
            <a:off x="364828" y="1552363"/>
            <a:ext cx="1953600" cy="630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Planning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2" name="Google Shape;2082;p37"/>
          <p:cNvSpPr/>
          <p:nvPr/>
        </p:nvSpPr>
        <p:spPr>
          <a:xfrm>
            <a:off x="4828700" y="1552365"/>
            <a:ext cx="1953600" cy="630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Logistic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3" name="Google Shape;2083;p37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38"/>
          <p:cNvSpPr/>
          <p:nvPr/>
        </p:nvSpPr>
        <p:spPr>
          <a:xfrm>
            <a:off x="311699" y="1593325"/>
            <a:ext cx="5016000" cy="24330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38"/>
          <p:cNvSpPr/>
          <p:nvPr/>
        </p:nvSpPr>
        <p:spPr>
          <a:xfrm>
            <a:off x="5878997" y="982475"/>
            <a:ext cx="2907900" cy="24330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0" name="Google Shape;2090;p38"/>
          <p:cNvGrpSpPr/>
          <p:nvPr/>
        </p:nvGrpSpPr>
        <p:grpSpPr>
          <a:xfrm>
            <a:off x="381870" y="1694659"/>
            <a:ext cx="277873" cy="68400"/>
            <a:chOff x="412745" y="2419159"/>
            <a:chExt cx="277873" cy="68400"/>
          </a:xfrm>
        </p:grpSpPr>
        <p:sp>
          <p:nvSpPr>
            <p:cNvPr id="2091" name="Google Shape;2091;p38"/>
            <p:cNvSpPr/>
            <p:nvPr/>
          </p:nvSpPr>
          <p:spPr>
            <a:xfrm>
              <a:off x="412745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517482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622218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4" name="Google Shape;2094;p38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 </a:t>
            </a:r>
            <a:endParaRPr/>
          </a:p>
        </p:txBody>
      </p:sp>
      <p:sp>
        <p:nvSpPr>
          <p:cNvPr id="2095" name="Google Shape;2095;p38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38"/>
          <p:cNvSpPr/>
          <p:nvPr/>
        </p:nvSpPr>
        <p:spPr>
          <a:xfrm>
            <a:off x="6017577" y="2939377"/>
            <a:ext cx="815700" cy="324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Tips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097" name="Google Shape;2097;p38"/>
          <p:cNvGrpSpPr/>
          <p:nvPr/>
        </p:nvGrpSpPr>
        <p:grpSpPr>
          <a:xfrm>
            <a:off x="5949184" y="1083809"/>
            <a:ext cx="277873" cy="68400"/>
            <a:chOff x="6723459" y="2419159"/>
            <a:chExt cx="277873" cy="68400"/>
          </a:xfrm>
        </p:grpSpPr>
        <p:sp>
          <p:nvSpPr>
            <p:cNvPr id="2098" name="Google Shape;2098;p38"/>
            <p:cNvSpPr/>
            <p:nvPr/>
          </p:nvSpPr>
          <p:spPr>
            <a:xfrm>
              <a:off x="6723459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6828196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6932932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1" name="Google Shape;2101;p38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Change</a:t>
            </a:r>
            <a:endParaRPr/>
          </a:p>
        </p:txBody>
      </p:sp>
      <p:grpSp>
        <p:nvGrpSpPr>
          <p:cNvPr id="2102" name="Google Shape;2102;p38"/>
          <p:cNvGrpSpPr/>
          <p:nvPr/>
        </p:nvGrpSpPr>
        <p:grpSpPr>
          <a:xfrm>
            <a:off x="5835199" y="3540327"/>
            <a:ext cx="2995509" cy="905573"/>
            <a:chOff x="5351018" y="4955476"/>
            <a:chExt cx="4003085" cy="1380236"/>
          </a:xfrm>
        </p:grpSpPr>
        <p:sp>
          <p:nvSpPr>
            <p:cNvPr id="2103" name="Google Shape;2103;p38"/>
            <p:cNvSpPr/>
            <p:nvPr/>
          </p:nvSpPr>
          <p:spPr>
            <a:xfrm>
              <a:off x="5411982" y="5018982"/>
              <a:ext cx="3885217" cy="1253236"/>
            </a:xfrm>
            <a:custGeom>
              <a:rect b="b" l="l" r="r" t="t"/>
              <a:pathLst>
                <a:path extrusionOk="0" h="1253236" w="2932239">
                  <a:moveTo>
                    <a:pt x="0" y="0"/>
                  </a:moveTo>
                  <a:lnTo>
                    <a:pt x="2932240" y="0"/>
                  </a:lnTo>
                  <a:lnTo>
                    <a:pt x="2932240" y="1253236"/>
                  </a:lnTo>
                  <a:lnTo>
                    <a:pt x="0" y="125323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5351018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5351018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9232183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9232183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2108" name="Google Shape;2108;p38"/>
          <p:cNvSpPr txBox="1"/>
          <p:nvPr/>
        </p:nvSpPr>
        <p:spPr>
          <a:xfrm>
            <a:off x="5877972" y="3586091"/>
            <a:ext cx="281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By this point, I figured I wouldn’t have time for the latter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09" name="Google Shape;2109;p38"/>
          <p:cNvSpPr/>
          <p:nvPr/>
        </p:nvSpPr>
        <p:spPr>
          <a:xfrm>
            <a:off x="7702666" y="4277761"/>
            <a:ext cx="263412" cy="324213"/>
          </a:xfrm>
          <a:custGeom>
            <a:rect b="b" l="l" r="r" t="t"/>
            <a:pathLst>
              <a:path extrusionOk="0" h="19170" w="15575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0" name="Google Shape;2110;p38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38"/>
          <p:cNvSpPr txBox="1"/>
          <p:nvPr>
            <p:ph idx="4" type="subTitle"/>
          </p:nvPr>
        </p:nvSpPr>
        <p:spPr>
          <a:xfrm>
            <a:off x="442350" y="1931950"/>
            <a:ext cx="50160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Since there seemed to be no official support for actually playing songs, I changed scope.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MuLink was designed to be more of a cross-platform playlist manager.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Listening to songs could be through redirects.</a:t>
            </a:r>
            <a:endParaRPr sz="1600"/>
          </a:p>
        </p:txBody>
      </p:sp>
      <p:sp>
        <p:nvSpPr>
          <p:cNvPr id="2112" name="Google Shape;2112;p38"/>
          <p:cNvSpPr txBox="1"/>
          <p:nvPr>
            <p:ph idx="4" type="subTitle"/>
          </p:nvPr>
        </p:nvSpPr>
        <p:spPr>
          <a:xfrm>
            <a:off x="5949175" y="1274150"/>
            <a:ext cx="2699100" cy="15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Functionality: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and sharing playlists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Exporting playlists to linked platforms*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39"/>
          <p:cNvSpPr/>
          <p:nvPr/>
        </p:nvSpPr>
        <p:spPr>
          <a:xfrm flipH="1">
            <a:off x="1895" y="4371725"/>
            <a:ext cx="1722257" cy="705120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2" y="672465"/>
                </a:lnTo>
                <a:cubicBezTo>
                  <a:pt x="1243330" y="724091"/>
                  <a:pt x="1406017" y="956183"/>
                  <a:pt x="1544827" y="949516"/>
                </a:cubicBezTo>
                <a:lnTo>
                  <a:pt x="1545018" y="949516"/>
                </a:lnTo>
                <a:cubicBezTo>
                  <a:pt x="1551939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4" y="893763"/>
                </a:cubicBezTo>
                <a:cubicBezTo>
                  <a:pt x="1516825" y="881761"/>
                  <a:pt x="1463992" y="766191"/>
                  <a:pt x="1473073" y="670751"/>
                </a:cubicBezTo>
                <a:cubicBezTo>
                  <a:pt x="1642300" y="653669"/>
                  <a:pt x="1775523" y="509778"/>
                  <a:pt x="1775523" y="336233"/>
                </a:cubicBezTo>
                <a:lnTo>
                  <a:pt x="1775523" y="336233"/>
                </a:lnTo>
                <a:cubicBezTo>
                  <a:pt x="1775523" y="151321"/>
                  <a:pt x="1624202" y="0"/>
                  <a:pt x="1439291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8" name="Google Shape;2118;p39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39"/>
          <p:cNvSpPr/>
          <p:nvPr/>
        </p:nvSpPr>
        <p:spPr>
          <a:xfrm>
            <a:off x="1047076" y="4359668"/>
            <a:ext cx="1524906" cy="521208"/>
          </a:xfrm>
          <a:prstGeom prst="flowChartTerminator">
            <a:avLst/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0" name="Google Shape;2120;p39"/>
          <p:cNvSpPr/>
          <p:nvPr/>
        </p:nvSpPr>
        <p:spPr>
          <a:xfrm>
            <a:off x="1268125" y="4365987"/>
            <a:ext cx="1608660" cy="512082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1" name="Google Shape;2121;p39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39"/>
          <p:cNvSpPr txBox="1"/>
          <p:nvPr>
            <p:ph type="title"/>
          </p:nvPr>
        </p:nvSpPr>
        <p:spPr>
          <a:xfrm>
            <a:off x="209775" y="392375"/>
            <a:ext cx="647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2123" name="Google Shape;2123;p39"/>
          <p:cNvSpPr/>
          <p:nvPr/>
        </p:nvSpPr>
        <p:spPr>
          <a:xfrm>
            <a:off x="318711" y="1777064"/>
            <a:ext cx="24210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24" name="Google Shape;2124;p39"/>
          <p:cNvSpPr/>
          <p:nvPr/>
        </p:nvSpPr>
        <p:spPr>
          <a:xfrm>
            <a:off x="352587" y="1394375"/>
            <a:ext cx="2387400" cy="200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Current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5" name="Google Shape;2125;p39"/>
          <p:cNvSpPr/>
          <p:nvPr/>
        </p:nvSpPr>
        <p:spPr>
          <a:xfrm>
            <a:off x="3361449" y="1394375"/>
            <a:ext cx="2421000" cy="2004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Projected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6" name="Google Shape;2126;p39"/>
          <p:cNvSpPr/>
          <p:nvPr/>
        </p:nvSpPr>
        <p:spPr>
          <a:xfrm>
            <a:off x="3361467" y="1774759"/>
            <a:ext cx="24210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27" name="Google Shape;2127;p39"/>
          <p:cNvSpPr txBox="1"/>
          <p:nvPr/>
        </p:nvSpPr>
        <p:spPr>
          <a:xfrm>
            <a:off x="352556" y="1762559"/>
            <a:ext cx="230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Light"/>
              <a:buChar char="●"/>
            </a:pP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75</a:t>
            </a: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% </a:t>
            </a: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</a:t>
            </a: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ore </a:t>
            </a: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UI </a:t>
            </a: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functionality</a:t>
            </a:r>
            <a:endParaRPr sz="16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8" name="Google Shape;2128;p39"/>
          <p:cNvSpPr txBox="1"/>
          <p:nvPr/>
        </p:nvSpPr>
        <p:spPr>
          <a:xfrm>
            <a:off x="3361399" y="1762550"/>
            <a:ext cx="230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Light"/>
              <a:buChar char="●"/>
            </a:pP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Documentation</a:t>
            </a:r>
            <a:endParaRPr sz="16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9" name="Google Shape;2129;p39"/>
          <p:cNvSpPr/>
          <p:nvPr/>
        </p:nvSpPr>
        <p:spPr>
          <a:xfrm>
            <a:off x="318711" y="2544906"/>
            <a:ext cx="24210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30" name="Google Shape;2130;p39"/>
          <p:cNvSpPr/>
          <p:nvPr/>
        </p:nvSpPr>
        <p:spPr>
          <a:xfrm>
            <a:off x="3361467" y="2542601"/>
            <a:ext cx="24210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31" name="Google Shape;2131;p39"/>
          <p:cNvSpPr txBox="1"/>
          <p:nvPr/>
        </p:nvSpPr>
        <p:spPr>
          <a:xfrm>
            <a:off x="352556" y="2530401"/>
            <a:ext cx="230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Light"/>
              <a:buChar char="●"/>
            </a:pP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API setup but not implemented</a:t>
            </a:r>
            <a:endParaRPr sz="16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32" name="Google Shape;2132;p39"/>
          <p:cNvSpPr txBox="1"/>
          <p:nvPr/>
        </p:nvSpPr>
        <p:spPr>
          <a:xfrm>
            <a:off x="3361399" y="2530400"/>
            <a:ext cx="230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Light"/>
              <a:buChar char="●"/>
            </a:pP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Playlists working mostly*</a:t>
            </a:r>
            <a:endParaRPr sz="16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33" name="Google Shape;2133;p39"/>
          <p:cNvSpPr/>
          <p:nvPr/>
        </p:nvSpPr>
        <p:spPr>
          <a:xfrm>
            <a:off x="3361467" y="3318672"/>
            <a:ext cx="24210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34" name="Google Shape;2134;p39"/>
          <p:cNvSpPr txBox="1"/>
          <p:nvPr/>
        </p:nvSpPr>
        <p:spPr>
          <a:xfrm>
            <a:off x="3361399" y="3306474"/>
            <a:ext cx="230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Light"/>
              <a:buChar char="●"/>
            </a:pP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Fix an issue writing to file</a:t>
            </a:r>
            <a:endParaRPr sz="16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35" name="Google Shape;2135;p39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39"/>
          <p:cNvSpPr/>
          <p:nvPr/>
        </p:nvSpPr>
        <p:spPr>
          <a:xfrm>
            <a:off x="6404260" y="1394375"/>
            <a:ext cx="2421000" cy="20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Future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37" name="Google Shape;2137;p39"/>
          <p:cNvSpPr/>
          <p:nvPr/>
        </p:nvSpPr>
        <p:spPr>
          <a:xfrm>
            <a:off x="6404278" y="1774759"/>
            <a:ext cx="24210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38" name="Google Shape;2138;p39"/>
          <p:cNvSpPr txBox="1"/>
          <p:nvPr/>
        </p:nvSpPr>
        <p:spPr>
          <a:xfrm>
            <a:off x="6404226" y="1762550"/>
            <a:ext cx="230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Light"/>
              <a:buChar char="●"/>
            </a:pP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Adding songs using API data</a:t>
            </a:r>
            <a:endParaRPr sz="16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39" name="Google Shape;2139;p39"/>
          <p:cNvSpPr/>
          <p:nvPr/>
        </p:nvSpPr>
        <p:spPr>
          <a:xfrm>
            <a:off x="6404275" y="2542600"/>
            <a:ext cx="2421000" cy="9234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40" name="Google Shape;2140;p39"/>
          <p:cNvSpPr txBox="1"/>
          <p:nvPr/>
        </p:nvSpPr>
        <p:spPr>
          <a:xfrm>
            <a:off x="6404225" y="2530400"/>
            <a:ext cx="2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Light"/>
              <a:buChar char="●"/>
            </a:pP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Placeholder solution for music listening</a:t>
            </a:r>
            <a:endParaRPr sz="16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1" name="Google Shape;2141;p39"/>
          <p:cNvSpPr/>
          <p:nvPr/>
        </p:nvSpPr>
        <p:spPr>
          <a:xfrm>
            <a:off x="6404265" y="3640947"/>
            <a:ext cx="24210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42" name="Google Shape;2142;p39"/>
          <p:cNvSpPr txBox="1"/>
          <p:nvPr/>
        </p:nvSpPr>
        <p:spPr>
          <a:xfrm>
            <a:off x="6404290" y="3628749"/>
            <a:ext cx="230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Light"/>
              <a:buChar char="●"/>
            </a:pP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Exporting playlists</a:t>
            </a:r>
            <a:endParaRPr sz="16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3" name="Google Shape;2143;p39"/>
          <p:cNvSpPr/>
          <p:nvPr/>
        </p:nvSpPr>
        <p:spPr>
          <a:xfrm>
            <a:off x="6404300" y="4433200"/>
            <a:ext cx="24210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44" name="Google Shape;2144;p39"/>
          <p:cNvSpPr txBox="1"/>
          <p:nvPr/>
        </p:nvSpPr>
        <p:spPr>
          <a:xfrm>
            <a:off x="6404325" y="4421000"/>
            <a:ext cx="230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Light"/>
              <a:buChar char="●"/>
            </a:pP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Cleaning Code</a:t>
            </a:r>
            <a:endParaRPr sz="16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5" name="Google Shape;2145;p39"/>
          <p:cNvSpPr txBox="1"/>
          <p:nvPr/>
        </p:nvSpPr>
        <p:spPr>
          <a:xfrm>
            <a:off x="48850" y="4406675"/>
            <a:ext cx="296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Not ideal but it is what it is!</a:t>
            </a:r>
            <a:endParaRPr sz="16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40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151" name="Google Shape;2151;p40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40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40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4" name="Google Shape;2154;p40"/>
          <p:cNvGrpSpPr/>
          <p:nvPr/>
        </p:nvGrpSpPr>
        <p:grpSpPr>
          <a:xfrm>
            <a:off x="209781" y="468567"/>
            <a:ext cx="6562448" cy="4144677"/>
            <a:chOff x="4223410" y="2582328"/>
            <a:chExt cx="2081005" cy="1133478"/>
          </a:xfrm>
        </p:grpSpPr>
        <p:grpSp>
          <p:nvGrpSpPr>
            <p:cNvPr id="2155" name="Google Shape;2155;p40"/>
            <p:cNvGrpSpPr/>
            <p:nvPr/>
          </p:nvGrpSpPr>
          <p:grpSpPr>
            <a:xfrm>
              <a:off x="4223410" y="2582328"/>
              <a:ext cx="2081005" cy="1133478"/>
              <a:chOff x="5351018" y="4955476"/>
              <a:chExt cx="3409247" cy="1856944"/>
            </a:xfrm>
          </p:grpSpPr>
          <p:sp>
            <p:nvSpPr>
              <p:cNvPr id="2156" name="Google Shape;2156;p40"/>
              <p:cNvSpPr/>
              <p:nvPr/>
            </p:nvSpPr>
            <p:spPr>
              <a:xfrm>
                <a:off x="5828026" y="5559184"/>
                <a:ext cx="2932239" cy="1253236"/>
              </a:xfrm>
              <a:custGeom>
                <a:rect b="b" l="l" r="r" t="t"/>
                <a:pathLst>
                  <a:path extrusionOk="0" h="1253236" w="2932239">
                    <a:moveTo>
                      <a:pt x="0" y="0"/>
                    </a:moveTo>
                    <a:lnTo>
                      <a:pt x="2932240" y="0"/>
                    </a:lnTo>
                    <a:lnTo>
                      <a:pt x="2932240" y="1253236"/>
                    </a:lnTo>
                    <a:lnTo>
                      <a:pt x="0" y="1253236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57" name="Google Shape;2157;p40"/>
              <p:cNvSpPr/>
              <p:nvPr/>
            </p:nvSpPr>
            <p:spPr>
              <a:xfrm>
                <a:off x="5351018" y="4955476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20" y="0"/>
                    </a:lnTo>
                    <a:lnTo>
                      <a:pt x="121920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58" name="Google Shape;2158;p40"/>
              <p:cNvSpPr/>
              <p:nvPr/>
            </p:nvSpPr>
            <p:spPr>
              <a:xfrm>
                <a:off x="5351018" y="6208712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20" y="0"/>
                    </a:lnTo>
                    <a:lnTo>
                      <a:pt x="121920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59" name="Google Shape;2159;p40"/>
              <p:cNvSpPr/>
              <p:nvPr/>
            </p:nvSpPr>
            <p:spPr>
              <a:xfrm>
                <a:off x="8283321" y="4955476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19" y="0"/>
                    </a:lnTo>
                    <a:lnTo>
                      <a:pt x="121919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60" name="Google Shape;2160;p40"/>
              <p:cNvSpPr/>
              <p:nvPr/>
            </p:nvSpPr>
            <p:spPr>
              <a:xfrm>
                <a:off x="8283321" y="6208712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19" y="0"/>
                    </a:lnTo>
                    <a:lnTo>
                      <a:pt x="121919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161" name="Google Shape;2161;p40"/>
            <p:cNvSpPr/>
            <p:nvPr/>
          </p:nvSpPr>
          <p:spPr>
            <a:xfrm rot="-2281363">
              <a:off x="5711827" y="2862243"/>
              <a:ext cx="130156" cy="137606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62" name="Google Shape;2162;p40"/>
          <p:cNvGrpSpPr/>
          <p:nvPr/>
        </p:nvGrpSpPr>
        <p:grpSpPr>
          <a:xfrm>
            <a:off x="8320538" y="1794339"/>
            <a:ext cx="626402" cy="626402"/>
            <a:chOff x="2863215" y="5306949"/>
            <a:chExt cx="842391" cy="842391"/>
          </a:xfrm>
        </p:grpSpPr>
        <p:sp>
          <p:nvSpPr>
            <p:cNvPr id="2163" name="Google Shape;2163;p40"/>
            <p:cNvSpPr/>
            <p:nvPr/>
          </p:nvSpPr>
          <p:spPr>
            <a:xfrm>
              <a:off x="2863215" y="5306949"/>
              <a:ext cx="842391" cy="842391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164" name="Google Shape;2164;p40"/>
            <p:cNvGrpSpPr/>
            <p:nvPr/>
          </p:nvGrpSpPr>
          <p:grpSpPr>
            <a:xfrm>
              <a:off x="3124581" y="5568315"/>
              <a:ext cx="319595" cy="319595"/>
              <a:chOff x="3124581" y="5568315"/>
              <a:chExt cx="319595" cy="319595"/>
            </a:xfrm>
          </p:grpSpPr>
          <p:sp>
            <p:nvSpPr>
              <p:cNvPr id="2165" name="Google Shape;2165;p40"/>
              <p:cNvSpPr/>
              <p:nvPr/>
            </p:nvSpPr>
            <p:spPr>
              <a:xfrm>
                <a:off x="3124581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6" y="0"/>
                    </a:lnTo>
                  </a:path>
                </a:pathLst>
              </a:custGeom>
              <a:solidFill>
                <a:schemeClr val="accent2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66" name="Google Shape;2166;p40"/>
              <p:cNvSpPr/>
              <p:nvPr/>
            </p:nvSpPr>
            <p:spPr>
              <a:xfrm>
                <a:off x="3284410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167" name="Google Shape;2167;p40"/>
          <p:cNvGrpSpPr/>
          <p:nvPr/>
        </p:nvGrpSpPr>
        <p:grpSpPr>
          <a:xfrm>
            <a:off x="7174566" y="4109264"/>
            <a:ext cx="626401" cy="626402"/>
            <a:chOff x="1823849" y="5306949"/>
            <a:chExt cx="842390" cy="842391"/>
          </a:xfrm>
        </p:grpSpPr>
        <p:sp>
          <p:nvSpPr>
            <p:cNvPr id="2168" name="Google Shape;2168;p40"/>
            <p:cNvSpPr/>
            <p:nvPr/>
          </p:nvSpPr>
          <p:spPr>
            <a:xfrm>
              <a:off x="1823849" y="5306949"/>
              <a:ext cx="842390" cy="842391"/>
            </a:xfrm>
            <a:custGeom>
              <a:rect b="b" l="l" r="r" t="t"/>
              <a:pathLst>
                <a:path extrusionOk="0" h="842391" w="84239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169" name="Google Shape;2169;p40"/>
            <p:cNvGrpSpPr/>
            <p:nvPr/>
          </p:nvGrpSpPr>
          <p:grpSpPr>
            <a:xfrm>
              <a:off x="2085215" y="5568315"/>
              <a:ext cx="319595" cy="319595"/>
              <a:chOff x="2085215" y="5568315"/>
              <a:chExt cx="319595" cy="319595"/>
            </a:xfrm>
          </p:grpSpPr>
          <p:sp>
            <p:nvSpPr>
              <p:cNvPr id="2170" name="Google Shape;2170;p40"/>
              <p:cNvSpPr/>
              <p:nvPr/>
            </p:nvSpPr>
            <p:spPr>
              <a:xfrm>
                <a:off x="2085215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5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71" name="Google Shape;2171;p40"/>
              <p:cNvSpPr/>
              <p:nvPr/>
            </p:nvSpPr>
            <p:spPr>
              <a:xfrm>
                <a:off x="2245045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172" name="Google Shape;2172;p40"/>
          <p:cNvGrpSpPr/>
          <p:nvPr/>
        </p:nvGrpSpPr>
        <p:grpSpPr>
          <a:xfrm>
            <a:off x="8055437" y="3192939"/>
            <a:ext cx="626402" cy="626402"/>
            <a:chOff x="4079493" y="5306949"/>
            <a:chExt cx="842391" cy="842391"/>
          </a:xfrm>
        </p:grpSpPr>
        <p:sp>
          <p:nvSpPr>
            <p:cNvPr id="2173" name="Google Shape;2173;p40"/>
            <p:cNvSpPr/>
            <p:nvPr/>
          </p:nvSpPr>
          <p:spPr>
            <a:xfrm>
              <a:off x="4079493" y="5306949"/>
              <a:ext cx="842391" cy="842391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5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174" name="Google Shape;2174;p40"/>
            <p:cNvGrpSpPr/>
            <p:nvPr/>
          </p:nvGrpSpPr>
          <p:grpSpPr>
            <a:xfrm>
              <a:off x="4340923" y="5568315"/>
              <a:ext cx="319595" cy="319595"/>
              <a:chOff x="4340923" y="5568315"/>
              <a:chExt cx="319595" cy="319595"/>
            </a:xfrm>
          </p:grpSpPr>
          <p:sp>
            <p:nvSpPr>
              <p:cNvPr id="2175" name="Google Shape;2175;p40"/>
              <p:cNvSpPr/>
              <p:nvPr/>
            </p:nvSpPr>
            <p:spPr>
              <a:xfrm>
                <a:off x="4340923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6" y="0"/>
                    </a:lnTo>
                  </a:path>
                </a:pathLst>
              </a:custGeom>
              <a:solidFill>
                <a:schemeClr val="accent4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76" name="Google Shape;2176;p40"/>
              <p:cNvSpPr/>
              <p:nvPr/>
            </p:nvSpPr>
            <p:spPr>
              <a:xfrm>
                <a:off x="4500689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177" name="Google Shape;2177;p40"/>
          <p:cNvGrpSpPr/>
          <p:nvPr/>
        </p:nvGrpSpPr>
        <p:grpSpPr>
          <a:xfrm>
            <a:off x="7174566" y="2626264"/>
            <a:ext cx="626401" cy="626402"/>
            <a:chOff x="1823849" y="5306949"/>
            <a:chExt cx="842390" cy="842391"/>
          </a:xfrm>
        </p:grpSpPr>
        <p:sp>
          <p:nvSpPr>
            <p:cNvPr id="2178" name="Google Shape;2178;p40"/>
            <p:cNvSpPr/>
            <p:nvPr/>
          </p:nvSpPr>
          <p:spPr>
            <a:xfrm>
              <a:off x="1823849" y="5306949"/>
              <a:ext cx="842390" cy="842391"/>
            </a:xfrm>
            <a:custGeom>
              <a:rect b="b" l="l" r="r" t="t"/>
              <a:pathLst>
                <a:path extrusionOk="0" h="842391" w="84239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179" name="Google Shape;2179;p40"/>
            <p:cNvGrpSpPr/>
            <p:nvPr/>
          </p:nvGrpSpPr>
          <p:grpSpPr>
            <a:xfrm>
              <a:off x="2085215" y="5568315"/>
              <a:ext cx="319595" cy="319595"/>
              <a:chOff x="2085215" y="5568315"/>
              <a:chExt cx="319595" cy="319595"/>
            </a:xfrm>
          </p:grpSpPr>
          <p:sp>
            <p:nvSpPr>
              <p:cNvPr id="2180" name="Google Shape;2180;p40"/>
              <p:cNvSpPr/>
              <p:nvPr/>
            </p:nvSpPr>
            <p:spPr>
              <a:xfrm>
                <a:off x="2085215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5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81" name="Google Shape;2181;p40"/>
              <p:cNvSpPr/>
              <p:nvPr/>
            </p:nvSpPr>
            <p:spPr>
              <a:xfrm>
                <a:off x="2245045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182" name="Google Shape;2182;p40"/>
          <p:cNvGrpSpPr/>
          <p:nvPr/>
        </p:nvGrpSpPr>
        <p:grpSpPr>
          <a:xfrm>
            <a:off x="7509137" y="1195677"/>
            <a:ext cx="626402" cy="626402"/>
            <a:chOff x="4079493" y="5306949"/>
            <a:chExt cx="842391" cy="842391"/>
          </a:xfrm>
        </p:grpSpPr>
        <p:sp>
          <p:nvSpPr>
            <p:cNvPr id="2183" name="Google Shape;2183;p40"/>
            <p:cNvSpPr/>
            <p:nvPr/>
          </p:nvSpPr>
          <p:spPr>
            <a:xfrm>
              <a:off x="4079493" y="5306949"/>
              <a:ext cx="842391" cy="842391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5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184" name="Google Shape;2184;p40"/>
            <p:cNvGrpSpPr/>
            <p:nvPr/>
          </p:nvGrpSpPr>
          <p:grpSpPr>
            <a:xfrm>
              <a:off x="4340923" y="5568315"/>
              <a:ext cx="319595" cy="319595"/>
              <a:chOff x="4340923" y="5568315"/>
              <a:chExt cx="319595" cy="319595"/>
            </a:xfrm>
          </p:grpSpPr>
          <p:sp>
            <p:nvSpPr>
              <p:cNvPr id="2185" name="Google Shape;2185;p40"/>
              <p:cNvSpPr/>
              <p:nvPr/>
            </p:nvSpPr>
            <p:spPr>
              <a:xfrm>
                <a:off x="4340923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6" y="0"/>
                    </a:lnTo>
                  </a:path>
                </a:pathLst>
              </a:custGeom>
              <a:solidFill>
                <a:schemeClr val="accent4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86" name="Google Shape;2186;p40"/>
              <p:cNvSpPr/>
              <p:nvPr/>
            </p:nvSpPr>
            <p:spPr>
              <a:xfrm>
                <a:off x="4500689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187" name="Google Shape;2187;p40"/>
          <p:cNvGrpSpPr/>
          <p:nvPr/>
        </p:nvGrpSpPr>
        <p:grpSpPr>
          <a:xfrm>
            <a:off x="6406141" y="1551089"/>
            <a:ext cx="626401" cy="626402"/>
            <a:chOff x="1823849" y="5306949"/>
            <a:chExt cx="842390" cy="842391"/>
          </a:xfrm>
        </p:grpSpPr>
        <p:sp>
          <p:nvSpPr>
            <p:cNvPr id="2188" name="Google Shape;2188;p40"/>
            <p:cNvSpPr/>
            <p:nvPr/>
          </p:nvSpPr>
          <p:spPr>
            <a:xfrm>
              <a:off x="1823849" y="5306949"/>
              <a:ext cx="842390" cy="842391"/>
            </a:xfrm>
            <a:custGeom>
              <a:rect b="b" l="l" r="r" t="t"/>
              <a:pathLst>
                <a:path extrusionOk="0" h="842391" w="84239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189" name="Google Shape;2189;p40"/>
            <p:cNvGrpSpPr/>
            <p:nvPr/>
          </p:nvGrpSpPr>
          <p:grpSpPr>
            <a:xfrm>
              <a:off x="2085215" y="5568315"/>
              <a:ext cx="319595" cy="319595"/>
              <a:chOff x="2085215" y="5568315"/>
              <a:chExt cx="319595" cy="319595"/>
            </a:xfrm>
          </p:grpSpPr>
          <p:sp>
            <p:nvSpPr>
              <p:cNvPr id="2190" name="Google Shape;2190;p40"/>
              <p:cNvSpPr/>
              <p:nvPr/>
            </p:nvSpPr>
            <p:spPr>
              <a:xfrm>
                <a:off x="2085215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5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91" name="Google Shape;2191;p40"/>
              <p:cNvSpPr/>
              <p:nvPr/>
            </p:nvSpPr>
            <p:spPr>
              <a:xfrm>
                <a:off x="2245045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41"/>
          <p:cNvSpPr/>
          <p:nvPr/>
        </p:nvSpPr>
        <p:spPr>
          <a:xfrm>
            <a:off x="6243650" y="770898"/>
            <a:ext cx="2550600" cy="980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97" name="Google Shape;2197;p41"/>
          <p:cNvSpPr/>
          <p:nvPr/>
        </p:nvSpPr>
        <p:spPr>
          <a:xfrm>
            <a:off x="5225777" y="2313066"/>
            <a:ext cx="2550600" cy="980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98" name="Google Shape;2198;p41"/>
          <p:cNvSpPr/>
          <p:nvPr/>
        </p:nvSpPr>
        <p:spPr>
          <a:xfrm>
            <a:off x="6243649" y="3855245"/>
            <a:ext cx="2550600" cy="980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99" name="Google Shape;2199;p41"/>
          <p:cNvSpPr txBox="1"/>
          <p:nvPr>
            <p:ph type="title"/>
          </p:nvPr>
        </p:nvSpPr>
        <p:spPr>
          <a:xfrm>
            <a:off x="209775" y="468575"/>
            <a:ext cx="5016000" cy="1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  <p:sp>
        <p:nvSpPr>
          <p:cNvPr id="2200" name="Google Shape;2200;p41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41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41"/>
          <p:cNvSpPr/>
          <p:nvPr/>
        </p:nvSpPr>
        <p:spPr>
          <a:xfrm>
            <a:off x="6387650" y="1348582"/>
            <a:ext cx="2353800" cy="279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Justin Joseph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03" name="Google Shape;2203;p41"/>
          <p:cNvSpPr/>
          <p:nvPr/>
        </p:nvSpPr>
        <p:spPr>
          <a:xfrm>
            <a:off x="5369900" y="2938316"/>
            <a:ext cx="2353800" cy="279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jjoseph4@my.harrisburgu.edu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04" name="Google Shape;2204;p41"/>
          <p:cNvSpPr/>
          <p:nvPr/>
        </p:nvSpPr>
        <p:spPr>
          <a:xfrm>
            <a:off x="6342045" y="4480495"/>
            <a:ext cx="2353800" cy="279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Professor Grim</a:t>
            </a:r>
            <a:endParaRPr sz="1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05" name="Google Shape;2205;p41"/>
          <p:cNvSpPr txBox="1"/>
          <p:nvPr/>
        </p:nvSpPr>
        <p:spPr>
          <a:xfrm>
            <a:off x="6250525" y="723382"/>
            <a:ext cx="120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Name</a:t>
            </a:r>
            <a:endParaRPr sz="24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06" name="Google Shape;2206;p41"/>
          <p:cNvSpPr txBox="1"/>
          <p:nvPr/>
        </p:nvSpPr>
        <p:spPr>
          <a:xfrm>
            <a:off x="5229233" y="2313075"/>
            <a:ext cx="198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Email</a:t>
            </a:r>
            <a:endParaRPr sz="24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07" name="Google Shape;2207;p41"/>
          <p:cNvSpPr txBox="1"/>
          <p:nvPr/>
        </p:nvSpPr>
        <p:spPr>
          <a:xfrm>
            <a:off x="6243622" y="3855250"/>
            <a:ext cx="160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Advisor</a:t>
            </a:r>
            <a:endParaRPr sz="24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08" name="Google Shape;2208;p41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9" name="Google Shape;2209;p41" title="MuLink_Log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925" y="3217921"/>
            <a:ext cx="3196825" cy="1548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