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855" r:id="rId6"/>
    <p:sldId id="3849" r:id="rId7"/>
    <p:sldId id="3857" r:id="rId8"/>
    <p:sldId id="3858" r:id="rId9"/>
    <p:sldId id="3859" r:id="rId10"/>
    <p:sldId id="3860" r:id="rId11"/>
    <p:sldId id="3861" r:id="rId12"/>
    <p:sldId id="3863" r:id="rId13"/>
    <p:sldId id="3864" r:id="rId14"/>
    <p:sldId id="3856" r:id="rId15"/>
    <p:sldId id="38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7021C-29D2-496E-B0D2-51ACE3D945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ED5DF-57BE-4DF1-B25A-A56AEA5CC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Listening to songs across streaming services</a:t>
          </a:r>
        </a:p>
      </dgm:t>
    </dgm:pt>
    <dgm:pt modelId="{064B8DCF-7174-4A60-85D0-C193F8FE99D8}" type="parTrans" cxnId="{4CB596CD-5BD4-4D4F-94A2-07A3CECE08A6}">
      <dgm:prSet/>
      <dgm:spPr/>
      <dgm:t>
        <a:bodyPr/>
        <a:lstStyle/>
        <a:p>
          <a:endParaRPr lang="en-US"/>
        </a:p>
      </dgm:t>
    </dgm:pt>
    <dgm:pt modelId="{C480A908-1C3E-4424-89E0-BD00EFB05883}" type="sibTrans" cxnId="{4CB596CD-5BD4-4D4F-94A2-07A3CECE08A6}">
      <dgm:prSet/>
      <dgm:spPr/>
      <dgm:t>
        <a:bodyPr/>
        <a:lstStyle/>
        <a:p>
          <a:endParaRPr lang="en-US"/>
        </a:p>
      </dgm:t>
    </dgm:pt>
    <dgm:pt modelId="{79976678-9099-4FD3-87E9-E08FFC813E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playlists with the same songs</a:t>
          </a:r>
        </a:p>
      </dgm:t>
    </dgm:pt>
    <dgm:pt modelId="{C7E472A3-23D2-4E49-9501-9AA7BE04F31C}" type="parTrans" cxnId="{4AEDE57C-458C-4802-A1F0-06CD87844FC3}">
      <dgm:prSet/>
      <dgm:spPr/>
      <dgm:t>
        <a:bodyPr/>
        <a:lstStyle/>
        <a:p>
          <a:endParaRPr lang="en-US"/>
        </a:p>
      </dgm:t>
    </dgm:pt>
    <dgm:pt modelId="{35FB33DD-D604-42F0-9017-975FC69B4BCA}" type="sibTrans" cxnId="{4AEDE57C-458C-4802-A1F0-06CD87844FC3}">
      <dgm:prSet/>
      <dgm:spPr/>
      <dgm:t>
        <a:bodyPr/>
        <a:lstStyle/>
        <a:p>
          <a:endParaRPr lang="en-US"/>
        </a:p>
      </dgm:t>
    </dgm:pt>
    <dgm:pt modelId="{E181838D-4FBD-41D3-8F92-8CC69E7776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Tracking listening statistics ***</a:t>
          </a:r>
        </a:p>
      </dgm:t>
    </dgm:pt>
    <dgm:pt modelId="{46217B92-90AC-4C17-B340-4E1242F548C8}" type="parTrans" cxnId="{83B2E543-68D4-49B3-9CF0-A074461803D4}">
      <dgm:prSet/>
      <dgm:spPr/>
      <dgm:t>
        <a:bodyPr/>
        <a:lstStyle/>
        <a:p>
          <a:endParaRPr lang="en-US"/>
        </a:p>
      </dgm:t>
    </dgm:pt>
    <dgm:pt modelId="{AAC5098A-C846-4B80-9FBF-37A975FFCB85}" type="sibTrans" cxnId="{83B2E543-68D4-49B3-9CF0-A074461803D4}">
      <dgm:prSet/>
      <dgm:spPr/>
      <dgm:t>
        <a:bodyPr/>
        <a:lstStyle/>
        <a:p>
          <a:endParaRPr lang="en-US"/>
        </a:p>
      </dgm:t>
    </dgm:pt>
    <dgm:pt modelId="{8EB2578F-FF04-48E1-BDFF-6E7200E1311D}" type="pres">
      <dgm:prSet presAssocID="{EAB7021C-29D2-496E-B0D2-51ACE3D945C9}" presName="root" presStyleCnt="0">
        <dgm:presLayoutVars>
          <dgm:dir/>
          <dgm:resizeHandles val="exact"/>
        </dgm:presLayoutVars>
      </dgm:prSet>
      <dgm:spPr/>
    </dgm:pt>
    <dgm:pt modelId="{276AD86D-E61D-4FC1-A253-E3AC005F49DE}" type="pres">
      <dgm:prSet presAssocID="{73DED5DF-57BE-4DF1-B25A-A56AEA5CC7DC}" presName="compNode" presStyleCnt="0"/>
      <dgm:spPr/>
    </dgm:pt>
    <dgm:pt modelId="{28A46873-5C10-46C1-BA33-33920E5ADF6F}" type="pres">
      <dgm:prSet presAssocID="{73DED5DF-57BE-4DF1-B25A-A56AEA5CC7DC}" presName="bgRect" presStyleLbl="bgShp" presStyleIdx="0" presStyleCnt="3"/>
      <dgm:spPr/>
    </dgm:pt>
    <dgm:pt modelId="{8A867CEC-AC32-4A62-8518-A4FE839589A0}" type="pres">
      <dgm:prSet presAssocID="{73DED5DF-57BE-4DF1-B25A-A56AEA5CC7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3DB29D7B-8CDB-464B-BB68-3477A4FC9EB8}" type="pres">
      <dgm:prSet presAssocID="{73DED5DF-57BE-4DF1-B25A-A56AEA5CC7DC}" presName="spaceRect" presStyleCnt="0"/>
      <dgm:spPr/>
    </dgm:pt>
    <dgm:pt modelId="{03A429F7-4015-451E-8BFC-C2184C2DACA3}" type="pres">
      <dgm:prSet presAssocID="{73DED5DF-57BE-4DF1-B25A-A56AEA5CC7DC}" presName="parTx" presStyleLbl="revTx" presStyleIdx="0" presStyleCnt="3">
        <dgm:presLayoutVars>
          <dgm:chMax val="0"/>
          <dgm:chPref val="0"/>
        </dgm:presLayoutVars>
      </dgm:prSet>
      <dgm:spPr/>
    </dgm:pt>
    <dgm:pt modelId="{A30CC858-0596-4672-9EE3-8705213F0C4B}" type="pres">
      <dgm:prSet presAssocID="{C480A908-1C3E-4424-89E0-BD00EFB05883}" presName="sibTrans" presStyleCnt="0"/>
      <dgm:spPr/>
    </dgm:pt>
    <dgm:pt modelId="{3FED94F0-FA0E-48A6-8249-D52DD7C19F69}" type="pres">
      <dgm:prSet presAssocID="{79976678-9099-4FD3-87E9-E08FFC813E62}" presName="compNode" presStyleCnt="0"/>
      <dgm:spPr/>
    </dgm:pt>
    <dgm:pt modelId="{E43D67B2-F20A-4C78-85D6-8039A7EAA7DC}" type="pres">
      <dgm:prSet presAssocID="{79976678-9099-4FD3-87E9-E08FFC813E62}" presName="bgRect" presStyleLbl="bgShp" presStyleIdx="1" presStyleCnt="3"/>
      <dgm:spPr/>
    </dgm:pt>
    <dgm:pt modelId="{55E420C6-8EEF-43B3-B770-C6376AC28959}" type="pres">
      <dgm:prSet presAssocID="{79976678-9099-4FD3-87E9-E08FFC813E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9E774F1C-B4D5-4376-A9B8-31CD63E9AE33}" type="pres">
      <dgm:prSet presAssocID="{79976678-9099-4FD3-87E9-E08FFC813E62}" presName="spaceRect" presStyleCnt="0"/>
      <dgm:spPr/>
    </dgm:pt>
    <dgm:pt modelId="{7ABA84AB-FF72-4D1D-86C7-E9E90AC0D811}" type="pres">
      <dgm:prSet presAssocID="{79976678-9099-4FD3-87E9-E08FFC813E62}" presName="parTx" presStyleLbl="revTx" presStyleIdx="1" presStyleCnt="3">
        <dgm:presLayoutVars>
          <dgm:chMax val="0"/>
          <dgm:chPref val="0"/>
        </dgm:presLayoutVars>
      </dgm:prSet>
      <dgm:spPr/>
    </dgm:pt>
    <dgm:pt modelId="{6D1B475D-BD4D-43E2-AA32-79D16BB0FC01}" type="pres">
      <dgm:prSet presAssocID="{35FB33DD-D604-42F0-9017-975FC69B4BCA}" presName="sibTrans" presStyleCnt="0"/>
      <dgm:spPr/>
    </dgm:pt>
    <dgm:pt modelId="{4987F4B0-C3F3-4128-8A9B-32C1AB47B874}" type="pres">
      <dgm:prSet presAssocID="{E181838D-4FBD-41D3-8F92-8CC69E777627}" presName="compNode" presStyleCnt="0"/>
      <dgm:spPr/>
    </dgm:pt>
    <dgm:pt modelId="{10EDA6CB-73E5-440F-A6D2-B9B3EA58557C}" type="pres">
      <dgm:prSet presAssocID="{E181838D-4FBD-41D3-8F92-8CC69E777627}" presName="bgRect" presStyleLbl="bgShp" presStyleIdx="2" presStyleCnt="3"/>
      <dgm:spPr/>
    </dgm:pt>
    <dgm:pt modelId="{90CAE71B-6543-48E9-A2AD-94A3DA2A7512}" type="pres">
      <dgm:prSet presAssocID="{E181838D-4FBD-41D3-8F92-8CC69E7776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B2BFDD-31EE-4AD7-A963-14070C17063A}" type="pres">
      <dgm:prSet presAssocID="{E181838D-4FBD-41D3-8F92-8CC69E777627}" presName="spaceRect" presStyleCnt="0"/>
      <dgm:spPr/>
    </dgm:pt>
    <dgm:pt modelId="{3827D4C1-A612-49E3-9E7D-680BAB8C7CB1}" type="pres">
      <dgm:prSet presAssocID="{E181838D-4FBD-41D3-8F92-8CC69E7776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B2E543-68D4-49B3-9CF0-A074461803D4}" srcId="{EAB7021C-29D2-496E-B0D2-51ACE3D945C9}" destId="{E181838D-4FBD-41D3-8F92-8CC69E777627}" srcOrd="2" destOrd="0" parTransId="{46217B92-90AC-4C17-B340-4E1242F548C8}" sibTransId="{AAC5098A-C846-4B80-9FBF-37A975FFCB85}"/>
    <dgm:cxn modelId="{4AEDE57C-458C-4802-A1F0-06CD87844FC3}" srcId="{EAB7021C-29D2-496E-B0D2-51ACE3D945C9}" destId="{79976678-9099-4FD3-87E9-E08FFC813E62}" srcOrd="1" destOrd="0" parTransId="{C7E472A3-23D2-4E49-9501-9AA7BE04F31C}" sibTransId="{35FB33DD-D604-42F0-9017-975FC69B4BCA}"/>
    <dgm:cxn modelId="{A5A5C4C7-4287-4B87-B099-B5DFD80BDF9A}" type="presOf" srcId="{79976678-9099-4FD3-87E9-E08FFC813E62}" destId="{7ABA84AB-FF72-4D1D-86C7-E9E90AC0D811}" srcOrd="0" destOrd="0" presId="urn:microsoft.com/office/officeart/2018/2/layout/IconVerticalSolidList"/>
    <dgm:cxn modelId="{4CB596CD-5BD4-4D4F-94A2-07A3CECE08A6}" srcId="{EAB7021C-29D2-496E-B0D2-51ACE3D945C9}" destId="{73DED5DF-57BE-4DF1-B25A-A56AEA5CC7DC}" srcOrd="0" destOrd="0" parTransId="{064B8DCF-7174-4A60-85D0-C193F8FE99D8}" sibTransId="{C480A908-1C3E-4424-89E0-BD00EFB05883}"/>
    <dgm:cxn modelId="{53B9DCD5-0F43-45A5-A518-5752CEB95379}" type="presOf" srcId="{E181838D-4FBD-41D3-8F92-8CC69E777627}" destId="{3827D4C1-A612-49E3-9E7D-680BAB8C7CB1}" srcOrd="0" destOrd="0" presId="urn:microsoft.com/office/officeart/2018/2/layout/IconVerticalSolidList"/>
    <dgm:cxn modelId="{D0A45BF4-781B-477D-99BC-A057AB5BC1ED}" type="presOf" srcId="{EAB7021C-29D2-496E-B0D2-51ACE3D945C9}" destId="{8EB2578F-FF04-48E1-BDFF-6E7200E1311D}" srcOrd="0" destOrd="0" presId="urn:microsoft.com/office/officeart/2018/2/layout/IconVerticalSolidList"/>
    <dgm:cxn modelId="{FF186FF9-5653-4971-80C4-C858CA38EA64}" type="presOf" srcId="{73DED5DF-57BE-4DF1-B25A-A56AEA5CC7DC}" destId="{03A429F7-4015-451E-8BFC-C2184C2DACA3}" srcOrd="0" destOrd="0" presId="urn:microsoft.com/office/officeart/2018/2/layout/IconVerticalSolidList"/>
    <dgm:cxn modelId="{823E9FA4-9385-483A-8AA1-09AB4F9A0AF0}" type="presParOf" srcId="{8EB2578F-FF04-48E1-BDFF-6E7200E1311D}" destId="{276AD86D-E61D-4FC1-A253-E3AC005F49DE}" srcOrd="0" destOrd="0" presId="urn:microsoft.com/office/officeart/2018/2/layout/IconVerticalSolidList"/>
    <dgm:cxn modelId="{641F4E75-22D3-4C0E-B186-DCBEADED0553}" type="presParOf" srcId="{276AD86D-E61D-4FC1-A253-E3AC005F49DE}" destId="{28A46873-5C10-46C1-BA33-33920E5ADF6F}" srcOrd="0" destOrd="0" presId="urn:microsoft.com/office/officeart/2018/2/layout/IconVerticalSolidList"/>
    <dgm:cxn modelId="{C69C9C5B-71DE-41D2-99A0-A019453D5631}" type="presParOf" srcId="{276AD86D-E61D-4FC1-A253-E3AC005F49DE}" destId="{8A867CEC-AC32-4A62-8518-A4FE839589A0}" srcOrd="1" destOrd="0" presId="urn:microsoft.com/office/officeart/2018/2/layout/IconVerticalSolidList"/>
    <dgm:cxn modelId="{C912BCE0-ED4D-4419-BBDD-378D10772DEF}" type="presParOf" srcId="{276AD86D-E61D-4FC1-A253-E3AC005F49DE}" destId="{3DB29D7B-8CDB-464B-BB68-3477A4FC9EB8}" srcOrd="2" destOrd="0" presId="urn:microsoft.com/office/officeart/2018/2/layout/IconVerticalSolidList"/>
    <dgm:cxn modelId="{C88F421F-D4EB-4D4D-9316-5F9EC338F819}" type="presParOf" srcId="{276AD86D-E61D-4FC1-A253-E3AC005F49DE}" destId="{03A429F7-4015-451E-8BFC-C2184C2DACA3}" srcOrd="3" destOrd="0" presId="urn:microsoft.com/office/officeart/2018/2/layout/IconVerticalSolidList"/>
    <dgm:cxn modelId="{2FCE3931-8D19-401C-9C85-54CC778FD1F9}" type="presParOf" srcId="{8EB2578F-FF04-48E1-BDFF-6E7200E1311D}" destId="{A30CC858-0596-4672-9EE3-8705213F0C4B}" srcOrd="1" destOrd="0" presId="urn:microsoft.com/office/officeart/2018/2/layout/IconVerticalSolidList"/>
    <dgm:cxn modelId="{38DF8709-780F-4094-B895-B2D3D258CB2B}" type="presParOf" srcId="{8EB2578F-FF04-48E1-BDFF-6E7200E1311D}" destId="{3FED94F0-FA0E-48A6-8249-D52DD7C19F69}" srcOrd="2" destOrd="0" presId="urn:microsoft.com/office/officeart/2018/2/layout/IconVerticalSolidList"/>
    <dgm:cxn modelId="{A0183AF3-2871-43BB-801E-647DC68CB797}" type="presParOf" srcId="{3FED94F0-FA0E-48A6-8249-D52DD7C19F69}" destId="{E43D67B2-F20A-4C78-85D6-8039A7EAA7DC}" srcOrd="0" destOrd="0" presId="urn:microsoft.com/office/officeart/2018/2/layout/IconVerticalSolidList"/>
    <dgm:cxn modelId="{E8967F3F-D572-44CC-8FD8-FA3BAE6B20EC}" type="presParOf" srcId="{3FED94F0-FA0E-48A6-8249-D52DD7C19F69}" destId="{55E420C6-8EEF-43B3-B770-C6376AC28959}" srcOrd="1" destOrd="0" presId="urn:microsoft.com/office/officeart/2018/2/layout/IconVerticalSolidList"/>
    <dgm:cxn modelId="{DB47ACC7-91AC-46D7-9BF7-130967F4FBB4}" type="presParOf" srcId="{3FED94F0-FA0E-48A6-8249-D52DD7C19F69}" destId="{9E774F1C-B4D5-4376-A9B8-31CD63E9AE33}" srcOrd="2" destOrd="0" presId="urn:microsoft.com/office/officeart/2018/2/layout/IconVerticalSolidList"/>
    <dgm:cxn modelId="{111AB90A-DB99-48A8-BEA5-B3111531A424}" type="presParOf" srcId="{3FED94F0-FA0E-48A6-8249-D52DD7C19F69}" destId="{7ABA84AB-FF72-4D1D-86C7-E9E90AC0D811}" srcOrd="3" destOrd="0" presId="urn:microsoft.com/office/officeart/2018/2/layout/IconVerticalSolidList"/>
    <dgm:cxn modelId="{E7998E01-441B-4BDC-994B-74779E825726}" type="presParOf" srcId="{8EB2578F-FF04-48E1-BDFF-6E7200E1311D}" destId="{6D1B475D-BD4D-43E2-AA32-79D16BB0FC01}" srcOrd="3" destOrd="0" presId="urn:microsoft.com/office/officeart/2018/2/layout/IconVerticalSolidList"/>
    <dgm:cxn modelId="{60BC20FF-C199-43BA-840B-C489419CF312}" type="presParOf" srcId="{8EB2578F-FF04-48E1-BDFF-6E7200E1311D}" destId="{4987F4B0-C3F3-4128-8A9B-32C1AB47B874}" srcOrd="4" destOrd="0" presId="urn:microsoft.com/office/officeart/2018/2/layout/IconVerticalSolidList"/>
    <dgm:cxn modelId="{1C465731-D4E5-4BBD-9F6E-03DC603A6AF4}" type="presParOf" srcId="{4987F4B0-C3F3-4128-8A9B-32C1AB47B874}" destId="{10EDA6CB-73E5-440F-A6D2-B9B3EA58557C}" srcOrd="0" destOrd="0" presId="urn:microsoft.com/office/officeart/2018/2/layout/IconVerticalSolidList"/>
    <dgm:cxn modelId="{40CB605F-FDF7-40AA-8A37-249101D53DDB}" type="presParOf" srcId="{4987F4B0-C3F3-4128-8A9B-32C1AB47B874}" destId="{90CAE71B-6543-48E9-A2AD-94A3DA2A7512}" srcOrd="1" destOrd="0" presId="urn:microsoft.com/office/officeart/2018/2/layout/IconVerticalSolidList"/>
    <dgm:cxn modelId="{353ABBBF-9067-48B7-A884-8DE05EB1CD4E}" type="presParOf" srcId="{4987F4B0-C3F3-4128-8A9B-32C1AB47B874}" destId="{31B2BFDD-31EE-4AD7-A963-14070C17063A}" srcOrd="2" destOrd="0" presId="urn:microsoft.com/office/officeart/2018/2/layout/IconVerticalSolidList"/>
    <dgm:cxn modelId="{59EE241E-CCE7-4D42-B720-7377C7DB1CE1}" type="presParOf" srcId="{4987F4B0-C3F3-4128-8A9B-32C1AB47B874}" destId="{3827D4C1-A612-49E3-9E7D-680BAB8C7C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46873-5C10-46C1-BA33-33920E5ADF6F}">
      <dsp:nvSpPr>
        <dsp:cNvPr id="0" name=""/>
        <dsp:cNvSpPr/>
      </dsp:nvSpPr>
      <dsp:spPr>
        <a:xfrm>
          <a:off x="0" y="523"/>
          <a:ext cx="8012113" cy="1223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67CEC-AC32-4A62-8518-A4FE839589A0}">
      <dsp:nvSpPr>
        <dsp:cNvPr id="0" name=""/>
        <dsp:cNvSpPr/>
      </dsp:nvSpPr>
      <dsp:spPr>
        <a:xfrm>
          <a:off x="370246" y="275912"/>
          <a:ext cx="673175" cy="673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29F7-4015-451E-8BFC-C2184C2DACA3}">
      <dsp:nvSpPr>
        <dsp:cNvPr id="0" name=""/>
        <dsp:cNvSpPr/>
      </dsp:nvSpPr>
      <dsp:spPr>
        <a:xfrm>
          <a:off x="1413668" y="523"/>
          <a:ext cx="6598444" cy="122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5" tIns="129535" rIns="129535" bIns="1295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Listening to songs across streaming services</a:t>
          </a:r>
        </a:p>
      </dsp:txBody>
      <dsp:txXfrm>
        <a:off x="1413668" y="523"/>
        <a:ext cx="6598444" cy="1223955"/>
      </dsp:txXfrm>
    </dsp:sp>
    <dsp:sp modelId="{E43D67B2-F20A-4C78-85D6-8039A7EAA7DC}">
      <dsp:nvSpPr>
        <dsp:cNvPr id="0" name=""/>
        <dsp:cNvSpPr/>
      </dsp:nvSpPr>
      <dsp:spPr>
        <a:xfrm>
          <a:off x="0" y="1530466"/>
          <a:ext cx="8012113" cy="1223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420C6-8EEF-43B3-B770-C6376AC28959}">
      <dsp:nvSpPr>
        <dsp:cNvPr id="0" name=""/>
        <dsp:cNvSpPr/>
      </dsp:nvSpPr>
      <dsp:spPr>
        <a:xfrm>
          <a:off x="370246" y="1805856"/>
          <a:ext cx="673175" cy="673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A84AB-FF72-4D1D-86C7-E9E90AC0D811}">
      <dsp:nvSpPr>
        <dsp:cNvPr id="0" name=""/>
        <dsp:cNvSpPr/>
      </dsp:nvSpPr>
      <dsp:spPr>
        <a:xfrm>
          <a:off x="1413668" y="1530466"/>
          <a:ext cx="6598444" cy="122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5" tIns="129535" rIns="129535" bIns="1295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playlists with the same songs</a:t>
          </a:r>
        </a:p>
      </dsp:txBody>
      <dsp:txXfrm>
        <a:off x="1413668" y="1530466"/>
        <a:ext cx="6598444" cy="1223955"/>
      </dsp:txXfrm>
    </dsp:sp>
    <dsp:sp modelId="{10EDA6CB-73E5-440F-A6D2-B9B3EA58557C}">
      <dsp:nvSpPr>
        <dsp:cNvPr id="0" name=""/>
        <dsp:cNvSpPr/>
      </dsp:nvSpPr>
      <dsp:spPr>
        <a:xfrm>
          <a:off x="0" y="3060410"/>
          <a:ext cx="8012113" cy="1223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E71B-6543-48E9-A2AD-94A3DA2A7512}">
      <dsp:nvSpPr>
        <dsp:cNvPr id="0" name=""/>
        <dsp:cNvSpPr/>
      </dsp:nvSpPr>
      <dsp:spPr>
        <a:xfrm>
          <a:off x="370246" y="3335800"/>
          <a:ext cx="673175" cy="673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7D4C1-A612-49E3-9E7D-680BAB8C7CB1}">
      <dsp:nvSpPr>
        <dsp:cNvPr id="0" name=""/>
        <dsp:cNvSpPr/>
      </dsp:nvSpPr>
      <dsp:spPr>
        <a:xfrm>
          <a:off x="1413668" y="3060410"/>
          <a:ext cx="6598444" cy="122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5" tIns="129535" rIns="129535" bIns="1295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Tracking listening statistics ***</a:t>
          </a:r>
        </a:p>
      </dsp:txBody>
      <dsp:txXfrm>
        <a:off x="1413668" y="3060410"/>
        <a:ext cx="6598444" cy="122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Midterm Progress Report</a:t>
            </a:r>
            <a:br>
              <a:rPr lang="en-US" dirty="0"/>
            </a:br>
            <a:r>
              <a:rPr lang="en-US" sz="2400" dirty="0"/>
              <a:t>By: Justin Joseph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270B8-4463-25C4-3EB3-09A2B66C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77" y="1690688"/>
            <a:ext cx="2019470" cy="441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04244-984A-21D0-BEBD-C1E0A10E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20" y="1690688"/>
            <a:ext cx="2010504" cy="4413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11023-0CD3-F384-5072-8CF5E088809C}"/>
              </a:ext>
            </a:extLst>
          </p:cNvPr>
          <p:cNvSpPr txBox="1"/>
          <p:nvPr/>
        </p:nvSpPr>
        <p:spPr>
          <a:xfrm>
            <a:off x="1359330" y="610437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 display width </a:t>
            </a:r>
            <a:r>
              <a:rPr lang="en-US" dirty="0" err="1"/>
              <a:t>Webview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F1F7D-1B71-69B9-A929-E4ECA50F006A}"/>
              </a:ext>
            </a:extLst>
          </p:cNvPr>
          <p:cNvSpPr txBox="1"/>
          <p:nvPr/>
        </p:nvSpPr>
        <p:spPr>
          <a:xfrm>
            <a:off x="7356495" y="6104372"/>
            <a:ext cx="396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display width </a:t>
            </a:r>
            <a:r>
              <a:rPr lang="en-US" dirty="0" err="1"/>
              <a:t>Webview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29418B-4D25-73CE-1380-502278A4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cont.</a:t>
            </a:r>
          </a:p>
        </p:txBody>
      </p:sp>
    </p:spTree>
    <p:extLst>
      <p:ext uri="{BB962C8B-B14F-4D97-AF65-F5344CB8AC3E}">
        <p14:creationId xmlns:p14="http://schemas.microsoft.com/office/powerpoint/2010/main" val="201049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9DAD-14AB-89D1-A177-739D87AD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Personal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1832-07A0-FB94-D45F-AB6DE78C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Behind on progress</a:t>
            </a:r>
          </a:p>
          <a:p>
            <a:pPr lvl="1"/>
            <a:r>
              <a:rPr lang="en-US" sz="2400" dirty="0"/>
              <a:t>Spent too much time aimlessly planning</a:t>
            </a:r>
          </a:p>
          <a:p>
            <a:pPr lvl="1"/>
            <a:r>
              <a:rPr lang="en-US" sz="2400" dirty="0"/>
              <a:t>Should have spent more time developing</a:t>
            </a:r>
          </a:p>
          <a:p>
            <a:pPr lvl="1"/>
            <a:r>
              <a:rPr lang="en-US" sz="2400" dirty="0"/>
              <a:t>Find and implement placeholder solutions</a:t>
            </a:r>
          </a:p>
          <a:p>
            <a:pPr lvl="1"/>
            <a:r>
              <a:rPr lang="en-US" sz="2400" dirty="0"/>
              <a:t>Consider complete solutions afterwards</a:t>
            </a:r>
          </a:p>
        </p:txBody>
      </p:sp>
    </p:spTree>
    <p:extLst>
      <p:ext uri="{BB962C8B-B14F-4D97-AF65-F5344CB8AC3E}">
        <p14:creationId xmlns:p14="http://schemas.microsoft.com/office/powerpoint/2010/main" val="126710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Justin Joseph</a:t>
            </a:r>
          </a:p>
          <a:p>
            <a:r>
              <a:rPr lang="en-US"/>
              <a:t>jjoseph4@my.harrisburgu.edu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092C-9567-1236-E4F4-CC1B8C3D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BCF3-2AB1-CC1B-8300-2F2B4311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What is my project?</a:t>
            </a:r>
          </a:p>
          <a:p>
            <a:r>
              <a:rPr lang="en-US" dirty="0"/>
              <a:t>- Creating an app to integrate different streaming services (different from Project 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did I choose this topic?</a:t>
            </a:r>
          </a:p>
          <a:p>
            <a:r>
              <a:rPr lang="en-US" dirty="0"/>
              <a:t>- I got annoyed that I had to use different streaming services to listen to certain songs.</a:t>
            </a:r>
          </a:p>
        </p:txBody>
      </p:sp>
    </p:spTree>
    <p:extLst>
      <p:ext uri="{BB962C8B-B14F-4D97-AF65-F5344CB8AC3E}">
        <p14:creationId xmlns:p14="http://schemas.microsoft.com/office/powerpoint/2010/main" val="234470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/>
              <a:t>Features</a:t>
            </a:r>
            <a:br>
              <a:rPr lang="en-US" dirty="0"/>
            </a:br>
            <a:r>
              <a:rPr lang="en-US" dirty="0"/>
              <a:t>(ideally)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77361-5A03-E676-BEF7-4E64FD951F6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8579496"/>
              </p:ext>
            </p:extLst>
          </p:nvPr>
        </p:nvGraphicFramePr>
        <p:xfrm>
          <a:off x="838200" y="1838099"/>
          <a:ext cx="8012113" cy="4284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0BE7-0AF0-161F-902F-FCE428B7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</p:spPr>
        <p:txBody>
          <a:bodyPr anchor="ctr">
            <a:normAutofit/>
          </a:bodyPr>
          <a:lstStyle/>
          <a:p>
            <a:r>
              <a:rPr lang="en-US" dirty="0"/>
              <a:t>Current progress?</a:t>
            </a:r>
          </a:p>
        </p:txBody>
      </p:sp>
      <p:pic>
        <p:nvPicPr>
          <p:cNvPr id="10" name="Picture Placeholder 9" descr="Grey paper boats and one orange boat">
            <a:extLst>
              <a:ext uri="{FF2B5EF4-FFF2-40B4-BE49-F238E27FC236}">
                <a16:creationId xmlns:a16="http://schemas.microsoft.com/office/drawing/2014/main" id="{BBE51523-0841-D48B-7F30-C6EEE2DA6D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" b="3129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9578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051A-BCCA-CC3A-E51D-4EB8E4B5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92FA-A883-E65C-952A-CD187360F1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</p:spPr>
        <p:txBody>
          <a:bodyPr anchor="t">
            <a:normAutofit/>
          </a:bodyPr>
          <a:lstStyle/>
          <a:p>
            <a:r>
              <a:rPr lang="en-US" dirty="0"/>
              <a:t>System Architecture:</a:t>
            </a:r>
          </a:p>
          <a:p>
            <a:pPr lvl="1"/>
            <a:r>
              <a:rPr lang="en-US" dirty="0"/>
              <a:t>Creating application for Android devices</a:t>
            </a:r>
          </a:p>
          <a:p>
            <a:pPr lvl="1"/>
            <a:r>
              <a:rPr lang="en-US" dirty="0"/>
              <a:t>Using Android Studio for development</a:t>
            </a:r>
          </a:p>
          <a:p>
            <a:pPr lvl="1"/>
            <a:r>
              <a:rPr lang="en-US" dirty="0"/>
              <a:t>Code in Java and UI in xml</a:t>
            </a:r>
          </a:p>
          <a:p>
            <a:r>
              <a:rPr lang="en-US" dirty="0"/>
              <a:t>Data and component design after development</a:t>
            </a:r>
          </a:p>
          <a:p>
            <a:pPr lvl="1"/>
            <a:r>
              <a:rPr lang="en-US" dirty="0"/>
              <a:t>Mostly because I am figuring out what I need as I develop</a:t>
            </a:r>
          </a:p>
          <a:p>
            <a:r>
              <a:rPr lang="en-US" dirty="0"/>
              <a:t>Created rough UI sketches (MS Paint)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36488D11-FA1A-5172-A148-9A129CC0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029" y="2249079"/>
            <a:ext cx="3450771" cy="34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EDE8B7-E9FD-3D88-35D7-AD0477D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Sketches</a:t>
            </a:r>
          </a:p>
        </p:txBody>
      </p:sp>
      <p:pic>
        <p:nvPicPr>
          <p:cNvPr id="11" name="Picture 10" descr="A screen shot of a phone&#10;&#10;AI-generated content may be incorrect.">
            <a:extLst>
              <a:ext uri="{FF2B5EF4-FFF2-40B4-BE49-F238E27FC236}">
                <a16:creationId xmlns:a16="http://schemas.microsoft.com/office/drawing/2014/main" id="{D796F65F-2F55-7BD0-E438-8B2C4EB0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04476" cy="4497982"/>
          </a:xfrm>
          <a:prstGeom prst="rect">
            <a:avLst/>
          </a:prstGeom>
        </p:spPr>
      </p:pic>
      <p:pic>
        <p:nvPicPr>
          <p:cNvPr id="13" name="Picture 12" descr="A rectangular black and white frame&#10;&#10;AI-generated content may be incorrect.">
            <a:extLst>
              <a:ext uri="{FF2B5EF4-FFF2-40B4-BE49-F238E27FC236}">
                <a16:creationId xmlns:a16="http://schemas.microsoft.com/office/drawing/2014/main" id="{02CC7F72-347A-DC05-7BCF-DE498784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23" y="1690689"/>
            <a:ext cx="2360541" cy="4497982"/>
          </a:xfrm>
          <a:prstGeom prst="rect">
            <a:avLst/>
          </a:prstGeom>
        </p:spPr>
      </p:pic>
      <p:pic>
        <p:nvPicPr>
          <p:cNvPr id="15" name="Picture 14" descr="A screenshot of a video player&#10;&#10;AI-generated content may be incorrect.">
            <a:extLst>
              <a:ext uri="{FF2B5EF4-FFF2-40B4-BE49-F238E27FC236}">
                <a16:creationId xmlns:a16="http://schemas.microsoft.com/office/drawing/2014/main" id="{81E3AB5D-1BB0-8143-7255-9EB797379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11" y="1690688"/>
            <a:ext cx="2461977" cy="44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3F819-F17D-7DF7-819F-CC090EBD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28D688-EC0C-6C0B-6EE3-A4BF250E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Sketches Cont.</a:t>
            </a:r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3245F661-1E08-1BC4-FC26-93A8E4C7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75" y="1690688"/>
            <a:ext cx="2547749" cy="4797709"/>
          </a:xfrm>
          <a:prstGeom prst="rect">
            <a:avLst/>
          </a:prstGeom>
        </p:spPr>
      </p:pic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4322A0E9-F096-6916-9D32-EB2DF3D14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78" y="1685143"/>
            <a:ext cx="2547748" cy="48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D918-4741-AA9A-9AA1-FE12D804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213-C9CD-EB65-D3D6-49D9FD07178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</p:spPr>
        <p:txBody>
          <a:bodyPr anchor="t">
            <a:normAutofit/>
          </a:bodyPr>
          <a:lstStyle/>
          <a:p>
            <a:r>
              <a:rPr lang="en-US" dirty="0"/>
              <a:t>Basic UI</a:t>
            </a:r>
          </a:p>
          <a:p>
            <a:pPr lvl="1"/>
            <a:r>
              <a:rPr lang="en-US" dirty="0"/>
              <a:t>Navigation bar with empty fragments</a:t>
            </a:r>
          </a:p>
          <a:p>
            <a:pPr lvl="1"/>
            <a:r>
              <a:rPr lang="en-US" dirty="0"/>
              <a:t>Song fragment to display song information</a:t>
            </a:r>
          </a:p>
          <a:p>
            <a:r>
              <a:rPr lang="en-US" dirty="0"/>
              <a:t>Currently developing</a:t>
            </a:r>
          </a:p>
          <a:p>
            <a:pPr lvl="1"/>
            <a:r>
              <a:rPr lang="en-US" dirty="0"/>
              <a:t>Basic playlist functionality</a:t>
            </a:r>
          </a:p>
          <a:p>
            <a:pPr lvl="1"/>
            <a:r>
              <a:rPr lang="en-US" dirty="0"/>
              <a:t>Adding songs to playlist by URL</a:t>
            </a:r>
          </a:p>
          <a:p>
            <a:pPr lvl="1"/>
            <a:r>
              <a:rPr lang="en-US" dirty="0"/>
              <a:t>Search bar to find songs</a:t>
            </a:r>
          </a:p>
          <a:p>
            <a:pPr lvl="1"/>
            <a:r>
              <a:rPr lang="en-US" dirty="0"/>
              <a:t>Ability to listen to songs*</a:t>
            </a:r>
          </a:p>
          <a:p>
            <a:pPr lvl="1"/>
            <a:endParaRPr lang="en-US" dirty="0"/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7086DABB-7920-2B91-C9B8-694583835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029" y="2249079"/>
            <a:ext cx="3450771" cy="34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B0EA-D2FA-5D87-8A7C-4F666130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D2B5-BEEC-F38C-B0B0-4E8617E3C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Actually playing music in app</a:t>
            </a:r>
          </a:p>
          <a:p>
            <a:pPr marL="571500" lvl="1" indent="-342900"/>
            <a:r>
              <a:rPr lang="en-US" dirty="0"/>
              <a:t>Placeholder solution is to redirect user to browser</a:t>
            </a:r>
          </a:p>
          <a:p>
            <a:pPr marL="571500" lvl="1" indent="-342900"/>
            <a:r>
              <a:rPr lang="en-US" dirty="0"/>
              <a:t>Not ideal nor clean solution</a:t>
            </a:r>
          </a:p>
          <a:p>
            <a:pPr marL="571500" lvl="1" indent="-342900"/>
            <a:r>
              <a:rPr lang="en-US" dirty="0"/>
              <a:t>Spotify has an Android SDK (more research needed)</a:t>
            </a:r>
          </a:p>
          <a:p>
            <a:pPr marL="571500" lvl="1" indent="-342900"/>
            <a:r>
              <a:rPr lang="en-US" dirty="0"/>
              <a:t>YouTube is compatible with WebView but not flexible</a:t>
            </a:r>
          </a:p>
          <a:p>
            <a:pPr marL="5715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8480D-A3FC-A668-83D2-8CEE78B1265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Tracking listening time</a:t>
            </a:r>
          </a:p>
          <a:p>
            <a:pPr marL="571500" lvl="1" indent="-342900"/>
            <a:r>
              <a:rPr lang="en-US" dirty="0"/>
              <a:t>YouTube and Spotify don’t support this in API</a:t>
            </a:r>
          </a:p>
          <a:p>
            <a:pPr marL="571500" lvl="1" indent="-342900"/>
            <a:r>
              <a:rPr lang="en-US" dirty="0"/>
              <a:t>Manually tracking time is impossible with placeholder solution</a:t>
            </a:r>
          </a:p>
          <a:p>
            <a:pPr marL="571500" lvl="1" indent="-342900"/>
            <a:r>
              <a:rPr lang="en-US" dirty="0"/>
              <a:t>This is also a lower priority feature</a:t>
            </a:r>
          </a:p>
        </p:txBody>
      </p:sp>
    </p:spTree>
    <p:extLst>
      <p:ext uri="{BB962C8B-B14F-4D97-AF65-F5344CB8AC3E}">
        <p14:creationId xmlns:p14="http://schemas.microsoft.com/office/powerpoint/2010/main" val="3956934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{95432296-5E33-4ABE-B9FF-1426AB3597D9}tf78504181_win32</Template>
  <TotalTime>2476</TotalTime>
  <Words>281</Words>
  <Application>Microsoft Office PowerPoint</Application>
  <PresentationFormat>Widescreen</PresentationFormat>
  <Paragraphs>56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Midterm Progress Report By: Justin Joseph</vt:lpstr>
      <vt:lpstr>Recap</vt:lpstr>
      <vt:lpstr>Features (ideally)</vt:lpstr>
      <vt:lpstr>Current progress?</vt:lpstr>
      <vt:lpstr>Documentation</vt:lpstr>
      <vt:lpstr>UI Sketches</vt:lpstr>
      <vt:lpstr>UI Sketches Cont.</vt:lpstr>
      <vt:lpstr>Application</vt:lpstr>
      <vt:lpstr>Issues</vt:lpstr>
      <vt:lpstr>Issues cont.</vt:lpstr>
      <vt:lpstr>Personal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Joseph</dc:creator>
  <cp:lastModifiedBy>Justin Joseph</cp:lastModifiedBy>
  <cp:revision>5</cp:revision>
  <dcterms:created xsi:type="dcterms:W3CDTF">2025-03-10T02:28:24Z</dcterms:created>
  <dcterms:modified xsi:type="dcterms:W3CDTF">2025-03-21T00:14:09Z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