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3855" r:id="rId6"/>
    <p:sldId id="3849" r:id="rId7"/>
    <p:sldId id="3857" r:id="rId8"/>
    <p:sldId id="3858" r:id="rId9"/>
    <p:sldId id="3859" r:id="rId10"/>
    <p:sldId id="3860" r:id="rId11"/>
    <p:sldId id="3861" r:id="rId12"/>
    <p:sldId id="3863" r:id="rId13"/>
    <p:sldId id="3864" r:id="rId14"/>
    <p:sldId id="3856" r:id="rId15"/>
    <p:sldId id="3848" r:id="rId16"/>
    <p:sldId id="384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94" autoAdjust="0"/>
  </p:normalViewPr>
  <p:slideViewPr>
    <p:cSldViewPr snapToGrid="0">
      <p:cViewPr>
        <p:scale>
          <a:sx n="76" d="100"/>
          <a:sy n="76" d="100"/>
        </p:scale>
        <p:origin x="946" y="101"/>
      </p:cViewPr>
      <p:guideLst/>
    </p:cSldViewPr>
  </p:slideViewPr>
  <p:outlineViewPr>
    <p:cViewPr>
      <p:scale>
        <a:sx n="33" d="100"/>
        <a:sy n="33" d="100"/>
      </p:scale>
      <p:origin x="0" y="-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7021C-29D2-496E-B0D2-51ACE3D945C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DED5DF-57BE-4DF1-B25A-A56AEA5CC7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Listening to songs across streaming services</a:t>
          </a:r>
        </a:p>
      </dgm:t>
    </dgm:pt>
    <dgm:pt modelId="{064B8DCF-7174-4A60-85D0-C193F8FE99D8}" type="parTrans" cxnId="{4CB596CD-5BD4-4D4F-94A2-07A3CECE08A6}">
      <dgm:prSet/>
      <dgm:spPr/>
      <dgm:t>
        <a:bodyPr/>
        <a:lstStyle/>
        <a:p>
          <a:endParaRPr lang="en-US"/>
        </a:p>
      </dgm:t>
    </dgm:pt>
    <dgm:pt modelId="{C480A908-1C3E-4424-89E0-BD00EFB05883}" type="sibTrans" cxnId="{4CB596CD-5BD4-4D4F-94A2-07A3CECE08A6}">
      <dgm:prSet/>
      <dgm:spPr/>
      <dgm:t>
        <a:bodyPr/>
        <a:lstStyle/>
        <a:p>
          <a:endParaRPr lang="en-US"/>
        </a:p>
      </dgm:t>
    </dgm:pt>
    <dgm:pt modelId="{79976678-9099-4FD3-87E9-E08FFC813E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Creating playlists with the same songs</a:t>
          </a:r>
        </a:p>
      </dgm:t>
    </dgm:pt>
    <dgm:pt modelId="{C7E472A3-23D2-4E49-9501-9AA7BE04F31C}" type="parTrans" cxnId="{4AEDE57C-458C-4802-A1F0-06CD87844FC3}">
      <dgm:prSet/>
      <dgm:spPr/>
      <dgm:t>
        <a:bodyPr/>
        <a:lstStyle/>
        <a:p>
          <a:endParaRPr lang="en-US"/>
        </a:p>
      </dgm:t>
    </dgm:pt>
    <dgm:pt modelId="{35FB33DD-D604-42F0-9017-975FC69B4BCA}" type="sibTrans" cxnId="{4AEDE57C-458C-4802-A1F0-06CD87844FC3}">
      <dgm:prSet/>
      <dgm:spPr/>
      <dgm:t>
        <a:bodyPr/>
        <a:lstStyle/>
        <a:p>
          <a:endParaRPr lang="en-US"/>
        </a:p>
      </dgm:t>
    </dgm:pt>
    <dgm:pt modelId="{E181838D-4FBD-41D3-8F92-8CC69E7776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Tracking listening statistics ***</a:t>
          </a:r>
        </a:p>
      </dgm:t>
    </dgm:pt>
    <dgm:pt modelId="{46217B92-90AC-4C17-B340-4E1242F548C8}" type="parTrans" cxnId="{83B2E543-68D4-49B3-9CF0-A074461803D4}">
      <dgm:prSet/>
      <dgm:spPr/>
      <dgm:t>
        <a:bodyPr/>
        <a:lstStyle/>
        <a:p>
          <a:endParaRPr lang="en-US"/>
        </a:p>
      </dgm:t>
    </dgm:pt>
    <dgm:pt modelId="{AAC5098A-C846-4B80-9FBF-37A975FFCB85}" type="sibTrans" cxnId="{83B2E543-68D4-49B3-9CF0-A074461803D4}">
      <dgm:prSet/>
      <dgm:spPr/>
      <dgm:t>
        <a:bodyPr/>
        <a:lstStyle/>
        <a:p>
          <a:endParaRPr lang="en-US"/>
        </a:p>
      </dgm:t>
    </dgm:pt>
    <dgm:pt modelId="{8EB2578F-FF04-48E1-BDFF-6E7200E1311D}" type="pres">
      <dgm:prSet presAssocID="{EAB7021C-29D2-496E-B0D2-51ACE3D945C9}" presName="root" presStyleCnt="0">
        <dgm:presLayoutVars>
          <dgm:dir/>
          <dgm:resizeHandles val="exact"/>
        </dgm:presLayoutVars>
      </dgm:prSet>
      <dgm:spPr/>
    </dgm:pt>
    <dgm:pt modelId="{276AD86D-E61D-4FC1-A253-E3AC005F49DE}" type="pres">
      <dgm:prSet presAssocID="{73DED5DF-57BE-4DF1-B25A-A56AEA5CC7DC}" presName="compNode" presStyleCnt="0"/>
      <dgm:spPr/>
    </dgm:pt>
    <dgm:pt modelId="{28A46873-5C10-46C1-BA33-33920E5ADF6F}" type="pres">
      <dgm:prSet presAssocID="{73DED5DF-57BE-4DF1-B25A-A56AEA5CC7DC}" presName="bgRect" presStyleLbl="bgShp" presStyleIdx="0" presStyleCnt="3"/>
      <dgm:spPr/>
    </dgm:pt>
    <dgm:pt modelId="{8A867CEC-AC32-4A62-8518-A4FE839589A0}" type="pres">
      <dgm:prSet presAssocID="{73DED5DF-57BE-4DF1-B25A-A56AEA5CC7D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phones"/>
        </a:ext>
      </dgm:extLst>
    </dgm:pt>
    <dgm:pt modelId="{3DB29D7B-8CDB-464B-BB68-3477A4FC9EB8}" type="pres">
      <dgm:prSet presAssocID="{73DED5DF-57BE-4DF1-B25A-A56AEA5CC7DC}" presName="spaceRect" presStyleCnt="0"/>
      <dgm:spPr/>
    </dgm:pt>
    <dgm:pt modelId="{03A429F7-4015-451E-8BFC-C2184C2DACA3}" type="pres">
      <dgm:prSet presAssocID="{73DED5DF-57BE-4DF1-B25A-A56AEA5CC7DC}" presName="parTx" presStyleLbl="revTx" presStyleIdx="0" presStyleCnt="3">
        <dgm:presLayoutVars>
          <dgm:chMax val="0"/>
          <dgm:chPref val="0"/>
        </dgm:presLayoutVars>
      </dgm:prSet>
      <dgm:spPr/>
    </dgm:pt>
    <dgm:pt modelId="{A30CC858-0596-4672-9EE3-8705213F0C4B}" type="pres">
      <dgm:prSet presAssocID="{C480A908-1C3E-4424-89E0-BD00EFB05883}" presName="sibTrans" presStyleCnt="0"/>
      <dgm:spPr/>
    </dgm:pt>
    <dgm:pt modelId="{3FED94F0-FA0E-48A6-8249-D52DD7C19F69}" type="pres">
      <dgm:prSet presAssocID="{79976678-9099-4FD3-87E9-E08FFC813E62}" presName="compNode" presStyleCnt="0"/>
      <dgm:spPr/>
    </dgm:pt>
    <dgm:pt modelId="{E43D67B2-F20A-4C78-85D6-8039A7EAA7DC}" type="pres">
      <dgm:prSet presAssocID="{79976678-9099-4FD3-87E9-E08FFC813E62}" presName="bgRect" presStyleLbl="bgShp" presStyleIdx="1" presStyleCnt="3"/>
      <dgm:spPr/>
    </dgm:pt>
    <dgm:pt modelId="{55E420C6-8EEF-43B3-B770-C6376AC28959}" type="pres">
      <dgm:prSet presAssocID="{79976678-9099-4FD3-87E9-E08FFC813E6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ic"/>
        </a:ext>
      </dgm:extLst>
    </dgm:pt>
    <dgm:pt modelId="{9E774F1C-B4D5-4376-A9B8-31CD63E9AE33}" type="pres">
      <dgm:prSet presAssocID="{79976678-9099-4FD3-87E9-E08FFC813E62}" presName="spaceRect" presStyleCnt="0"/>
      <dgm:spPr/>
    </dgm:pt>
    <dgm:pt modelId="{7ABA84AB-FF72-4D1D-86C7-E9E90AC0D811}" type="pres">
      <dgm:prSet presAssocID="{79976678-9099-4FD3-87E9-E08FFC813E62}" presName="parTx" presStyleLbl="revTx" presStyleIdx="1" presStyleCnt="3">
        <dgm:presLayoutVars>
          <dgm:chMax val="0"/>
          <dgm:chPref val="0"/>
        </dgm:presLayoutVars>
      </dgm:prSet>
      <dgm:spPr/>
    </dgm:pt>
    <dgm:pt modelId="{6D1B475D-BD4D-43E2-AA32-79D16BB0FC01}" type="pres">
      <dgm:prSet presAssocID="{35FB33DD-D604-42F0-9017-975FC69B4BCA}" presName="sibTrans" presStyleCnt="0"/>
      <dgm:spPr/>
    </dgm:pt>
    <dgm:pt modelId="{4987F4B0-C3F3-4128-8A9B-32C1AB47B874}" type="pres">
      <dgm:prSet presAssocID="{E181838D-4FBD-41D3-8F92-8CC69E777627}" presName="compNode" presStyleCnt="0"/>
      <dgm:spPr/>
    </dgm:pt>
    <dgm:pt modelId="{10EDA6CB-73E5-440F-A6D2-B9B3EA58557C}" type="pres">
      <dgm:prSet presAssocID="{E181838D-4FBD-41D3-8F92-8CC69E777627}" presName="bgRect" presStyleLbl="bgShp" presStyleIdx="2" presStyleCnt="3"/>
      <dgm:spPr/>
    </dgm:pt>
    <dgm:pt modelId="{90CAE71B-6543-48E9-A2AD-94A3DA2A7512}" type="pres">
      <dgm:prSet presAssocID="{E181838D-4FBD-41D3-8F92-8CC69E77762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1B2BFDD-31EE-4AD7-A963-14070C17063A}" type="pres">
      <dgm:prSet presAssocID="{E181838D-4FBD-41D3-8F92-8CC69E777627}" presName="spaceRect" presStyleCnt="0"/>
      <dgm:spPr/>
    </dgm:pt>
    <dgm:pt modelId="{3827D4C1-A612-49E3-9E7D-680BAB8C7CB1}" type="pres">
      <dgm:prSet presAssocID="{E181838D-4FBD-41D3-8F92-8CC69E77762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3B2E543-68D4-49B3-9CF0-A074461803D4}" srcId="{EAB7021C-29D2-496E-B0D2-51ACE3D945C9}" destId="{E181838D-4FBD-41D3-8F92-8CC69E777627}" srcOrd="2" destOrd="0" parTransId="{46217B92-90AC-4C17-B340-4E1242F548C8}" sibTransId="{AAC5098A-C846-4B80-9FBF-37A975FFCB85}"/>
    <dgm:cxn modelId="{4AEDE57C-458C-4802-A1F0-06CD87844FC3}" srcId="{EAB7021C-29D2-496E-B0D2-51ACE3D945C9}" destId="{79976678-9099-4FD3-87E9-E08FFC813E62}" srcOrd="1" destOrd="0" parTransId="{C7E472A3-23D2-4E49-9501-9AA7BE04F31C}" sibTransId="{35FB33DD-D604-42F0-9017-975FC69B4BCA}"/>
    <dgm:cxn modelId="{A5A5C4C7-4287-4B87-B099-B5DFD80BDF9A}" type="presOf" srcId="{79976678-9099-4FD3-87E9-E08FFC813E62}" destId="{7ABA84AB-FF72-4D1D-86C7-E9E90AC0D811}" srcOrd="0" destOrd="0" presId="urn:microsoft.com/office/officeart/2018/2/layout/IconVerticalSolidList"/>
    <dgm:cxn modelId="{4CB596CD-5BD4-4D4F-94A2-07A3CECE08A6}" srcId="{EAB7021C-29D2-496E-B0D2-51ACE3D945C9}" destId="{73DED5DF-57BE-4DF1-B25A-A56AEA5CC7DC}" srcOrd="0" destOrd="0" parTransId="{064B8DCF-7174-4A60-85D0-C193F8FE99D8}" sibTransId="{C480A908-1C3E-4424-89E0-BD00EFB05883}"/>
    <dgm:cxn modelId="{53B9DCD5-0F43-45A5-A518-5752CEB95379}" type="presOf" srcId="{E181838D-4FBD-41D3-8F92-8CC69E777627}" destId="{3827D4C1-A612-49E3-9E7D-680BAB8C7CB1}" srcOrd="0" destOrd="0" presId="urn:microsoft.com/office/officeart/2018/2/layout/IconVerticalSolidList"/>
    <dgm:cxn modelId="{D0A45BF4-781B-477D-99BC-A057AB5BC1ED}" type="presOf" srcId="{EAB7021C-29D2-496E-B0D2-51ACE3D945C9}" destId="{8EB2578F-FF04-48E1-BDFF-6E7200E1311D}" srcOrd="0" destOrd="0" presId="urn:microsoft.com/office/officeart/2018/2/layout/IconVerticalSolidList"/>
    <dgm:cxn modelId="{FF186FF9-5653-4971-80C4-C858CA38EA64}" type="presOf" srcId="{73DED5DF-57BE-4DF1-B25A-A56AEA5CC7DC}" destId="{03A429F7-4015-451E-8BFC-C2184C2DACA3}" srcOrd="0" destOrd="0" presId="urn:microsoft.com/office/officeart/2018/2/layout/IconVerticalSolidList"/>
    <dgm:cxn modelId="{823E9FA4-9385-483A-8AA1-09AB4F9A0AF0}" type="presParOf" srcId="{8EB2578F-FF04-48E1-BDFF-6E7200E1311D}" destId="{276AD86D-E61D-4FC1-A253-E3AC005F49DE}" srcOrd="0" destOrd="0" presId="urn:microsoft.com/office/officeart/2018/2/layout/IconVerticalSolidList"/>
    <dgm:cxn modelId="{641F4E75-22D3-4C0E-B186-DCBEADED0553}" type="presParOf" srcId="{276AD86D-E61D-4FC1-A253-E3AC005F49DE}" destId="{28A46873-5C10-46C1-BA33-33920E5ADF6F}" srcOrd="0" destOrd="0" presId="urn:microsoft.com/office/officeart/2018/2/layout/IconVerticalSolidList"/>
    <dgm:cxn modelId="{C69C9C5B-71DE-41D2-99A0-A019453D5631}" type="presParOf" srcId="{276AD86D-E61D-4FC1-A253-E3AC005F49DE}" destId="{8A867CEC-AC32-4A62-8518-A4FE839589A0}" srcOrd="1" destOrd="0" presId="urn:microsoft.com/office/officeart/2018/2/layout/IconVerticalSolidList"/>
    <dgm:cxn modelId="{C912BCE0-ED4D-4419-BBDD-378D10772DEF}" type="presParOf" srcId="{276AD86D-E61D-4FC1-A253-E3AC005F49DE}" destId="{3DB29D7B-8CDB-464B-BB68-3477A4FC9EB8}" srcOrd="2" destOrd="0" presId="urn:microsoft.com/office/officeart/2018/2/layout/IconVerticalSolidList"/>
    <dgm:cxn modelId="{C88F421F-D4EB-4D4D-9316-5F9EC338F819}" type="presParOf" srcId="{276AD86D-E61D-4FC1-A253-E3AC005F49DE}" destId="{03A429F7-4015-451E-8BFC-C2184C2DACA3}" srcOrd="3" destOrd="0" presId="urn:microsoft.com/office/officeart/2018/2/layout/IconVerticalSolidList"/>
    <dgm:cxn modelId="{2FCE3931-8D19-401C-9C85-54CC778FD1F9}" type="presParOf" srcId="{8EB2578F-FF04-48E1-BDFF-6E7200E1311D}" destId="{A30CC858-0596-4672-9EE3-8705213F0C4B}" srcOrd="1" destOrd="0" presId="urn:microsoft.com/office/officeart/2018/2/layout/IconVerticalSolidList"/>
    <dgm:cxn modelId="{38DF8709-780F-4094-B895-B2D3D258CB2B}" type="presParOf" srcId="{8EB2578F-FF04-48E1-BDFF-6E7200E1311D}" destId="{3FED94F0-FA0E-48A6-8249-D52DD7C19F69}" srcOrd="2" destOrd="0" presId="urn:microsoft.com/office/officeart/2018/2/layout/IconVerticalSolidList"/>
    <dgm:cxn modelId="{A0183AF3-2871-43BB-801E-647DC68CB797}" type="presParOf" srcId="{3FED94F0-FA0E-48A6-8249-D52DD7C19F69}" destId="{E43D67B2-F20A-4C78-85D6-8039A7EAA7DC}" srcOrd="0" destOrd="0" presId="urn:microsoft.com/office/officeart/2018/2/layout/IconVerticalSolidList"/>
    <dgm:cxn modelId="{E8967F3F-D572-44CC-8FD8-FA3BAE6B20EC}" type="presParOf" srcId="{3FED94F0-FA0E-48A6-8249-D52DD7C19F69}" destId="{55E420C6-8EEF-43B3-B770-C6376AC28959}" srcOrd="1" destOrd="0" presId="urn:microsoft.com/office/officeart/2018/2/layout/IconVerticalSolidList"/>
    <dgm:cxn modelId="{DB47ACC7-91AC-46D7-9BF7-130967F4FBB4}" type="presParOf" srcId="{3FED94F0-FA0E-48A6-8249-D52DD7C19F69}" destId="{9E774F1C-B4D5-4376-A9B8-31CD63E9AE33}" srcOrd="2" destOrd="0" presId="urn:microsoft.com/office/officeart/2018/2/layout/IconVerticalSolidList"/>
    <dgm:cxn modelId="{111AB90A-DB99-48A8-BEA5-B3111531A424}" type="presParOf" srcId="{3FED94F0-FA0E-48A6-8249-D52DD7C19F69}" destId="{7ABA84AB-FF72-4D1D-86C7-E9E90AC0D811}" srcOrd="3" destOrd="0" presId="urn:microsoft.com/office/officeart/2018/2/layout/IconVerticalSolidList"/>
    <dgm:cxn modelId="{E7998E01-441B-4BDC-994B-74779E825726}" type="presParOf" srcId="{8EB2578F-FF04-48E1-BDFF-6E7200E1311D}" destId="{6D1B475D-BD4D-43E2-AA32-79D16BB0FC01}" srcOrd="3" destOrd="0" presId="urn:microsoft.com/office/officeart/2018/2/layout/IconVerticalSolidList"/>
    <dgm:cxn modelId="{60BC20FF-C199-43BA-840B-C489419CF312}" type="presParOf" srcId="{8EB2578F-FF04-48E1-BDFF-6E7200E1311D}" destId="{4987F4B0-C3F3-4128-8A9B-32C1AB47B874}" srcOrd="4" destOrd="0" presId="urn:microsoft.com/office/officeart/2018/2/layout/IconVerticalSolidList"/>
    <dgm:cxn modelId="{1C465731-D4E5-4BBD-9F6E-03DC603A6AF4}" type="presParOf" srcId="{4987F4B0-C3F3-4128-8A9B-32C1AB47B874}" destId="{10EDA6CB-73E5-440F-A6D2-B9B3EA58557C}" srcOrd="0" destOrd="0" presId="urn:microsoft.com/office/officeart/2018/2/layout/IconVerticalSolidList"/>
    <dgm:cxn modelId="{40CB605F-FDF7-40AA-8A37-249101D53DDB}" type="presParOf" srcId="{4987F4B0-C3F3-4128-8A9B-32C1AB47B874}" destId="{90CAE71B-6543-48E9-A2AD-94A3DA2A7512}" srcOrd="1" destOrd="0" presId="urn:microsoft.com/office/officeart/2018/2/layout/IconVerticalSolidList"/>
    <dgm:cxn modelId="{353ABBBF-9067-48B7-A884-8DE05EB1CD4E}" type="presParOf" srcId="{4987F4B0-C3F3-4128-8A9B-32C1AB47B874}" destId="{31B2BFDD-31EE-4AD7-A963-14070C17063A}" srcOrd="2" destOrd="0" presId="urn:microsoft.com/office/officeart/2018/2/layout/IconVerticalSolidList"/>
    <dgm:cxn modelId="{59EE241E-CCE7-4D42-B720-7377C7DB1CE1}" type="presParOf" srcId="{4987F4B0-C3F3-4128-8A9B-32C1AB47B874}" destId="{3827D4C1-A612-49E3-9E7D-680BAB8C7CB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A46873-5C10-46C1-BA33-33920E5ADF6F}">
      <dsp:nvSpPr>
        <dsp:cNvPr id="0" name=""/>
        <dsp:cNvSpPr/>
      </dsp:nvSpPr>
      <dsp:spPr>
        <a:xfrm>
          <a:off x="0" y="523"/>
          <a:ext cx="8012113" cy="12239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867CEC-AC32-4A62-8518-A4FE839589A0}">
      <dsp:nvSpPr>
        <dsp:cNvPr id="0" name=""/>
        <dsp:cNvSpPr/>
      </dsp:nvSpPr>
      <dsp:spPr>
        <a:xfrm>
          <a:off x="370246" y="275912"/>
          <a:ext cx="673175" cy="6731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429F7-4015-451E-8BFC-C2184C2DACA3}">
      <dsp:nvSpPr>
        <dsp:cNvPr id="0" name=""/>
        <dsp:cNvSpPr/>
      </dsp:nvSpPr>
      <dsp:spPr>
        <a:xfrm>
          <a:off x="1413668" y="523"/>
          <a:ext cx="6598444" cy="1223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35" tIns="129535" rIns="129535" bIns="12953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Listening to songs across streaming services</a:t>
          </a:r>
        </a:p>
      </dsp:txBody>
      <dsp:txXfrm>
        <a:off x="1413668" y="523"/>
        <a:ext cx="6598444" cy="1223955"/>
      </dsp:txXfrm>
    </dsp:sp>
    <dsp:sp modelId="{E43D67B2-F20A-4C78-85D6-8039A7EAA7DC}">
      <dsp:nvSpPr>
        <dsp:cNvPr id="0" name=""/>
        <dsp:cNvSpPr/>
      </dsp:nvSpPr>
      <dsp:spPr>
        <a:xfrm>
          <a:off x="0" y="1530466"/>
          <a:ext cx="8012113" cy="12239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E420C6-8EEF-43B3-B770-C6376AC28959}">
      <dsp:nvSpPr>
        <dsp:cNvPr id="0" name=""/>
        <dsp:cNvSpPr/>
      </dsp:nvSpPr>
      <dsp:spPr>
        <a:xfrm>
          <a:off x="370246" y="1805856"/>
          <a:ext cx="673175" cy="6731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BA84AB-FF72-4D1D-86C7-E9E90AC0D811}">
      <dsp:nvSpPr>
        <dsp:cNvPr id="0" name=""/>
        <dsp:cNvSpPr/>
      </dsp:nvSpPr>
      <dsp:spPr>
        <a:xfrm>
          <a:off x="1413668" y="1530466"/>
          <a:ext cx="6598444" cy="1223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35" tIns="129535" rIns="129535" bIns="12953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Creating playlists with the same songs</a:t>
          </a:r>
        </a:p>
      </dsp:txBody>
      <dsp:txXfrm>
        <a:off x="1413668" y="1530466"/>
        <a:ext cx="6598444" cy="1223955"/>
      </dsp:txXfrm>
    </dsp:sp>
    <dsp:sp modelId="{10EDA6CB-73E5-440F-A6D2-B9B3EA58557C}">
      <dsp:nvSpPr>
        <dsp:cNvPr id="0" name=""/>
        <dsp:cNvSpPr/>
      </dsp:nvSpPr>
      <dsp:spPr>
        <a:xfrm>
          <a:off x="0" y="3060410"/>
          <a:ext cx="8012113" cy="12239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CAE71B-6543-48E9-A2AD-94A3DA2A7512}">
      <dsp:nvSpPr>
        <dsp:cNvPr id="0" name=""/>
        <dsp:cNvSpPr/>
      </dsp:nvSpPr>
      <dsp:spPr>
        <a:xfrm>
          <a:off x="370246" y="3335800"/>
          <a:ext cx="673175" cy="6731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27D4C1-A612-49E3-9E7D-680BAB8C7CB1}">
      <dsp:nvSpPr>
        <dsp:cNvPr id="0" name=""/>
        <dsp:cNvSpPr/>
      </dsp:nvSpPr>
      <dsp:spPr>
        <a:xfrm>
          <a:off x="1413668" y="3060410"/>
          <a:ext cx="6598444" cy="1223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35" tIns="129535" rIns="129535" bIns="12953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Tracking listening statistics ***</a:t>
          </a:r>
        </a:p>
      </dsp:txBody>
      <dsp:txXfrm>
        <a:off x="1413668" y="3060410"/>
        <a:ext cx="6598444" cy="12239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3/9/2025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0CE03-6C3A-EB4D-A9B1-7EFD38B58412}" type="datetimeFigureOut">
              <a:rPr lang="en-US" smtClean="0"/>
              <a:t>3/9/2025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D50D-BAA9-464B-B391-243138E078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29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19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681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229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429764-E305-A48D-5244-9BCD20902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8286859"/>
            <a:chOff x="0" y="1"/>
            <a:chExt cx="12192000" cy="8286859"/>
          </a:xfrm>
        </p:grpSpPr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45F65CE3-2411-E8E5-B72E-F5CBEC4DDC55}"/>
                </a:ext>
              </a:extLst>
            </p:cNvPr>
            <p:cNvSpPr/>
            <p:nvPr userDrawn="1"/>
          </p:nvSpPr>
          <p:spPr>
            <a:xfrm>
              <a:off x="4000500" y="1087403"/>
              <a:ext cx="8191500" cy="5770597"/>
            </a:xfrm>
            <a:custGeom>
              <a:avLst/>
              <a:gdLst>
                <a:gd name="connsiteX0" fmla="*/ 4929467 w 8191500"/>
                <a:gd name="connsiteY0" fmla="*/ 0 h 5770597"/>
                <a:gd name="connsiteX1" fmla="*/ 8065066 w 8191500"/>
                <a:gd name="connsiteY1" fmla="*/ 1118513 h 5770597"/>
                <a:gd name="connsiteX2" fmla="*/ 8191500 w 8191500"/>
                <a:gd name="connsiteY2" fmla="*/ 1227339 h 5770597"/>
                <a:gd name="connsiteX3" fmla="*/ 8191500 w 8191500"/>
                <a:gd name="connsiteY3" fmla="*/ 5770597 h 5770597"/>
                <a:gd name="connsiteX4" fmla="*/ 79523 w 8191500"/>
                <a:gd name="connsiteY4" fmla="*/ 5770597 h 5770597"/>
                <a:gd name="connsiteX5" fmla="*/ 56799 w 8191500"/>
                <a:gd name="connsiteY5" fmla="*/ 5644158 h 5770597"/>
                <a:gd name="connsiteX6" fmla="*/ 0 w 8191500"/>
                <a:gd name="connsiteY6" fmla="*/ 4898209 h 5770597"/>
                <a:gd name="connsiteX7" fmla="*/ 4929467 w 8191500"/>
                <a:gd name="connsiteY7" fmla="*/ 0 h 5770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91500" h="5770597">
                  <a:moveTo>
                    <a:pt x="4929467" y="0"/>
                  </a:moveTo>
                  <a:cubicBezTo>
                    <a:pt x="6120547" y="0"/>
                    <a:pt x="7212963" y="419755"/>
                    <a:pt x="8065066" y="1118513"/>
                  </a:cubicBezTo>
                  <a:lnTo>
                    <a:pt x="8191500" y="1227339"/>
                  </a:lnTo>
                  <a:lnTo>
                    <a:pt x="8191500" y="5770597"/>
                  </a:lnTo>
                  <a:lnTo>
                    <a:pt x="79523" y="5770597"/>
                  </a:lnTo>
                  <a:lnTo>
                    <a:pt x="56799" y="5644158"/>
                  </a:lnTo>
                  <a:cubicBezTo>
                    <a:pt x="19398" y="5400934"/>
                    <a:pt x="0" y="5151822"/>
                    <a:pt x="0" y="4898209"/>
                  </a:cubicBezTo>
                  <a:cubicBezTo>
                    <a:pt x="0" y="2193003"/>
                    <a:pt x="2206998" y="0"/>
                    <a:pt x="4929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6B51B3-AA6C-9C5E-7032-5AEA05D459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6241" y="183933"/>
              <a:ext cx="0" cy="1597708"/>
            </a:xfrm>
            <a:prstGeom prst="line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: Shape 13">
              <a:extLst>
                <a:ext uri="{FF2B5EF4-FFF2-40B4-BE49-F238E27FC236}">
                  <a16:creationId xmlns:a16="http://schemas.microsoft.com/office/drawing/2014/main" id="{4F28561D-5B3C-F08A-F7B5-48E6B74EAEBD}"/>
                </a:ext>
              </a:extLst>
            </p:cNvPr>
            <p:cNvSpPr/>
            <p:nvPr userDrawn="1"/>
          </p:nvSpPr>
          <p:spPr>
            <a:xfrm>
              <a:off x="5292348" y="1"/>
              <a:ext cx="2279742" cy="1267785"/>
            </a:xfrm>
            <a:custGeom>
              <a:avLst/>
              <a:gdLst>
                <a:gd name="connsiteX0" fmla="*/ 0 w 2279742"/>
                <a:gd name="connsiteY0" fmla="*/ 0 h 1267785"/>
                <a:gd name="connsiteX1" fmla="*/ 138700 w 2279742"/>
                <a:gd name="connsiteY1" fmla="*/ 0 h 1267785"/>
                <a:gd name="connsiteX2" fmla="*/ 138700 w 2279742"/>
                <a:gd name="connsiteY2" fmla="*/ 1078193 h 1267785"/>
                <a:gd name="connsiteX3" fmla="*/ 2002733 w 2279742"/>
                <a:gd name="connsiteY3" fmla="*/ 0 h 1267785"/>
                <a:gd name="connsiteX4" fmla="*/ 2279742 w 2279742"/>
                <a:gd name="connsiteY4" fmla="*/ 0 h 1267785"/>
                <a:gd name="connsiteX5" fmla="*/ 104026 w 2279742"/>
                <a:gd name="connsiteY5" fmla="*/ 1258503 h 1267785"/>
                <a:gd name="connsiteX6" fmla="*/ 69351 w 2279742"/>
                <a:gd name="connsiteY6" fmla="*/ 1267785 h 1267785"/>
                <a:gd name="connsiteX7" fmla="*/ 0 w 2279742"/>
                <a:gd name="connsiteY7" fmla="*/ 1198436 h 1267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79742" h="1267785">
                  <a:moveTo>
                    <a:pt x="0" y="0"/>
                  </a:moveTo>
                  <a:lnTo>
                    <a:pt x="138700" y="0"/>
                  </a:lnTo>
                  <a:lnTo>
                    <a:pt x="138700" y="1078193"/>
                  </a:lnTo>
                  <a:lnTo>
                    <a:pt x="2002733" y="0"/>
                  </a:lnTo>
                  <a:lnTo>
                    <a:pt x="2279742" y="0"/>
                  </a:lnTo>
                  <a:lnTo>
                    <a:pt x="104026" y="1258503"/>
                  </a:lnTo>
                  <a:cubicBezTo>
                    <a:pt x="93484" y="1264595"/>
                    <a:pt x="81523" y="1267796"/>
                    <a:pt x="69351" y="1267785"/>
                  </a:cubicBezTo>
                  <a:cubicBezTo>
                    <a:pt x="31049" y="1267785"/>
                    <a:pt x="0" y="1236737"/>
                    <a:pt x="0" y="119843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7BD7FF70-44B7-E753-26CD-E228B56C2517}"/>
                </a:ext>
              </a:extLst>
            </p:cNvPr>
            <p:cNvSpPr/>
            <p:nvPr userDrawn="1"/>
          </p:nvSpPr>
          <p:spPr>
            <a:xfrm>
              <a:off x="10208695" y="1"/>
              <a:ext cx="1135066" cy="477997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9EE857-93B9-ACF6-2AB4-2A29C4B94776}"/>
                </a:ext>
              </a:extLst>
            </p:cNvPr>
            <p:cNvSpPr/>
            <p:nvPr userDrawn="1"/>
          </p:nvSpPr>
          <p:spPr>
            <a:xfrm>
              <a:off x="1569044" y="514898"/>
              <a:ext cx="2393351" cy="232842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9">
              <a:extLst>
                <a:ext uri="{FF2B5EF4-FFF2-40B4-BE49-F238E27FC236}">
                  <a16:creationId xmlns:a16="http://schemas.microsoft.com/office/drawing/2014/main" id="{75030D84-5EEB-A095-3D43-0ED22BDB8406}"/>
                </a:ext>
              </a:extLst>
            </p:cNvPr>
            <p:cNvSpPr/>
            <p:nvPr userDrawn="1"/>
          </p:nvSpPr>
          <p:spPr>
            <a:xfrm flipH="1">
              <a:off x="0" y="2949740"/>
              <a:ext cx="1186451" cy="1771650"/>
            </a:xfrm>
            <a:custGeom>
              <a:avLst/>
              <a:gdLst>
                <a:gd name="connsiteX0" fmla="*/ 61913 w 1186451"/>
                <a:gd name="connsiteY0" fmla="*/ 0 h 1771650"/>
                <a:gd name="connsiteX1" fmla="*/ 1186451 w 1186451"/>
                <a:gd name="connsiteY1" fmla="*/ 0 h 1771650"/>
                <a:gd name="connsiteX2" fmla="*/ 1186451 w 1186451"/>
                <a:gd name="connsiteY2" fmla="*/ 123825 h 1771650"/>
                <a:gd name="connsiteX3" fmla="*/ 123825 w 1186451"/>
                <a:gd name="connsiteY3" fmla="*/ 123825 h 1771650"/>
                <a:gd name="connsiteX4" fmla="*/ 123825 w 1186451"/>
                <a:gd name="connsiteY4" fmla="*/ 1647825 h 1771650"/>
                <a:gd name="connsiteX5" fmla="*/ 1186451 w 1186451"/>
                <a:gd name="connsiteY5" fmla="*/ 1647825 h 1771650"/>
                <a:gd name="connsiteX6" fmla="*/ 1186451 w 1186451"/>
                <a:gd name="connsiteY6" fmla="*/ 1771650 h 1771650"/>
                <a:gd name="connsiteX7" fmla="*/ 61913 w 1186451"/>
                <a:gd name="connsiteY7" fmla="*/ 1771650 h 1771650"/>
                <a:gd name="connsiteX8" fmla="*/ 0 w 1186451"/>
                <a:gd name="connsiteY8" fmla="*/ 1709738 h 1771650"/>
                <a:gd name="connsiteX9" fmla="*/ 0 w 1186451"/>
                <a:gd name="connsiteY9" fmla="*/ 61913 h 1771650"/>
                <a:gd name="connsiteX10" fmla="*/ 61913 w 1186451"/>
                <a:gd name="connsiteY10" fmla="*/ 0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6451" h="1771650">
                  <a:moveTo>
                    <a:pt x="61913" y="0"/>
                  </a:moveTo>
                  <a:lnTo>
                    <a:pt x="1186451" y="0"/>
                  </a:lnTo>
                  <a:lnTo>
                    <a:pt x="1186451" y="123825"/>
                  </a:lnTo>
                  <a:lnTo>
                    <a:pt x="123825" y="123825"/>
                  </a:lnTo>
                  <a:lnTo>
                    <a:pt x="123825" y="1647825"/>
                  </a:lnTo>
                  <a:lnTo>
                    <a:pt x="1186451" y="1647825"/>
                  </a:lnTo>
                  <a:lnTo>
                    <a:pt x="1186451" y="1771650"/>
                  </a:lnTo>
                  <a:lnTo>
                    <a:pt x="61913" y="1771650"/>
                  </a:lnTo>
                  <a:cubicBezTo>
                    <a:pt x="27719" y="1771650"/>
                    <a:pt x="0" y="1743932"/>
                    <a:pt x="0" y="1709738"/>
                  </a:cubicBez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6E6DE3E-6851-19AD-2E60-22F006238173}"/>
                </a:ext>
              </a:extLst>
            </p:cNvPr>
            <p:cNvSpPr/>
            <p:nvPr userDrawn="1"/>
          </p:nvSpPr>
          <p:spPr>
            <a:xfrm rot="16200000">
              <a:off x="1539683" y="4203427"/>
              <a:ext cx="4083433" cy="4083433"/>
            </a:xfrm>
            <a:prstGeom prst="arc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84474" y="2949739"/>
            <a:ext cx="6261291" cy="2396686"/>
          </a:xfrm>
        </p:spPr>
        <p:txBody>
          <a:bodyPr anchor="b" anchorCtr="0">
            <a:noAutofit/>
          </a:bodyPr>
          <a:lstStyle>
            <a:lvl1pPr algn="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9FE4C84-13A1-72EA-6541-7C8FDDEA7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1563" y="5800859"/>
            <a:ext cx="692016" cy="69201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0468883-4E51-D3BD-E1C6-601ED9B6E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1438747" flipV="1">
            <a:off x="7967025" y="2530995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111AEF3F-9A86-45CE-4817-E3E6863DC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764789" y="390570"/>
            <a:ext cx="437721" cy="797078"/>
          </a:xfrm>
          <a:custGeom>
            <a:avLst/>
            <a:gdLst>
              <a:gd name="connsiteX0" fmla="*/ 28069 w 437721"/>
              <a:gd name="connsiteY0" fmla="*/ 0 h 797078"/>
              <a:gd name="connsiteX1" fmla="*/ 437721 w 437721"/>
              <a:gd name="connsiteY1" fmla="*/ 398539 h 797078"/>
              <a:gd name="connsiteX2" fmla="*/ 28069 w 437721"/>
              <a:gd name="connsiteY2" fmla="*/ 797078 h 797078"/>
              <a:gd name="connsiteX3" fmla="*/ 0 w 437721"/>
              <a:gd name="connsiteY3" fmla="*/ 794325 h 797078"/>
              <a:gd name="connsiteX4" fmla="*/ 0 w 437721"/>
              <a:gd name="connsiteY4" fmla="*/ 2753 h 797078"/>
              <a:gd name="connsiteX5" fmla="*/ 28069 w 437721"/>
              <a:gd name="connsiteY5" fmla="*/ 0 h 79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721" h="797078">
                <a:moveTo>
                  <a:pt x="28069" y="0"/>
                </a:moveTo>
                <a:cubicBezTo>
                  <a:pt x="254314" y="0"/>
                  <a:pt x="437721" y="178432"/>
                  <a:pt x="437721" y="398539"/>
                </a:cubicBezTo>
                <a:cubicBezTo>
                  <a:pt x="437721" y="618646"/>
                  <a:pt x="254314" y="797078"/>
                  <a:pt x="28069" y="797078"/>
                </a:cubicBezTo>
                <a:lnTo>
                  <a:pt x="0" y="794325"/>
                </a:lnTo>
                <a:lnTo>
                  <a:pt x="0" y="2753"/>
                </a:lnTo>
                <a:lnTo>
                  <a:pt x="2806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A792C8-BB21-CDAF-668C-C1EFF45540C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8200" y="1825625"/>
            <a:ext cx="6934200" cy="4297680"/>
          </a:xfr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>
              <a:spcBef>
                <a:spcPts val="500"/>
              </a:spcBef>
              <a:spcAft>
                <a:spcPts val="800"/>
              </a:spcAft>
              <a:buClr>
                <a:schemeClr val="accent2"/>
              </a:buClr>
              <a:defRPr sz="1800"/>
            </a:lvl2pPr>
            <a:lvl3pPr>
              <a:spcBef>
                <a:spcPts val="1000"/>
              </a:spcBef>
              <a:buClr>
                <a:schemeClr val="accent2"/>
              </a:buClr>
              <a:defRPr sz="1800"/>
            </a:lvl3pPr>
            <a:lvl4pPr>
              <a:spcBef>
                <a:spcPts val="1000"/>
              </a:spcBef>
              <a:buClr>
                <a:schemeClr val="accent2"/>
              </a:buClr>
              <a:defRPr sz="1800"/>
            </a:lvl4pPr>
            <a:lvl5pPr>
              <a:spcBef>
                <a:spcPts val="1000"/>
              </a:spcBef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sz="1800" dirty="0">
              <a:latin typeface="Avenir Next LT Pro" panose="020B0504020202020204" pitchFamily="34" charset="77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03029" y="1825625"/>
            <a:ext cx="3450771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1825625"/>
            <a:ext cx="10515600" cy="429768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B7232D-F1A6-B6C3-3BBF-E834CC7CD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930138" cy="6858001"/>
            <a:chOff x="0" y="-1"/>
            <a:chExt cx="5930138" cy="685800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D306340-6BFD-FE3D-535B-B59C1C44EDDA}"/>
                </a:ext>
              </a:extLst>
            </p:cNvPr>
            <p:cNvSpPr/>
            <p:nvPr userDrawn="1"/>
          </p:nvSpPr>
          <p:spPr>
            <a:xfrm>
              <a:off x="383877" y="778462"/>
              <a:ext cx="5315035" cy="53150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338E6C4B-ABF3-8B7E-8DCF-A93F69C712B1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6F90F99F-B12A-E8F9-5A86-D76B201D6308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BFA99EFE-81BC-95EA-FA61-B7199AD98A74}"/>
                </a:ext>
              </a:extLst>
            </p:cNvPr>
            <p:cNvSpPr/>
            <p:nvPr userDrawn="1"/>
          </p:nvSpPr>
          <p:spPr>
            <a:xfrm flipH="1">
              <a:off x="0" y="2936831"/>
              <a:ext cx="159741" cy="552996"/>
            </a:xfrm>
            <a:custGeom>
              <a:avLst/>
              <a:gdLst>
                <a:gd name="connsiteX0" fmla="*/ 159741 w 159741"/>
                <a:gd name="connsiteY0" fmla="*/ 0 h 552996"/>
                <a:gd name="connsiteX1" fmla="*/ 159741 w 159741"/>
                <a:gd name="connsiteY1" fmla="*/ 552996 h 552996"/>
                <a:gd name="connsiteX2" fmla="*/ 141849 w 159741"/>
                <a:gd name="connsiteY2" fmla="*/ 543285 h 552996"/>
                <a:gd name="connsiteX3" fmla="*/ 0 w 159741"/>
                <a:gd name="connsiteY3" fmla="*/ 276498 h 552996"/>
                <a:gd name="connsiteX4" fmla="*/ 141849 w 159741"/>
                <a:gd name="connsiteY4" fmla="*/ 9711 h 552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1" h="552996">
                  <a:moveTo>
                    <a:pt x="159741" y="0"/>
                  </a:moveTo>
                  <a:lnTo>
                    <a:pt x="159741" y="552996"/>
                  </a:lnTo>
                  <a:lnTo>
                    <a:pt x="141849" y="543285"/>
                  </a:lnTo>
                  <a:cubicBezTo>
                    <a:pt x="56268" y="485467"/>
                    <a:pt x="0" y="387554"/>
                    <a:pt x="0" y="276498"/>
                  </a:cubicBezTo>
                  <a:cubicBezTo>
                    <a:pt x="0" y="165443"/>
                    <a:pt x="56268" y="67529"/>
                    <a:pt x="141849" y="9711"/>
                  </a:cubicBezTo>
                  <a:close/>
                </a:path>
              </a:pathLst>
            </a:custGeom>
            <a:solidFill>
              <a:schemeClr val="accent4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7">
              <a:extLst>
                <a:ext uri="{FF2B5EF4-FFF2-40B4-BE49-F238E27FC236}">
                  <a16:creationId xmlns:a16="http://schemas.microsoft.com/office/drawing/2014/main" id="{DD9FC028-D877-28FE-C646-DBD85D932641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21">
              <a:extLst>
                <a:ext uri="{FF2B5EF4-FFF2-40B4-BE49-F238E27FC236}">
                  <a16:creationId xmlns:a16="http://schemas.microsoft.com/office/drawing/2014/main" id="{AA0AFFE9-F0C2-BDA0-BF87-9977706AB6A8}"/>
                </a:ext>
              </a:extLst>
            </p:cNvPr>
            <p:cNvSpPr/>
            <p:nvPr userDrawn="1"/>
          </p:nvSpPr>
          <p:spPr>
            <a:xfrm flipH="1">
              <a:off x="4364198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05455" y="755171"/>
            <a:ext cx="4619937" cy="5315035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E96D25F-53A2-6217-84B4-7EB874F0B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9189" y="941148"/>
            <a:ext cx="11182430" cy="4797821"/>
            <a:chOff x="489189" y="941148"/>
            <a:chExt cx="11182430" cy="479782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0FA62D-C8AE-52B8-1712-6116756D1A83}"/>
                </a:ext>
              </a:extLst>
            </p:cNvPr>
            <p:cNvSpPr/>
            <p:nvPr userDrawn="1"/>
          </p:nvSpPr>
          <p:spPr>
            <a:xfrm>
              <a:off x="489189" y="1119031"/>
              <a:ext cx="4619938" cy="46199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1D2D6A01-57CF-3C0B-968C-E5A8FD352320}"/>
                </a:ext>
              </a:extLst>
            </p:cNvPr>
            <p:cNvSpPr/>
            <p:nvPr userDrawn="1"/>
          </p:nvSpPr>
          <p:spPr>
            <a:xfrm rot="19809111">
              <a:off x="8683720" y="941148"/>
              <a:ext cx="2987899" cy="2987899"/>
            </a:xfrm>
            <a:prstGeom prst="arc">
              <a:avLst>
                <a:gd name="adj1" fmla="val 15817365"/>
                <a:gd name="adj2" fmla="val 1781380"/>
              </a:avLst>
            </a:prstGeom>
            <a:ln w="127000" cap="rnd">
              <a:solidFill>
                <a:schemeClr val="accent4"/>
              </a:solidFill>
              <a:prstDash val="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0BEFAA-C349-7DB1-1827-0FA48A430AD8}"/>
                </a:ext>
              </a:extLst>
            </p:cNvPr>
            <p:cNvSpPr/>
            <p:nvPr userDrawn="1"/>
          </p:nvSpPr>
          <p:spPr>
            <a:xfrm>
              <a:off x="910048" y="4780992"/>
              <a:ext cx="546100" cy="54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57" y="1119031"/>
            <a:ext cx="4384736" cy="4619938"/>
          </a:xfrm>
        </p:spPr>
        <p:txBody>
          <a:bodyPr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1708" y="554942"/>
            <a:ext cx="5552091" cy="576822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EF93C3C-09E9-6CD0-EF4B-6DE09539EE7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011782 w 12192000"/>
              <a:gd name="connsiteY0" fmla="*/ 4817511 h 6858000"/>
              <a:gd name="connsiteX1" fmla="*/ 8937059 w 12192000"/>
              <a:gd name="connsiteY1" fmla="*/ 4972626 h 6858000"/>
              <a:gd name="connsiteX2" fmla="*/ 8588084 w 12192000"/>
              <a:gd name="connsiteY2" fmla="*/ 5489438 h 6858000"/>
              <a:gd name="connsiteX3" fmla="*/ 8565206 w 12192000"/>
              <a:gd name="connsiteY3" fmla="*/ 5514611 h 6858000"/>
              <a:gd name="connsiteX4" fmla="*/ 8569944 w 12192000"/>
              <a:gd name="connsiteY4" fmla="*/ 5520198 h 6858000"/>
              <a:gd name="connsiteX5" fmla="*/ 8878607 w 12192000"/>
              <a:gd name="connsiteY5" fmla="*/ 5644582 h 6858000"/>
              <a:gd name="connsiteX6" fmla="*/ 9315123 w 12192000"/>
              <a:gd name="connsiteY6" fmla="*/ 5219907 h 6858000"/>
              <a:gd name="connsiteX7" fmla="*/ 9048519 w 12192000"/>
              <a:gd name="connsiteY7" fmla="*/ 4828605 h 6858000"/>
              <a:gd name="connsiteX8" fmla="*/ 6096000 w 12192000"/>
              <a:gd name="connsiteY8" fmla="*/ 200625 h 6858000"/>
              <a:gd name="connsiteX9" fmla="*/ 2867625 w 12192000"/>
              <a:gd name="connsiteY9" fmla="*/ 3429000 h 6858000"/>
              <a:gd name="connsiteX10" fmla="*/ 6096000 w 12192000"/>
              <a:gd name="connsiteY10" fmla="*/ 6657375 h 6858000"/>
              <a:gd name="connsiteX11" fmla="*/ 9324375 w 12192000"/>
              <a:gd name="connsiteY11" fmla="*/ 3429000 h 6858000"/>
              <a:gd name="connsiteX12" fmla="*/ 6096000 w 12192000"/>
              <a:gd name="connsiteY12" fmla="*/ 200625 h 6858000"/>
              <a:gd name="connsiteX13" fmla="*/ 0 w 12192000"/>
              <a:gd name="connsiteY13" fmla="*/ 0 h 6858000"/>
              <a:gd name="connsiteX14" fmla="*/ 12192000 w 12192000"/>
              <a:gd name="connsiteY14" fmla="*/ 0 h 6858000"/>
              <a:gd name="connsiteX15" fmla="*/ 12192000 w 12192000"/>
              <a:gd name="connsiteY15" fmla="*/ 6858000 h 6858000"/>
              <a:gd name="connsiteX16" fmla="*/ 0 w 12192000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858000">
                <a:moveTo>
                  <a:pt x="9011782" y="4817511"/>
                </a:moveTo>
                <a:lnTo>
                  <a:pt x="8937059" y="4972626"/>
                </a:lnTo>
                <a:cubicBezTo>
                  <a:pt x="8837255" y="5156349"/>
                  <a:pt x="8720206" y="5329344"/>
                  <a:pt x="8588084" y="5489438"/>
                </a:cubicBezTo>
                <a:lnTo>
                  <a:pt x="8565206" y="5514611"/>
                </a:lnTo>
                <a:lnTo>
                  <a:pt x="8569944" y="5520198"/>
                </a:lnTo>
                <a:cubicBezTo>
                  <a:pt x="8648938" y="5597049"/>
                  <a:pt x="8758066" y="5644582"/>
                  <a:pt x="8878607" y="5644582"/>
                </a:cubicBezTo>
                <a:cubicBezTo>
                  <a:pt x="9119688" y="5644582"/>
                  <a:pt x="9315123" y="5454449"/>
                  <a:pt x="9315123" y="5219907"/>
                </a:cubicBezTo>
                <a:cubicBezTo>
                  <a:pt x="9315123" y="5044001"/>
                  <a:pt x="9205191" y="4893074"/>
                  <a:pt x="9048519" y="4828605"/>
                </a:cubicBezTo>
                <a:close/>
                <a:moveTo>
                  <a:pt x="6096000" y="200625"/>
                </a:moveTo>
                <a:cubicBezTo>
                  <a:pt x="4313018" y="200625"/>
                  <a:pt x="2867625" y="1646018"/>
                  <a:pt x="2867625" y="3429000"/>
                </a:cubicBezTo>
                <a:cubicBezTo>
                  <a:pt x="2867625" y="5211982"/>
                  <a:pt x="4313018" y="6657375"/>
                  <a:pt x="6096000" y="6657375"/>
                </a:cubicBezTo>
                <a:cubicBezTo>
                  <a:pt x="7878982" y="6657375"/>
                  <a:pt x="9324375" y="5211982"/>
                  <a:pt x="9324375" y="3429000"/>
                </a:cubicBezTo>
                <a:cubicBezTo>
                  <a:pt x="9324375" y="1646018"/>
                  <a:pt x="7878982" y="200625"/>
                  <a:pt x="6096000" y="20062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D5C3C4BD-DFDB-76B4-17CA-7DA4D17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9366740" flipV="1">
            <a:off x="2557952" y="-89828"/>
            <a:ext cx="7173200" cy="7173200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B04B61C-6467-D51D-0AF4-5C7D05F36C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8168" y="923544"/>
            <a:ext cx="6455664" cy="5010912"/>
          </a:xfrm>
          <a:prstGeom prst="rect">
            <a:avLst/>
          </a:prstGeom>
          <a:noFill/>
        </p:spPr>
        <p:txBody>
          <a:bodyPr lIns="0" rIns="0">
            <a:norm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7A19F4B-D154-3EB2-F86A-9A63283A3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8565206" y="4817511"/>
            <a:ext cx="749917" cy="827071"/>
          </a:xfrm>
          <a:custGeom>
            <a:avLst/>
            <a:gdLst>
              <a:gd name="connsiteX0" fmla="*/ 446576 w 749917"/>
              <a:gd name="connsiteY0" fmla="*/ 0 h 827071"/>
              <a:gd name="connsiteX1" fmla="*/ 483313 w 749917"/>
              <a:gd name="connsiteY1" fmla="*/ 11094 h 827071"/>
              <a:gd name="connsiteX2" fmla="*/ 749917 w 749917"/>
              <a:gd name="connsiteY2" fmla="*/ 402396 h 827071"/>
              <a:gd name="connsiteX3" fmla="*/ 313401 w 749917"/>
              <a:gd name="connsiteY3" fmla="*/ 827071 h 827071"/>
              <a:gd name="connsiteX4" fmla="*/ 4738 w 749917"/>
              <a:gd name="connsiteY4" fmla="*/ 702687 h 827071"/>
              <a:gd name="connsiteX5" fmla="*/ 0 w 749917"/>
              <a:gd name="connsiteY5" fmla="*/ 697100 h 827071"/>
              <a:gd name="connsiteX6" fmla="*/ 22878 w 749917"/>
              <a:gd name="connsiteY6" fmla="*/ 671927 h 827071"/>
              <a:gd name="connsiteX7" fmla="*/ 371853 w 749917"/>
              <a:gd name="connsiteY7" fmla="*/ 155115 h 827071"/>
              <a:gd name="connsiteX8" fmla="*/ 446576 w 749917"/>
              <a:gd name="connsiteY8" fmla="*/ 0 h 82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917" h="827071">
                <a:moveTo>
                  <a:pt x="446576" y="0"/>
                </a:moveTo>
                <a:lnTo>
                  <a:pt x="483313" y="11094"/>
                </a:lnTo>
                <a:cubicBezTo>
                  <a:pt x="639985" y="75563"/>
                  <a:pt x="749917" y="226490"/>
                  <a:pt x="749917" y="402396"/>
                </a:cubicBezTo>
                <a:cubicBezTo>
                  <a:pt x="749917" y="636938"/>
                  <a:pt x="554482" y="827071"/>
                  <a:pt x="313401" y="827071"/>
                </a:cubicBezTo>
                <a:cubicBezTo>
                  <a:pt x="192860" y="827071"/>
                  <a:pt x="83732" y="779538"/>
                  <a:pt x="4738" y="702687"/>
                </a:cubicBezTo>
                <a:lnTo>
                  <a:pt x="0" y="697100"/>
                </a:lnTo>
                <a:lnTo>
                  <a:pt x="22878" y="671927"/>
                </a:lnTo>
                <a:cubicBezTo>
                  <a:pt x="155000" y="511833"/>
                  <a:pt x="272049" y="338838"/>
                  <a:pt x="371853" y="155115"/>
                </a:cubicBezTo>
                <a:lnTo>
                  <a:pt x="446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42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4803"/>
            <a:ext cx="10515600" cy="1472974"/>
          </a:xfrm>
        </p:spPr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3FB7D8D-37C3-E089-EC02-FB49A13CBE1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838099"/>
            <a:ext cx="8012113" cy="4284889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800"/>
            </a:lvl1pPr>
            <a:lvl2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600"/>
            </a:lvl2pPr>
            <a:lvl3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400"/>
            </a:lvl3pPr>
            <a:lvl4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4pPr>
            <a:lvl5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14">
            <a:extLst>
              <a:ext uri="{FF2B5EF4-FFF2-40B4-BE49-F238E27FC236}">
                <a16:creationId xmlns:a16="http://schemas.microsoft.com/office/drawing/2014/main" id="{438B6FA2-AF11-618E-2B1A-38BF083DF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-381048" y="5144407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13">
            <a:extLst>
              <a:ext uri="{FF2B5EF4-FFF2-40B4-BE49-F238E27FC236}">
                <a16:creationId xmlns:a16="http://schemas.microsoft.com/office/drawing/2014/main" id="{A269A8D8-A4AE-CEFF-E928-7DB1CFB3E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9">
            <a:extLst>
              <a:ext uri="{FF2B5EF4-FFF2-40B4-BE49-F238E27FC236}">
                <a16:creationId xmlns:a16="http://schemas.microsoft.com/office/drawing/2014/main" id="{15418837-E689-97BE-9FAD-FEDBD599E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109434" y="3527042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DF76A42-387B-8D66-1214-D4046207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0621" y="704193"/>
            <a:ext cx="2296455" cy="22964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ACE818-46EF-547E-9315-A84948303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7652" y="0"/>
            <a:ext cx="8798419" cy="6816262"/>
            <a:chOff x="577652" y="-28502"/>
            <a:chExt cx="8798419" cy="681626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644D21-8793-9A96-F305-5D20EE342B26}"/>
                </a:ext>
              </a:extLst>
            </p:cNvPr>
            <p:cNvSpPr/>
            <p:nvPr userDrawn="1"/>
          </p:nvSpPr>
          <p:spPr>
            <a:xfrm>
              <a:off x="2815929" y="148929"/>
              <a:ext cx="6560142" cy="65601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DF8D7AEF-C845-09F0-F31C-20B32BBA1EBA}"/>
                </a:ext>
              </a:extLst>
            </p:cNvPr>
            <p:cNvSpPr/>
            <p:nvPr userDrawn="1"/>
          </p:nvSpPr>
          <p:spPr>
            <a:xfrm rot="9222429" flipV="1">
              <a:off x="2494119" y="-28502"/>
              <a:ext cx="6816262" cy="6816262"/>
            </a:xfrm>
            <a:prstGeom prst="arc">
              <a:avLst>
                <a:gd name="adj1" fmla="val 16200000"/>
                <a:gd name="adj2" fmla="val 20093138"/>
              </a:avLst>
            </a:prstGeom>
            <a:ln w="127000" cap="rnd">
              <a:solidFill>
                <a:schemeClr val="accent4">
                  <a:alpha val="9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F9D44CB-887B-C74D-3E96-5607E84DAEFF}"/>
                </a:ext>
              </a:extLst>
            </p:cNvPr>
            <p:cNvSpPr/>
            <p:nvPr userDrawn="1"/>
          </p:nvSpPr>
          <p:spPr>
            <a:xfrm>
              <a:off x="577652" y="1085116"/>
              <a:ext cx="759403" cy="7388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87D193F4-2337-0048-1BE7-C9A815419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936118" y="5508455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EE4510-BCBA-C39A-BEF1-A391A3304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494655" y="5270490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</p:spPr>
        <p:txBody>
          <a:bodyPr anchor="ctr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15929" y="4412973"/>
            <a:ext cx="6560142" cy="1935571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4915163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FB01ADF-164A-96FB-0129-C2A0F0ED0A8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47896" y="1816916"/>
            <a:ext cx="5212080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63F0DD-A38B-64B8-7412-087B487E6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2068464" cy="6857998"/>
            <a:chOff x="123536" y="2"/>
            <a:chExt cx="12068464" cy="6857998"/>
          </a:xfrm>
        </p:grpSpPr>
        <p:sp>
          <p:nvSpPr>
            <p:cNvPr id="12" name="Freeform: Shape 9">
              <a:extLst>
                <a:ext uri="{FF2B5EF4-FFF2-40B4-BE49-F238E27FC236}">
                  <a16:creationId xmlns:a16="http://schemas.microsoft.com/office/drawing/2014/main" id="{44CE2FB7-A856-E3C3-9798-73AAFB7901B8}"/>
                </a:ext>
              </a:extLst>
            </p:cNvPr>
            <p:cNvSpPr/>
            <p:nvPr userDrawn="1"/>
          </p:nvSpPr>
          <p:spPr>
            <a:xfrm>
              <a:off x="5671336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0">
              <a:extLst>
                <a:ext uri="{FF2B5EF4-FFF2-40B4-BE49-F238E27FC236}">
                  <a16:creationId xmlns:a16="http://schemas.microsoft.com/office/drawing/2014/main" id="{47ED62E5-894A-A8F9-A6DC-4A5C147CDE78}"/>
                </a:ext>
              </a:extLst>
            </p:cNvPr>
            <p:cNvSpPr/>
            <p:nvPr userDrawn="1"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1">
              <a:extLst>
                <a:ext uri="{FF2B5EF4-FFF2-40B4-BE49-F238E27FC236}">
                  <a16:creationId xmlns:a16="http://schemas.microsoft.com/office/drawing/2014/main" id="{5C181CD4-C69B-2826-AF23-060D677248A9}"/>
                </a:ext>
              </a:extLst>
            </p:cNvPr>
            <p:cNvSpPr/>
            <p:nvPr userDrawn="1"/>
          </p:nvSpPr>
          <p:spPr>
            <a:xfrm rot="5400000">
              <a:off x="11328915" y="3872201"/>
              <a:ext cx="1214656" cy="511514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0538251-2B75-FA20-0F29-FB58583E612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1825625"/>
            <a:ext cx="3108958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1pPr>
            <a:lvl2pPr marL="2857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65151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92583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06C49DD-8C29-93EA-04F4-22F84080DF5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661820" y="1816916"/>
            <a:ext cx="6698156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1E75594D-82D2-74F6-56EC-46FCD28CB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94966" y="0"/>
            <a:ext cx="1214656" cy="511514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FF4E0F5B-0892-2688-EFD3-284369DA5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097530" y="5590215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D8715A-3067-732D-C410-868C7CCCF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82378" y="551212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807BCF9-2F5B-200E-2E6C-E177DB56E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458"/>
            <a:ext cx="7083733" cy="6182202"/>
            <a:chOff x="0" y="7460"/>
            <a:chExt cx="7083733" cy="6182202"/>
          </a:xfrm>
        </p:grpSpPr>
        <p:sp>
          <p:nvSpPr>
            <p:cNvPr id="9" name="Freeform: Shape 14">
              <a:extLst>
                <a:ext uri="{FF2B5EF4-FFF2-40B4-BE49-F238E27FC236}">
                  <a16:creationId xmlns:a16="http://schemas.microsoft.com/office/drawing/2014/main" id="{7A624B2B-50FD-9351-987F-2E5A5472CAB6}"/>
                </a:ext>
              </a:extLst>
            </p:cNvPr>
            <p:cNvSpPr/>
            <p:nvPr userDrawn="1"/>
          </p:nvSpPr>
          <p:spPr>
            <a:xfrm rot="16200000">
              <a:off x="-388933" y="4841194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51E534EE-E0F1-2BD9-9A82-7656B90A2D9D}"/>
                </a:ext>
              </a:extLst>
            </p:cNvPr>
            <p:cNvSpPr/>
            <p:nvPr userDrawn="1"/>
          </p:nvSpPr>
          <p:spPr>
            <a:xfrm>
              <a:off x="6234405" y="7460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5257800" cy="2324046"/>
          </a:xfrm>
        </p:spPr>
        <p:txBody>
          <a:bodyPr anchor="b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657316"/>
            <a:ext cx="5257800" cy="336985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3114" y="845068"/>
            <a:ext cx="5193792" cy="519379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21BD3DB-6F51-C1AE-FF0E-D0BDCB55F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1220225" cy="6857998"/>
            <a:chOff x="123536" y="2"/>
            <a:chExt cx="11220225" cy="6857998"/>
          </a:xfrm>
        </p:grpSpPr>
        <p:sp>
          <p:nvSpPr>
            <p:cNvPr id="12" name="Freeform: Shape 7">
              <a:extLst>
                <a:ext uri="{FF2B5EF4-FFF2-40B4-BE49-F238E27FC236}">
                  <a16:creationId xmlns:a16="http://schemas.microsoft.com/office/drawing/2014/main" id="{59903C17-0733-BE0C-7392-283FEC2E98B0}"/>
                </a:ext>
              </a:extLst>
            </p:cNvPr>
            <p:cNvSpPr/>
            <p:nvPr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">
              <a:extLst>
                <a:ext uri="{FF2B5EF4-FFF2-40B4-BE49-F238E27FC236}">
                  <a16:creationId xmlns:a16="http://schemas.microsoft.com/office/drawing/2014/main" id="{898A3450-9C87-13ED-79CC-F4F65D14FF72}"/>
                </a:ext>
              </a:extLst>
            </p:cNvPr>
            <p:cNvSpPr/>
            <p:nvPr userDrawn="1"/>
          </p:nvSpPr>
          <p:spPr>
            <a:xfrm>
              <a:off x="10494433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2882462" cy="429767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038599" y="1825625"/>
            <a:ext cx="7315199" cy="4297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3/9/2025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8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4474" y="2949739"/>
            <a:ext cx="6261291" cy="2396686"/>
          </a:xfrm>
          <a:noFill/>
        </p:spPr>
        <p:txBody>
          <a:bodyPr anchor="b">
            <a:noAutofit/>
          </a:bodyPr>
          <a:lstStyle/>
          <a:p>
            <a:r>
              <a:rPr lang="en-US" dirty="0"/>
              <a:t>Midterm Progress Report</a:t>
            </a:r>
            <a:br>
              <a:rPr lang="en-US" dirty="0"/>
            </a:br>
            <a:r>
              <a:rPr lang="en-US" sz="2400" dirty="0"/>
              <a:t>By: Justin Joseph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426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8270B8-4463-25C4-3EB3-09A2B66C6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8777" y="1690688"/>
            <a:ext cx="2019470" cy="4413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D04244-984A-21D0-BEBD-C1E0A10E2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720" y="1690688"/>
            <a:ext cx="2010504" cy="44136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B11023-0CD3-F384-5072-8CF5E088809C}"/>
              </a:ext>
            </a:extLst>
          </p:cNvPr>
          <p:cNvSpPr txBox="1"/>
          <p:nvPr/>
        </p:nvSpPr>
        <p:spPr>
          <a:xfrm>
            <a:off x="1359330" y="6104372"/>
            <a:ext cx="298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Full display width </a:t>
            </a:r>
            <a:r>
              <a:rPr lang="en-US" dirty="0" err="1"/>
              <a:t>Webview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3F1F7D-1B71-69B9-A929-E4ECA50F006A}"/>
              </a:ext>
            </a:extLst>
          </p:cNvPr>
          <p:cNvSpPr txBox="1"/>
          <p:nvPr/>
        </p:nvSpPr>
        <p:spPr>
          <a:xfrm>
            <a:off x="7356495" y="6104372"/>
            <a:ext cx="3964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Compressed display width </a:t>
            </a:r>
            <a:r>
              <a:rPr lang="en-US" dirty="0" err="1"/>
              <a:t>Webview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C29418B-4D25-73CE-1380-502278A4B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Issues cont.</a:t>
            </a:r>
          </a:p>
        </p:txBody>
      </p:sp>
    </p:spTree>
    <p:extLst>
      <p:ext uri="{BB962C8B-B14F-4D97-AF65-F5344CB8AC3E}">
        <p14:creationId xmlns:p14="http://schemas.microsoft.com/office/powerpoint/2010/main" val="2010490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49DAD-14AB-89D1-A177-739D87AD6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57" y="1119031"/>
            <a:ext cx="4384736" cy="4619938"/>
          </a:xfrm>
        </p:spPr>
        <p:txBody>
          <a:bodyPr anchor="ctr">
            <a:normAutofit/>
          </a:bodyPr>
          <a:lstStyle/>
          <a:p>
            <a:r>
              <a:rPr lang="en-US" dirty="0"/>
              <a:t>Personal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F1832-07A0-FB94-D45F-AB6DE78CA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708" y="554942"/>
            <a:ext cx="5552091" cy="57682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Behind on progress</a:t>
            </a:r>
          </a:p>
          <a:p>
            <a:pPr lvl="1"/>
            <a:r>
              <a:rPr lang="en-US" sz="2400" dirty="0"/>
              <a:t>Spent too much time aimlessly planning</a:t>
            </a:r>
          </a:p>
          <a:p>
            <a:pPr lvl="1"/>
            <a:r>
              <a:rPr lang="en-US" sz="2400" dirty="0"/>
              <a:t>Should have spent more time developing</a:t>
            </a:r>
          </a:p>
          <a:p>
            <a:pPr lvl="1"/>
            <a:r>
              <a:rPr lang="en-US" sz="2400" dirty="0"/>
              <a:t>Find and implement placeholder solutions</a:t>
            </a:r>
          </a:p>
          <a:p>
            <a:pPr lvl="1"/>
            <a:r>
              <a:rPr lang="en-US" sz="2400" dirty="0"/>
              <a:t>Consider complete solutions afterwards</a:t>
            </a:r>
          </a:p>
        </p:txBody>
      </p:sp>
    </p:spTree>
    <p:extLst>
      <p:ext uri="{BB962C8B-B14F-4D97-AF65-F5344CB8AC3E}">
        <p14:creationId xmlns:p14="http://schemas.microsoft.com/office/powerpoint/2010/main" val="1267102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1825625"/>
            <a:ext cx="6934200" cy="4297680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67564-0457-E486-97D0-8109D2C97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03029" y="1825625"/>
            <a:ext cx="3450771" cy="4297680"/>
          </a:xfrm>
          <a:noFill/>
        </p:spPr>
        <p:txBody>
          <a:bodyPr>
            <a:normAutofit/>
          </a:bodyPr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</p:spTree>
    <p:extLst>
      <p:ext uri="{BB962C8B-B14F-4D97-AF65-F5344CB8AC3E}">
        <p14:creationId xmlns:p14="http://schemas.microsoft.com/office/powerpoint/2010/main" val="414613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  <a:noFill/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5455" y="755171"/>
            <a:ext cx="4619937" cy="5315035"/>
          </a:xfrm>
          <a:noFill/>
        </p:spPr>
        <p:txBody>
          <a:bodyPr>
            <a:normAutofit/>
          </a:bodyPr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1562484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F092C-9567-1236-E4F4-CC1B8C3D9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57" y="1119031"/>
            <a:ext cx="4384736" cy="4619938"/>
          </a:xfrm>
        </p:spPr>
        <p:txBody>
          <a:bodyPr anchor="ctr">
            <a:normAutofit/>
          </a:bodyPr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CBCF3-2AB1-CC1B-8300-2F2B43112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708" y="554942"/>
            <a:ext cx="5552091" cy="57682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What is my project?</a:t>
            </a:r>
          </a:p>
          <a:p>
            <a:r>
              <a:rPr lang="en-US" dirty="0"/>
              <a:t>- Creating an app to integrate different streaming services (different from Project I)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Why did I choose this topic?</a:t>
            </a:r>
          </a:p>
          <a:p>
            <a:r>
              <a:rPr lang="en-US" dirty="0"/>
              <a:t>- I got annoyed that I had to use different streaming services to listen to certain songs.</a:t>
            </a:r>
          </a:p>
        </p:txBody>
      </p:sp>
    </p:spTree>
    <p:extLst>
      <p:ext uri="{BB962C8B-B14F-4D97-AF65-F5344CB8AC3E}">
        <p14:creationId xmlns:p14="http://schemas.microsoft.com/office/powerpoint/2010/main" val="2344706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</p:spPr>
        <p:txBody>
          <a:bodyPr anchor="ctr">
            <a:normAutofit/>
          </a:bodyPr>
          <a:lstStyle/>
          <a:p>
            <a:r>
              <a:rPr lang="en-US" dirty="0"/>
              <a:t>Features</a:t>
            </a:r>
            <a:br>
              <a:rPr lang="en-US" dirty="0"/>
            </a:br>
            <a:r>
              <a:rPr lang="en-US" dirty="0"/>
              <a:t>(ideally)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1977361-5A03-E676-BEF7-4E64FD951F62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468579496"/>
              </p:ext>
            </p:extLst>
          </p:nvPr>
        </p:nvGraphicFramePr>
        <p:xfrm>
          <a:off x="838200" y="1838099"/>
          <a:ext cx="8012113" cy="4284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20724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D0BE7-0AF0-161F-902F-FCE428B70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8168" y="923544"/>
            <a:ext cx="6455664" cy="5010912"/>
          </a:xfrm>
        </p:spPr>
        <p:txBody>
          <a:bodyPr anchor="ctr">
            <a:normAutofit/>
          </a:bodyPr>
          <a:lstStyle/>
          <a:p>
            <a:r>
              <a:rPr lang="en-US" dirty="0"/>
              <a:t>Current progress?</a:t>
            </a:r>
          </a:p>
        </p:txBody>
      </p:sp>
      <p:pic>
        <p:nvPicPr>
          <p:cNvPr id="10" name="Picture Placeholder 9" descr="Grey paper boats and one orange boat">
            <a:extLst>
              <a:ext uri="{FF2B5EF4-FFF2-40B4-BE49-F238E27FC236}">
                <a16:creationId xmlns:a16="http://schemas.microsoft.com/office/drawing/2014/main" id="{BBE51523-0841-D48B-7F30-C6EEE2DA6D3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9" b="3129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995784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3051A-BCCA-CC3A-E51D-4EB8E4B50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692FA-A883-E65C-952A-CD187360F13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1825625"/>
            <a:ext cx="6934200" cy="4297680"/>
          </a:xfrm>
        </p:spPr>
        <p:txBody>
          <a:bodyPr anchor="t">
            <a:normAutofit/>
          </a:bodyPr>
          <a:lstStyle/>
          <a:p>
            <a:r>
              <a:rPr lang="en-US" dirty="0"/>
              <a:t>System Architecture:</a:t>
            </a:r>
          </a:p>
          <a:p>
            <a:pPr lvl="1"/>
            <a:r>
              <a:rPr lang="en-US" dirty="0"/>
              <a:t>Creating application for Android devices</a:t>
            </a:r>
          </a:p>
          <a:p>
            <a:pPr lvl="1"/>
            <a:r>
              <a:rPr lang="en-US" dirty="0"/>
              <a:t>Using Android Studio for development</a:t>
            </a:r>
          </a:p>
          <a:p>
            <a:pPr lvl="1"/>
            <a:r>
              <a:rPr lang="en-US" dirty="0"/>
              <a:t>Code in Java and UI in xml</a:t>
            </a:r>
          </a:p>
          <a:p>
            <a:r>
              <a:rPr lang="en-US" dirty="0"/>
              <a:t>Data and component design after development</a:t>
            </a:r>
          </a:p>
          <a:p>
            <a:pPr lvl="1"/>
            <a:r>
              <a:rPr lang="en-US" dirty="0"/>
              <a:t>Mostly because I am figuring out what I need as I develop</a:t>
            </a:r>
          </a:p>
          <a:p>
            <a:r>
              <a:rPr lang="en-US" dirty="0"/>
              <a:t>Created rough UI sketches (MS Paint)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Graphic 4" descr="Document with solid fill">
            <a:extLst>
              <a:ext uri="{FF2B5EF4-FFF2-40B4-BE49-F238E27FC236}">
                <a16:creationId xmlns:a16="http://schemas.microsoft.com/office/drawing/2014/main" id="{36488D11-FA1A-5172-A148-9A129CC02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3029" y="2249079"/>
            <a:ext cx="3450771" cy="345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011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8EDE8B7-E9FD-3D88-35D7-AD0477D77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Sketches</a:t>
            </a:r>
          </a:p>
        </p:txBody>
      </p:sp>
      <p:pic>
        <p:nvPicPr>
          <p:cNvPr id="11" name="Picture 10" descr="A screen shot of a phone&#10;&#10;AI-generated content may be incorrect.">
            <a:extLst>
              <a:ext uri="{FF2B5EF4-FFF2-40B4-BE49-F238E27FC236}">
                <a16:creationId xmlns:a16="http://schemas.microsoft.com/office/drawing/2014/main" id="{D796F65F-2F55-7BD0-E438-8B2C4EB0D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604476" cy="4497982"/>
          </a:xfrm>
          <a:prstGeom prst="rect">
            <a:avLst/>
          </a:prstGeom>
        </p:spPr>
      </p:pic>
      <p:pic>
        <p:nvPicPr>
          <p:cNvPr id="13" name="Picture 12" descr="A rectangular black and white frame&#10;&#10;AI-generated content may be incorrect.">
            <a:extLst>
              <a:ext uri="{FF2B5EF4-FFF2-40B4-BE49-F238E27FC236}">
                <a16:creationId xmlns:a16="http://schemas.microsoft.com/office/drawing/2014/main" id="{02CC7F72-347A-DC05-7BCF-DE4987848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323" y="1690689"/>
            <a:ext cx="2360541" cy="4497982"/>
          </a:xfrm>
          <a:prstGeom prst="rect">
            <a:avLst/>
          </a:prstGeom>
        </p:spPr>
      </p:pic>
      <p:pic>
        <p:nvPicPr>
          <p:cNvPr id="15" name="Picture 14" descr="A screenshot of a video player&#10;&#10;AI-generated content may be incorrect.">
            <a:extLst>
              <a:ext uri="{FF2B5EF4-FFF2-40B4-BE49-F238E27FC236}">
                <a16:creationId xmlns:a16="http://schemas.microsoft.com/office/drawing/2014/main" id="{81E3AB5D-1BB0-8143-7255-9EB797379F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011" y="1690688"/>
            <a:ext cx="2461977" cy="449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992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3F819-F17D-7DF7-819F-CC090EBD1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528D688-EC0C-6C0B-6EE3-A4BF250E3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Sketches Cont.</a:t>
            </a:r>
          </a:p>
        </p:txBody>
      </p:sp>
      <p:pic>
        <p:nvPicPr>
          <p:cNvPr id="3" name="Picture 2" descr="A screenshot of a phone&#10;&#10;AI-generated content may be incorrect.">
            <a:extLst>
              <a:ext uri="{FF2B5EF4-FFF2-40B4-BE49-F238E27FC236}">
                <a16:creationId xmlns:a16="http://schemas.microsoft.com/office/drawing/2014/main" id="{3245F661-1E08-1BC4-FC26-93A8E4C70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775" y="1690688"/>
            <a:ext cx="2547749" cy="4797709"/>
          </a:xfrm>
          <a:prstGeom prst="rect">
            <a:avLst/>
          </a:prstGeom>
        </p:spPr>
      </p:pic>
      <p:pic>
        <p:nvPicPr>
          <p:cNvPr id="5" name="Picture 4" descr="A screenshot of a phone&#10;&#10;AI-generated content may be incorrect.">
            <a:extLst>
              <a:ext uri="{FF2B5EF4-FFF2-40B4-BE49-F238E27FC236}">
                <a16:creationId xmlns:a16="http://schemas.microsoft.com/office/drawing/2014/main" id="{4322A0E9-F096-6916-9D32-EB2DF3D14D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478" y="1685143"/>
            <a:ext cx="2547748" cy="480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35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2D918-4741-AA9A-9AA1-FE12D8045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80213-C9CD-EB65-D3D6-49D9FD07178A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1825625"/>
            <a:ext cx="6934200" cy="4297680"/>
          </a:xfrm>
        </p:spPr>
        <p:txBody>
          <a:bodyPr anchor="t">
            <a:normAutofit/>
          </a:bodyPr>
          <a:lstStyle/>
          <a:p>
            <a:r>
              <a:rPr lang="en-US" dirty="0"/>
              <a:t>Basic UI</a:t>
            </a:r>
          </a:p>
          <a:p>
            <a:pPr lvl="1"/>
            <a:r>
              <a:rPr lang="en-US" dirty="0"/>
              <a:t>Navigation bar with empty fragments</a:t>
            </a:r>
          </a:p>
          <a:p>
            <a:pPr lvl="1"/>
            <a:r>
              <a:rPr lang="en-US" dirty="0"/>
              <a:t>Song fragment to display song information</a:t>
            </a:r>
          </a:p>
          <a:p>
            <a:r>
              <a:rPr lang="en-US" dirty="0"/>
              <a:t>Currently developing</a:t>
            </a:r>
          </a:p>
          <a:p>
            <a:pPr lvl="1"/>
            <a:r>
              <a:rPr lang="en-US" dirty="0"/>
              <a:t>Basic playlist functionality</a:t>
            </a:r>
          </a:p>
          <a:p>
            <a:pPr lvl="1"/>
            <a:r>
              <a:rPr lang="en-US" dirty="0"/>
              <a:t>Adding songs to playlist by URL</a:t>
            </a:r>
          </a:p>
          <a:p>
            <a:pPr lvl="1"/>
            <a:r>
              <a:rPr lang="en-US" dirty="0"/>
              <a:t>Search bar to find songs</a:t>
            </a:r>
          </a:p>
          <a:p>
            <a:pPr lvl="1"/>
            <a:r>
              <a:rPr lang="en-US" dirty="0"/>
              <a:t>Ability to listen to songs*</a:t>
            </a:r>
          </a:p>
          <a:p>
            <a:pPr lvl="1"/>
            <a:endParaRPr lang="en-US" dirty="0"/>
          </a:p>
        </p:txBody>
      </p:sp>
      <p:pic>
        <p:nvPicPr>
          <p:cNvPr id="8" name="Graphic 7" descr="Smart Phone with solid fill">
            <a:extLst>
              <a:ext uri="{FF2B5EF4-FFF2-40B4-BE49-F238E27FC236}">
                <a16:creationId xmlns:a16="http://schemas.microsoft.com/office/drawing/2014/main" id="{7086DABB-7920-2B91-C9B8-694583835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3029" y="2249079"/>
            <a:ext cx="3450771" cy="345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206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3B0EA-D2FA-5D87-8A7C-4F6661300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0D2B5-BEEC-F38C-B0B0-4E8617E3CF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Actually playing music in app</a:t>
            </a:r>
          </a:p>
          <a:p>
            <a:pPr marL="571500" lvl="1" indent="-342900"/>
            <a:r>
              <a:rPr lang="en-US" dirty="0"/>
              <a:t>Placeholder solution is to redirect user to browser</a:t>
            </a:r>
          </a:p>
          <a:p>
            <a:pPr marL="571500" lvl="1" indent="-342900"/>
            <a:r>
              <a:rPr lang="en-US" dirty="0"/>
              <a:t>Not ideal nor clean solution</a:t>
            </a:r>
          </a:p>
          <a:p>
            <a:pPr marL="571500" lvl="1" indent="-342900"/>
            <a:r>
              <a:rPr lang="en-US" dirty="0"/>
              <a:t>Spotify has an Android SDK (more research needed)</a:t>
            </a:r>
          </a:p>
          <a:p>
            <a:pPr marL="571500" lvl="1" indent="-342900"/>
            <a:r>
              <a:rPr lang="en-US" dirty="0"/>
              <a:t>YouTube is compatible with WebView but not flexible</a:t>
            </a:r>
          </a:p>
          <a:p>
            <a:pPr marL="571500" lvl="1" indent="-342900"/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8480D-A3FC-A668-83D2-8CEE78B12654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r>
              <a:rPr lang="en-US" dirty="0"/>
              <a:t>Tracking listening time</a:t>
            </a:r>
          </a:p>
          <a:p>
            <a:pPr marL="571500" lvl="1" indent="-342900"/>
            <a:r>
              <a:rPr lang="en-US" dirty="0"/>
              <a:t>YouTube and Spotify don’t support this in API</a:t>
            </a:r>
          </a:p>
          <a:p>
            <a:pPr marL="571500" lvl="1" indent="-342900"/>
            <a:r>
              <a:rPr lang="en-US" dirty="0"/>
              <a:t>Manually tracking time is impossible with placeholder solution</a:t>
            </a:r>
          </a:p>
          <a:p>
            <a:pPr marL="571500" lvl="1" indent="-342900"/>
            <a:r>
              <a:rPr lang="en-US" dirty="0"/>
              <a:t>This is also a lower priority feature</a:t>
            </a:r>
          </a:p>
        </p:txBody>
      </p:sp>
    </p:spTree>
    <p:extLst>
      <p:ext uri="{BB962C8B-B14F-4D97-AF65-F5344CB8AC3E}">
        <p14:creationId xmlns:p14="http://schemas.microsoft.com/office/powerpoint/2010/main" val="39569342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M78504181">
      <a:dk1>
        <a:srgbClr val="000000"/>
      </a:dk1>
      <a:lt1>
        <a:srgbClr val="FFFFFF"/>
      </a:lt1>
      <a:dk2>
        <a:srgbClr val="FFF8F4"/>
      </a:dk2>
      <a:lt2>
        <a:srgbClr val="E8E8E8"/>
      </a:lt2>
      <a:accent1>
        <a:srgbClr val="EE7660"/>
      </a:accent1>
      <a:accent2>
        <a:srgbClr val="4D90EF"/>
      </a:accent2>
      <a:accent3>
        <a:srgbClr val="5B5160"/>
      </a:accent3>
      <a:accent4>
        <a:srgbClr val="2BC2B4"/>
      </a:accent4>
      <a:accent5>
        <a:srgbClr val="C097F8"/>
      </a:accent5>
      <a:accent6>
        <a:srgbClr val="FF9413"/>
      </a:accent6>
      <a:hlink>
        <a:srgbClr val="467886"/>
      </a:hlink>
      <a:folHlink>
        <a:srgbClr val="96607D"/>
      </a:folHlink>
    </a:clrScheme>
    <a:fontScheme name="Custom 49">
      <a:majorFont>
        <a:latin typeface="Tw Cen MT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04181_Win32_SL_V11" id="{D9600F65-346D-4C25-A611-673E5C44A142}" vid="{299F2556-E258-444F-A1E6-FA759CE228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30005B-6102-4F3C-A26F-485DF1BF971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E60708A-6461-4D7F-883F-7E25D731D3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BC90B52-91C7-4BE9-8AE0-180FFFE110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{95432296-5E33-4ABE-B9FF-1426AB3597D9}tf78504181_win32</Template>
  <TotalTime>2476</TotalTime>
  <Words>336</Words>
  <Application>Microsoft Office PowerPoint</Application>
  <PresentationFormat>Widescreen</PresentationFormat>
  <Paragraphs>73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Arial</vt:lpstr>
      <vt:lpstr>Avenir Next LT Pro</vt:lpstr>
      <vt:lpstr>Avenir Next LT Pro Light</vt:lpstr>
      <vt:lpstr>Calibri</vt:lpstr>
      <vt:lpstr>Tw Cen MT</vt:lpstr>
      <vt:lpstr>Custom</vt:lpstr>
      <vt:lpstr>Midterm Progress Report By: Justin Joseph</vt:lpstr>
      <vt:lpstr>Recap</vt:lpstr>
      <vt:lpstr>Features (ideally)</vt:lpstr>
      <vt:lpstr>Current progress?</vt:lpstr>
      <vt:lpstr>Documentation</vt:lpstr>
      <vt:lpstr>UI Sketches</vt:lpstr>
      <vt:lpstr>UI Sketches Cont.</vt:lpstr>
      <vt:lpstr>Application</vt:lpstr>
      <vt:lpstr>Issues</vt:lpstr>
      <vt:lpstr>Issues cont.</vt:lpstr>
      <vt:lpstr>Personal Evaluation</vt:lpstr>
      <vt:lpstr>Final tips &amp; takeaways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Justin Joseph</dc:creator>
  <cp:lastModifiedBy>Justin Joseph</cp:lastModifiedBy>
  <cp:revision>4</cp:revision>
  <dcterms:created xsi:type="dcterms:W3CDTF">2025-03-10T02:28:24Z</dcterms:created>
  <dcterms:modified xsi:type="dcterms:W3CDTF">2025-03-11T19:45:05Z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