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75BF9-4FD0-4464-AF31-51720C106D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0C5AF4-643E-4AF4-9528-83CA19846B74}">
      <dgm:prSet/>
      <dgm:spPr/>
      <dgm:t>
        <a:bodyPr/>
        <a:lstStyle/>
        <a:p>
          <a:r>
            <a:rPr lang="en-US" b="0" i="0" dirty="0"/>
            <a:t>Companies must comply with data protection standards defined by the GDPR.</a:t>
          </a:r>
          <a:endParaRPr lang="en-US" dirty="0"/>
        </a:p>
      </dgm:t>
    </dgm:pt>
    <dgm:pt modelId="{65CE8D1A-3A63-43C6-9DD7-3227F0B02B1E}" type="parTrans" cxnId="{B9FD9911-824E-4B1A-BAFF-9718971B9B8B}">
      <dgm:prSet/>
      <dgm:spPr/>
      <dgm:t>
        <a:bodyPr/>
        <a:lstStyle/>
        <a:p>
          <a:endParaRPr lang="en-US"/>
        </a:p>
      </dgm:t>
    </dgm:pt>
    <dgm:pt modelId="{D4C02EB6-3D2B-4932-ABC2-5BFC9443045A}" type="sibTrans" cxnId="{B9FD9911-824E-4B1A-BAFF-9718971B9B8B}">
      <dgm:prSet/>
      <dgm:spPr/>
      <dgm:t>
        <a:bodyPr/>
        <a:lstStyle/>
        <a:p>
          <a:endParaRPr lang="en-US"/>
        </a:p>
      </dgm:t>
    </dgm:pt>
    <dgm:pt modelId="{98607E6F-A5E8-4C44-A3A7-D125998C42EC}">
      <dgm:prSet/>
      <dgm:spPr/>
      <dgm:t>
        <a:bodyPr/>
        <a:lstStyle/>
        <a:p>
          <a:r>
            <a:rPr lang="en-US" b="0" i="0" dirty="0"/>
            <a:t>Project aimed to provide transparency to end-users regarding how their data is utilised by server-side applications.</a:t>
          </a:r>
          <a:endParaRPr lang="en-US" dirty="0"/>
        </a:p>
      </dgm:t>
    </dgm:pt>
    <dgm:pt modelId="{E1BBB4C1-EAF3-4597-BD5F-12225E287B86}" type="parTrans" cxnId="{CE2DC1BC-C6C7-4904-BFDD-1CC4A9A4889D}">
      <dgm:prSet/>
      <dgm:spPr/>
      <dgm:t>
        <a:bodyPr/>
        <a:lstStyle/>
        <a:p>
          <a:endParaRPr lang="en-US"/>
        </a:p>
      </dgm:t>
    </dgm:pt>
    <dgm:pt modelId="{6463981A-EF9A-47B7-921D-12204BFB7370}" type="sibTrans" cxnId="{CE2DC1BC-C6C7-4904-BFDD-1CC4A9A4889D}">
      <dgm:prSet/>
      <dgm:spPr/>
      <dgm:t>
        <a:bodyPr/>
        <a:lstStyle/>
        <a:p>
          <a:endParaRPr lang="en-US"/>
        </a:p>
      </dgm:t>
    </dgm:pt>
    <dgm:pt modelId="{CF3E3D03-79E4-4519-9E62-04BAE8C1F1B5}">
      <dgm:prSet/>
      <dgm:spPr/>
      <dgm:t>
        <a:bodyPr/>
        <a:lstStyle/>
        <a:p>
          <a:r>
            <a:rPr lang="en-US" b="0" i="0" dirty="0"/>
            <a:t>Three approaches were explored. </a:t>
          </a:r>
          <a:endParaRPr lang="en-US" dirty="0"/>
        </a:p>
      </dgm:t>
    </dgm:pt>
    <dgm:pt modelId="{A09890E7-A929-42FF-9DC4-441F6201E849}" type="parTrans" cxnId="{7F10801B-1BEA-46C1-90BF-61A39DC98B12}">
      <dgm:prSet/>
      <dgm:spPr/>
      <dgm:t>
        <a:bodyPr/>
        <a:lstStyle/>
        <a:p>
          <a:endParaRPr lang="en-US"/>
        </a:p>
      </dgm:t>
    </dgm:pt>
    <dgm:pt modelId="{F81FA1BB-94FA-48E8-B518-D15C83CAD8BA}" type="sibTrans" cxnId="{7F10801B-1BEA-46C1-90BF-61A39DC98B12}">
      <dgm:prSet/>
      <dgm:spPr/>
      <dgm:t>
        <a:bodyPr/>
        <a:lstStyle/>
        <a:p>
          <a:endParaRPr lang="en-US"/>
        </a:p>
      </dgm:t>
    </dgm:pt>
    <dgm:pt modelId="{3774F036-E292-4083-B605-3EAFA44E82D6}" type="pres">
      <dgm:prSet presAssocID="{83675BF9-4FD0-4464-AF31-51720C106D1B}" presName="root" presStyleCnt="0">
        <dgm:presLayoutVars>
          <dgm:dir/>
          <dgm:resizeHandles val="exact"/>
        </dgm:presLayoutVars>
      </dgm:prSet>
      <dgm:spPr/>
    </dgm:pt>
    <dgm:pt modelId="{FF6A10F1-FB68-433D-A5C8-E4CBFBF580F4}" type="pres">
      <dgm:prSet presAssocID="{B40C5AF4-643E-4AF4-9528-83CA19846B74}" presName="compNode" presStyleCnt="0"/>
      <dgm:spPr/>
    </dgm:pt>
    <dgm:pt modelId="{5DC9AAAC-366A-40AB-85EB-FC733BB7A830}" type="pres">
      <dgm:prSet presAssocID="{B40C5AF4-643E-4AF4-9528-83CA19846B74}" presName="bgRect" presStyleLbl="bgShp" presStyleIdx="0" presStyleCnt="3"/>
      <dgm:spPr/>
    </dgm:pt>
    <dgm:pt modelId="{B6163E7D-5FB8-436B-840F-BC606623FC3B}" type="pres">
      <dgm:prSet presAssocID="{B40C5AF4-643E-4AF4-9528-83CA19846B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7F366F4-595F-4915-A1B4-7812431DCFFD}" type="pres">
      <dgm:prSet presAssocID="{B40C5AF4-643E-4AF4-9528-83CA19846B74}" presName="spaceRect" presStyleCnt="0"/>
      <dgm:spPr/>
    </dgm:pt>
    <dgm:pt modelId="{649663AC-1B27-474C-AC3E-8173C1EF6AE0}" type="pres">
      <dgm:prSet presAssocID="{B40C5AF4-643E-4AF4-9528-83CA19846B74}" presName="parTx" presStyleLbl="revTx" presStyleIdx="0" presStyleCnt="3">
        <dgm:presLayoutVars>
          <dgm:chMax val="0"/>
          <dgm:chPref val="0"/>
        </dgm:presLayoutVars>
      </dgm:prSet>
      <dgm:spPr/>
    </dgm:pt>
    <dgm:pt modelId="{320FFF6A-D96F-41D6-829B-A4F7BACE0760}" type="pres">
      <dgm:prSet presAssocID="{D4C02EB6-3D2B-4932-ABC2-5BFC9443045A}" presName="sibTrans" presStyleCnt="0"/>
      <dgm:spPr/>
    </dgm:pt>
    <dgm:pt modelId="{21B86819-3937-4C62-9882-52D76D1FBFE8}" type="pres">
      <dgm:prSet presAssocID="{98607E6F-A5E8-4C44-A3A7-D125998C42EC}" presName="compNode" presStyleCnt="0"/>
      <dgm:spPr/>
    </dgm:pt>
    <dgm:pt modelId="{0FD18802-DB09-429F-A810-4E8F2DE83915}" type="pres">
      <dgm:prSet presAssocID="{98607E6F-A5E8-4C44-A3A7-D125998C42EC}" presName="bgRect" presStyleLbl="bgShp" presStyleIdx="1" presStyleCnt="3"/>
      <dgm:spPr/>
    </dgm:pt>
    <dgm:pt modelId="{4E6AA23E-F352-43CB-8946-A8ACC28FDC4B}" type="pres">
      <dgm:prSet presAssocID="{98607E6F-A5E8-4C44-A3A7-D125998C42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2FCD7C-4315-4C62-B6DC-577EC8384FEA}" type="pres">
      <dgm:prSet presAssocID="{98607E6F-A5E8-4C44-A3A7-D125998C42EC}" presName="spaceRect" presStyleCnt="0"/>
      <dgm:spPr/>
    </dgm:pt>
    <dgm:pt modelId="{E7A097D1-261E-491C-8578-D6D48FC3F80F}" type="pres">
      <dgm:prSet presAssocID="{98607E6F-A5E8-4C44-A3A7-D125998C42EC}" presName="parTx" presStyleLbl="revTx" presStyleIdx="1" presStyleCnt="3">
        <dgm:presLayoutVars>
          <dgm:chMax val="0"/>
          <dgm:chPref val="0"/>
        </dgm:presLayoutVars>
      </dgm:prSet>
      <dgm:spPr/>
    </dgm:pt>
    <dgm:pt modelId="{D675B742-0826-441A-9D09-49CF45DC7989}" type="pres">
      <dgm:prSet presAssocID="{6463981A-EF9A-47B7-921D-12204BFB7370}" presName="sibTrans" presStyleCnt="0"/>
      <dgm:spPr/>
    </dgm:pt>
    <dgm:pt modelId="{5DBA9746-1D78-487C-B2D3-CA1CAE4029B1}" type="pres">
      <dgm:prSet presAssocID="{CF3E3D03-79E4-4519-9E62-04BAE8C1F1B5}" presName="compNode" presStyleCnt="0"/>
      <dgm:spPr/>
    </dgm:pt>
    <dgm:pt modelId="{3EBCBCF0-2D04-4418-B2D0-350606C109AD}" type="pres">
      <dgm:prSet presAssocID="{CF3E3D03-79E4-4519-9E62-04BAE8C1F1B5}" presName="bgRect" presStyleLbl="bgShp" presStyleIdx="2" presStyleCnt="3"/>
      <dgm:spPr/>
    </dgm:pt>
    <dgm:pt modelId="{B4F49BED-1641-4EED-8587-F30F3A1E383F}" type="pres">
      <dgm:prSet presAssocID="{CF3E3D03-79E4-4519-9E62-04BAE8C1F1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BFB5E2F-A839-46E1-B5C5-A7199B723C5C}" type="pres">
      <dgm:prSet presAssocID="{CF3E3D03-79E4-4519-9E62-04BAE8C1F1B5}" presName="spaceRect" presStyleCnt="0"/>
      <dgm:spPr/>
    </dgm:pt>
    <dgm:pt modelId="{DBAC24DD-C74A-43ED-B931-6CEF2080963A}" type="pres">
      <dgm:prSet presAssocID="{CF3E3D03-79E4-4519-9E62-04BAE8C1F1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FD9911-824E-4B1A-BAFF-9718971B9B8B}" srcId="{83675BF9-4FD0-4464-AF31-51720C106D1B}" destId="{B40C5AF4-643E-4AF4-9528-83CA19846B74}" srcOrd="0" destOrd="0" parTransId="{65CE8D1A-3A63-43C6-9DD7-3227F0B02B1E}" sibTransId="{D4C02EB6-3D2B-4932-ABC2-5BFC9443045A}"/>
    <dgm:cxn modelId="{7F10801B-1BEA-46C1-90BF-61A39DC98B12}" srcId="{83675BF9-4FD0-4464-AF31-51720C106D1B}" destId="{CF3E3D03-79E4-4519-9E62-04BAE8C1F1B5}" srcOrd="2" destOrd="0" parTransId="{A09890E7-A929-42FF-9DC4-441F6201E849}" sibTransId="{F81FA1BB-94FA-48E8-B518-D15C83CAD8BA}"/>
    <dgm:cxn modelId="{9E54362B-526F-48FF-9D5B-AC70068206C7}" type="presOf" srcId="{83675BF9-4FD0-4464-AF31-51720C106D1B}" destId="{3774F036-E292-4083-B605-3EAFA44E82D6}" srcOrd="0" destOrd="0" presId="urn:microsoft.com/office/officeart/2018/2/layout/IconVerticalSolidList"/>
    <dgm:cxn modelId="{FEC1A15C-91FD-4FE9-A5BF-13B36EA2A3AF}" type="presOf" srcId="{B40C5AF4-643E-4AF4-9528-83CA19846B74}" destId="{649663AC-1B27-474C-AC3E-8173C1EF6AE0}" srcOrd="0" destOrd="0" presId="urn:microsoft.com/office/officeart/2018/2/layout/IconVerticalSolidList"/>
    <dgm:cxn modelId="{9F1C33A9-00CF-49E9-BF3D-8FC57ADE3009}" type="presOf" srcId="{CF3E3D03-79E4-4519-9E62-04BAE8C1F1B5}" destId="{DBAC24DD-C74A-43ED-B931-6CEF2080963A}" srcOrd="0" destOrd="0" presId="urn:microsoft.com/office/officeart/2018/2/layout/IconVerticalSolidList"/>
    <dgm:cxn modelId="{3BC241BA-ACEB-4A37-AC04-81A895ECE6C2}" type="presOf" srcId="{98607E6F-A5E8-4C44-A3A7-D125998C42EC}" destId="{E7A097D1-261E-491C-8578-D6D48FC3F80F}" srcOrd="0" destOrd="0" presId="urn:microsoft.com/office/officeart/2018/2/layout/IconVerticalSolidList"/>
    <dgm:cxn modelId="{CE2DC1BC-C6C7-4904-BFDD-1CC4A9A4889D}" srcId="{83675BF9-4FD0-4464-AF31-51720C106D1B}" destId="{98607E6F-A5E8-4C44-A3A7-D125998C42EC}" srcOrd="1" destOrd="0" parTransId="{E1BBB4C1-EAF3-4597-BD5F-12225E287B86}" sibTransId="{6463981A-EF9A-47B7-921D-12204BFB7370}"/>
    <dgm:cxn modelId="{8BBC5FE5-9275-42F1-BE15-055EA1A81065}" type="presParOf" srcId="{3774F036-E292-4083-B605-3EAFA44E82D6}" destId="{FF6A10F1-FB68-433D-A5C8-E4CBFBF580F4}" srcOrd="0" destOrd="0" presId="urn:microsoft.com/office/officeart/2018/2/layout/IconVerticalSolidList"/>
    <dgm:cxn modelId="{31E9514D-2EB4-4A31-AEA1-95773C48A911}" type="presParOf" srcId="{FF6A10F1-FB68-433D-A5C8-E4CBFBF580F4}" destId="{5DC9AAAC-366A-40AB-85EB-FC733BB7A830}" srcOrd="0" destOrd="0" presId="urn:microsoft.com/office/officeart/2018/2/layout/IconVerticalSolidList"/>
    <dgm:cxn modelId="{600613CC-EB13-4AA4-92FB-DE12279539AB}" type="presParOf" srcId="{FF6A10F1-FB68-433D-A5C8-E4CBFBF580F4}" destId="{B6163E7D-5FB8-436B-840F-BC606623FC3B}" srcOrd="1" destOrd="0" presId="urn:microsoft.com/office/officeart/2018/2/layout/IconVerticalSolidList"/>
    <dgm:cxn modelId="{DCEE5DF5-C0A5-4298-B377-077FAEA482E2}" type="presParOf" srcId="{FF6A10F1-FB68-433D-A5C8-E4CBFBF580F4}" destId="{B7F366F4-595F-4915-A1B4-7812431DCFFD}" srcOrd="2" destOrd="0" presId="urn:microsoft.com/office/officeart/2018/2/layout/IconVerticalSolidList"/>
    <dgm:cxn modelId="{B2CA49D4-ED4E-4B65-B85B-42987780A93D}" type="presParOf" srcId="{FF6A10F1-FB68-433D-A5C8-E4CBFBF580F4}" destId="{649663AC-1B27-474C-AC3E-8173C1EF6AE0}" srcOrd="3" destOrd="0" presId="urn:microsoft.com/office/officeart/2018/2/layout/IconVerticalSolidList"/>
    <dgm:cxn modelId="{7B6E5B62-6583-40F1-AE50-D79268509CD2}" type="presParOf" srcId="{3774F036-E292-4083-B605-3EAFA44E82D6}" destId="{320FFF6A-D96F-41D6-829B-A4F7BACE0760}" srcOrd="1" destOrd="0" presId="urn:microsoft.com/office/officeart/2018/2/layout/IconVerticalSolidList"/>
    <dgm:cxn modelId="{6B8D05F1-53B8-4A25-B1CA-5052D0394DCF}" type="presParOf" srcId="{3774F036-E292-4083-B605-3EAFA44E82D6}" destId="{21B86819-3937-4C62-9882-52D76D1FBFE8}" srcOrd="2" destOrd="0" presId="urn:microsoft.com/office/officeart/2018/2/layout/IconVerticalSolidList"/>
    <dgm:cxn modelId="{291469C9-BD10-4E34-BD34-E3DA00E23A67}" type="presParOf" srcId="{21B86819-3937-4C62-9882-52D76D1FBFE8}" destId="{0FD18802-DB09-429F-A810-4E8F2DE83915}" srcOrd="0" destOrd="0" presId="urn:microsoft.com/office/officeart/2018/2/layout/IconVerticalSolidList"/>
    <dgm:cxn modelId="{164862F3-F1D8-4101-989A-9AFB543F87C4}" type="presParOf" srcId="{21B86819-3937-4C62-9882-52D76D1FBFE8}" destId="{4E6AA23E-F352-43CB-8946-A8ACC28FDC4B}" srcOrd="1" destOrd="0" presId="urn:microsoft.com/office/officeart/2018/2/layout/IconVerticalSolidList"/>
    <dgm:cxn modelId="{078B060C-CF65-4196-86B3-638FC5016779}" type="presParOf" srcId="{21B86819-3937-4C62-9882-52D76D1FBFE8}" destId="{BC2FCD7C-4315-4C62-B6DC-577EC8384FEA}" srcOrd="2" destOrd="0" presId="urn:microsoft.com/office/officeart/2018/2/layout/IconVerticalSolidList"/>
    <dgm:cxn modelId="{BC115B07-6D06-496E-82A9-A7D612A98389}" type="presParOf" srcId="{21B86819-3937-4C62-9882-52D76D1FBFE8}" destId="{E7A097D1-261E-491C-8578-D6D48FC3F80F}" srcOrd="3" destOrd="0" presId="urn:microsoft.com/office/officeart/2018/2/layout/IconVerticalSolidList"/>
    <dgm:cxn modelId="{97F62859-6925-483D-8F7C-0FAE8E75BC10}" type="presParOf" srcId="{3774F036-E292-4083-B605-3EAFA44E82D6}" destId="{D675B742-0826-441A-9D09-49CF45DC7989}" srcOrd="3" destOrd="0" presId="urn:microsoft.com/office/officeart/2018/2/layout/IconVerticalSolidList"/>
    <dgm:cxn modelId="{4A16521E-6498-47AC-AE2D-E9E103083943}" type="presParOf" srcId="{3774F036-E292-4083-B605-3EAFA44E82D6}" destId="{5DBA9746-1D78-487C-B2D3-CA1CAE4029B1}" srcOrd="4" destOrd="0" presId="urn:microsoft.com/office/officeart/2018/2/layout/IconVerticalSolidList"/>
    <dgm:cxn modelId="{C5FE81C9-65DF-4402-9D20-0C651979A644}" type="presParOf" srcId="{5DBA9746-1D78-487C-B2D3-CA1CAE4029B1}" destId="{3EBCBCF0-2D04-4418-B2D0-350606C109AD}" srcOrd="0" destOrd="0" presId="urn:microsoft.com/office/officeart/2018/2/layout/IconVerticalSolidList"/>
    <dgm:cxn modelId="{C651FF5F-013D-4430-8251-5757210F30BE}" type="presParOf" srcId="{5DBA9746-1D78-487C-B2D3-CA1CAE4029B1}" destId="{B4F49BED-1641-4EED-8587-F30F3A1E383F}" srcOrd="1" destOrd="0" presId="urn:microsoft.com/office/officeart/2018/2/layout/IconVerticalSolidList"/>
    <dgm:cxn modelId="{226C969A-DD94-4509-A0FE-C190AF3D8BA8}" type="presParOf" srcId="{5DBA9746-1D78-487C-B2D3-CA1CAE4029B1}" destId="{DBFB5E2F-A839-46E1-B5C5-A7199B723C5C}" srcOrd="2" destOrd="0" presId="urn:microsoft.com/office/officeart/2018/2/layout/IconVerticalSolidList"/>
    <dgm:cxn modelId="{94801C88-9E88-4CBD-ABD8-4CC188A3B29D}" type="presParOf" srcId="{5DBA9746-1D78-487C-B2D3-CA1CAE4029B1}" destId="{DBAC24DD-C74A-43ED-B931-6CEF208096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ADF3BA-46C5-4492-9267-AE33B623C4F1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D09FEC1-2019-4394-A3DB-0186C1E39F67}">
      <dgm:prSet/>
      <dgm:spPr/>
      <dgm:t>
        <a:bodyPr/>
        <a:lstStyle/>
        <a:p>
          <a:r>
            <a:rPr lang="en-NZ" dirty="0"/>
            <a:t>The Document Object Model (</a:t>
          </a:r>
          <a:r>
            <a:rPr lang="en-NZ" b="1" dirty="0"/>
            <a:t>DOM</a:t>
          </a:r>
          <a:r>
            <a:rPr lang="en-NZ" dirty="0"/>
            <a:t>) is an interface standardised by the W3C that treats HTML documents as a tree structure</a:t>
          </a:r>
          <a:endParaRPr lang="en-US" dirty="0"/>
        </a:p>
      </dgm:t>
    </dgm:pt>
    <dgm:pt modelId="{6969EC23-5DB5-4F55-AD9E-CE3DFD1F52B9}" type="parTrans" cxnId="{76C564F9-B1EA-44B9-838C-9B803B36FEB1}">
      <dgm:prSet/>
      <dgm:spPr/>
      <dgm:t>
        <a:bodyPr/>
        <a:lstStyle/>
        <a:p>
          <a:endParaRPr lang="en-US"/>
        </a:p>
      </dgm:t>
    </dgm:pt>
    <dgm:pt modelId="{7E921C71-7F65-42A0-91C3-D2ABF0F16220}" type="sibTrans" cxnId="{76C564F9-B1EA-44B9-838C-9B803B36FEB1}">
      <dgm:prSet/>
      <dgm:spPr/>
      <dgm:t>
        <a:bodyPr/>
        <a:lstStyle/>
        <a:p>
          <a:endParaRPr lang="en-US"/>
        </a:p>
      </dgm:t>
    </dgm:pt>
    <dgm:pt modelId="{1F53B6D6-D64D-47F7-85CD-EA199EB67906}">
      <dgm:prSet/>
      <dgm:spPr/>
      <dgm:t>
        <a:bodyPr/>
        <a:lstStyle/>
        <a:p>
          <a:r>
            <a:rPr lang="en-US" b="1" i="0" dirty="0"/>
            <a:t>Data provenance </a:t>
          </a:r>
          <a:r>
            <a:rPr lang="en-US" b="0" i="0" dirty="0"/>
            <a:t>documents the origin, history, and transformations of data, increasing transparency for end-users</a:t>
          </a:r>
          <a:endParaRPr lang="en-US" dirty="0"/>
        </a:p>
      </dgm:t>
    </dgm:pt>
    <dgm:pt modelId="{E0CC34E7-E811-448E-93BD-700663D42730}" type="parTrans" cxnId="{F40B4107-4570-4223-B5C2-4294C48D04DE}">
      <dgm:prSet/>
      <dgm:spPr/>
      <dgm:t>
        <a:bodyPr/>
        <a:lstStyle/>
        <a:p>
          <a:endParaRPr lang="en-US"/>
        </a:p>
      </dgm:t>
    </dgm:pt>
    <dgm:pt modelId="{3488A484-9F34-4640-93B9-A0219E8CBC83}" type="sibTrans" cxnId="{F40B4107-4570-4223-B5C2-4294C48D04DE}">
      <dgm:prSet/>
      <dgm:spPr/>
      <dgm:t>
        <a:bodyPr/>
        <a:lstStyle/>
        <a:p>
          <a:endParaRPr lang="en-US"/>
        </a:p>
      </dgm:t>
    </dgm:pt>
    <dgm:pt modelId="{7160BEA7-1710-45BD-87E1-8FA023068820}">
      <dgm:prSet/>
      <dgm:spPr/>
      <dgm:t>
        <a:bodyPr/>
        <a:lstStyle/>
        <a:p>
          <a:r>
            <a:rPr lang="en-US" b="1" i="0" dirty="0"/>
            <a:t>Software instrumentation </a:t>
          </a:r>
          <a:r>
            <a:rPr lang="en-US" b="0" i="0" dirty="0"/>
            <a:t>is a technique that is used in </a:t>
          </a:r>
          <a:r>
            <a:rPr lang="en-NZ" b="0" i="0" dirty="0"/>
            <a:t>software profiling, performance analysis, optimisation, testing, and error detection</a:t>
          </a:r>
          <a:endParaRPr lang="en-US" dirty="0"/>
        </a:p>
      </dgm:t>
    </dgm:pt>
    <dgm:pt modelId="{19B80159-0BBE-43E2-99DC-7C10D8B62073}" type="parTrans" cxnId="{710FCDE4-F07E-4413-ABFB-F68E421ABC7F}">
      <dgm:prSet/>
      <dgm:spPr/>
      <dgm:t>
        <a:bodyPr/>
        <a:lstStyle/>
        <a:p>
          <a:endParaRPr lang="en-US"/>
        </a:p>
      </dgm:t>
    </dgm:pt>
    <dgm:pt modelId="{26878DE0-AF36-4489-98B6-50552AFC86BA}" type="sibTrans" cxnId="{710FCDE4-F07E-4413-ABFB-F68E421ABC7F}">
      <dgm:prSet/>
      <dgm:spPr/>
      <dgm:t>
        <a:bodyPr/>
        <a:lstStyle/>
        <a:p>
          <a:endParaRPr lang="en-US"/>
        </a:p>
      </dgm:t>
    </dgm:pt>
    <dgm:pt modelId="{1DF7B752-DDBD-4CCB-865B-5D4E42B28730}" type="pres">
      <dgm:prSet presAssocID="{CAADF3BA-46C5-4492-9267-AE33B623C4F1}" presName="vert0" presStyleCnt="0">
        <dgm:presLayoutVars>
          <dgm:dir/>
          <dgm:animOne val="branch"/>
          <dgm:animLvl val="lvl"/>
        </dgm:presLayoutVars>
      </dgm:prSet>
      <dgm:spPr/>
    </dgm:pt>
    <dgm:pt modelId="{4940FF04-B4B0-47E5-8167-655B4EF73557}" type="pres">
      <dgm:prSet presAssocID="{8D09FEC1-2019-4394-A3DB-0186C1E39F67}" presName="thickLine" presStyleLbl="alignNode1" presStyleIdx="0" presStyleCnt="3"/>
      <dgm:spPr/>
    </dgm:pt>
    <dgm:pt modelId="{F8C52D8C-A6F0-4B8B-9C9A-4DD781EF7192}" type="pres">
      <dgm:prSet presAssocID="{8D09FEC1-2019-4394-A3DB-0186C1E39F67}" presName="horz1" presStyleCnt="0"/>
      <dgm:spPr/>
    </dgm:pt>
    <dgm:pt modelId="{AF2855D1-19C4-4258-92F9-2C8CA7DAE2A1}" type="pres">
      <dgm:prSet presAssocID="{8D09FEC1-2019-4394-A3DB-0186C1E39F67}" presName="tx1" presStyleLbl="revTx" presStyleIdx="0" presStyleCnt="3"/>
      <dgm:spPr/>
    </dgm:pt>
    <dgm:pt modelId="{CAEA397B-A23A-4280-843F-F452E9EF331C}" type="pres">
      <dgm:prSet presAssocID="{8D09FEC1-2019-4394-A3DB-0186C1E39F67}" presName="vert1" presStyleCnt="0"/>
      <dgm:spPr/>
    </dgm:pt>
    <dgm:pt modelId="{C5A5CF48-35A5-448E-B0E2-05076FDF34C4}" type="pres">
      <dgm:prSet presAssocID="{1F53B6D6-D64D-47F7-85CD-EA199EB67906}" presName="thickLine" presStyleLbl="alignNode1" presStyleIdx="1" presStyleCnt="3"/>
      <dgm:spPr/>
    </dgm:pt>
    <dgm:pt modelId="{17ECF71D-9689-447D-B108-3C8EE6522505}" type="pres">
      <dgm:prSet presAssocID="{1F53B6D6-D64D-47F7-85CD-EA199EB67906}" presName="horz1" presStyleCnt="0"/>
      <dgm:spPr/>
    </dgm:pt>
    <dgm:pt modelId="{5DA2A83D-BE52-451E-844B-4C233696AE3C}" type="pres">
      <dgm:prSet presAssocID="{1F53B6D6-D64D-47F7-85CD-EA199EB67906}" presName="tx1" presStyleLbl="revTx" presStyleIdx="1" presStyleCnt="3"/>
      <dgm:spPr/>
    </dgm:pt>
    <dgm:pt modelId="{C797D04E-E018-478D-8EC5-58404D7B4CA5}" type="pres">
      <dgm:prSet presAssocID="{1F53B6D6-D64D-47F7-85CD-EA199EB67906}" presName="vert1" presStyleCnt="0"/>
      <dgm:spPr/>
    </dgm:pt>
    <dgm:pt modelId="{7953F119-910F-4465-B125-6B66ADBCE89D}" type="pres">
      <dgm:prSet presAssocID="{7160BEA7-1710-45BD-87E1-8FA023068820}" presName="thickLine" presStyleLbl="alignNode1" presStyleIdx="2" presStyleCnt="3"/>
      <dgm:spPr/>
    </dgm:pt>
    <dgm:pt modelId="{ED3D41F5-8876-4B4F-A9D7-A108B24437CC}" type="pres">
      <dgm:prSet presAssocID="{7160BEA7-1710-45BD-87E1-8FA023068820}" presName="horz1" presStyleCnt="0"/>
      <dgm:spPr/>
    </dgm:pt>
    <dgm:pt modelId="{B5B642CB-3024-496D-95EE-09A7A20A509F}" type="pres">
      <dgm:prSet presAssocID="{7160BEA7-1710-45BD-87E1-8FA023068820}" presName="tx1" presStyleLbl="revTx" presStyleIdx="2" presStyleCnt="3"/>
      <dgm:spPr/>
    </dgm:pt>
    <dgm:pt modelId="{0C8F815F-603B-4421-8EB1-8B8C00AEA6BE}" type="pres">
      <dgm:prSet presAssocID="{7160BEA7-1710-45BD-87E1-8FA023068820}" presName="vert1" presStyleCnt="0"/>
      <dgm:spPr/>
    </dgm:pt>
  </dgm:ptLst>
  <dgm:cxnLst>
    <dgm:cxn modelId="{F40B4107-4570-4223-B5C2-4294C48D04DE}" srcId="{CAADF3BA-46C5-4492-9267-AE33B623C4F1}" destId="{1F53B6D6-D64D-47F7-85CD-EA199EB67906}" srcOrd="1" destOrd="0" parTransId="{E0CC34E7-E811-448E-93BD-700663D42730}" sibTransId="{3488A484-9F34-4640-93B9-A0219E8CBC83}"/>
    <dgm:cxn modelId="{ACEE5E4B-A644-4272-BC07-F69D0EE6876C}" type="presOf" srcId="{1F53B6D6-D64D-47F7-85CD-EA199EB67906}" destId="{5DA2A83D-BE52-451E-844B-4C233696AE3C}" srcOrd="0" destOrd="0" presId="urn:microsoft.com/office/officeart/2008/layout/LinedList"/>
    <dgm:cxn modelId="{BC571D95-608F-494E-BBC3-BF6E3CFB6503}" type="presOf" srcId="{7160BEA7-1710-45BD-87E1-8FA023068820}" destId="{B5B642CB-3024-496D-95EE-09A7A20A509F}" srcOrd="0" destOrd="0" presId="urn:microsoft.com/office/officeart/2008/layout/LinedList"/>
    <dgm:cxn modelId="{EBA20CB2-8AEF-4827-8853-C3C01A43D012}" type="presOf" srcId="{CAADF3BA-46C5-4492-9267-AE33B623C4F1}" destId="{1DF7B752-DDBD-4CCB-865B-5D4E42B28730}" srcOrd="0" destOrd="0" presId="urn:microsoft.com/office/officeart/2008/layout/LinedList"/>
    <dgm:cxn modelId="{710FCDE4-F07E-4413-ABFB-F68E421ABC7F}" srcId="{CAADF3BA-46C5-4492-9267-AE33B623C4F1}" destId="{7160BEA7-1710-45BD-87E1-8FA023068820}" srcOrd="2" destOrd="0" parTransId="{19B80159-0BBE-43E2-99DC-7C10D8B62073}" sibTransId="{26878DE0-AF36-4489-98B6-50552AFC86BA}"/>
    <dgm:cxn modelId="{21006CE6-87BC-4D41-803E-3FFDF18437F6}" type="presOf" srcId="{8D09FEC1-2019-4394-A3DB-0186C1E39F67}" destId="{AF2855D1-19C4-4258-92F9-2C8CA7DAE2A1}" srcOrd="0" destOrd="0" presId="urn:microsoft.com/office/officeart/2008/layout/LinedList"/>
    <dgm:cxn modelId="{76C564F9-B1EA-44B9-838C-9B803B36FEB1}" srcId="{CAADF3BA-46C5-4492-9267-AE33B623C4F1}" destId="{8D09FEC1-2019-4394-A3DB-0186C1E39F67}" srcOrd="0" destOrd="0" parTransId="{6969EC23-5DB5-4F55-AD9E-CE3DFD1F52B9}" sibTransId="{7E921C71-7F65-42A0-91C3-D2ABF0F16220}"/>
    <dgm:cxn modelId="{4DF1E96E-DEDF-4657-A662-EB285B2DBF97}" type="presParOf" srcId="{1DF7B752-DDBD-4CCB-865B-5D4E42B28730}" destId="{4940FF04-B4B0-47E5-8167-655B4EF73557}" srcOrd="0" destOrd="0" presId="urn:microsoft.com/office/officeart/2008/layout/LinedList"/>
    <dgm:cxn modelId="{6CBCAF50-5D5A-4C71-9412-E9D1D5708D47}" type="presParOf" srcId="{1DF7B752-DDBD-4CCB-865B-5D4E42B28730}" destId="{F8C52D8C-A6F0-4B8B-9C9A-4DD781EF7192}" srcOrd="1" destOrd="0" presId="urn:microsoft.com/office/officeart/2008/layout/LinedList"/>
    <dgm:cxn modelId="{EA78964D-4FF1-41C0-A580-5B851126FBFA}" type="presParOf" srcId="{F8C52D8C-A6F0-4B8B-9C9A-4DD781EF7192}" destId="{AF2855D1-19C4-4258-92F9-2C8CA7DAE2A1}" srcOrd="0" destOrd="0" presId="urn:microsoft.com/office/officeart/2008/layout/LinedList"/>
    <dgm:cxn modelId="{8634AC15-D024-47F5-80E5-762A8DF21D5F}" type="presParOf" srcId="{F8C52D8C-A6F0-4B8B-9C9A-4DD781EF7192}" destId="{CAEA397B-A23A-4280-843F-F452E9EF331C}" srcOrd="1" destOrd="0" presId="urn:microsoft.com/office/officeart/2008/layout/LinedList"/>
    <dgm:cxn modelId="{E29944CE-02FD-4A9D-9B6F-ADBBDDA2D1E2}" type="presParOf" srcId="{1DF7B752-DDBD-4CCB-865B-5D4E42B28730}" destId="{C5A5CF48-35A5-448E-B0E2-05076FDF34C4}" srcOrd="2" destOrd="0" presId="urn:microsoft.com/office/officeart/2008/layout/LinedList"/>
    <dgm:cxn modelId="{046F8698-15F4-4C58-976E-9A931BF7D1A0}" type="presParOf" srcId="{1DF7B752-DDBD-4CCB-865B-5D4E42B28730}" destId="{17ECF71D-9689-447D-B108-3C8EE6522505}" srcOrd="3" destOrd="0" presId="urn:microsoft.com/office/officeart/2008/layout/LinedList"/>
    <dgm:cxn modelId="{4A9B79A6-BAAB-44DC-9393-22EB01DDB139}" type="presParOf" srcId="{17ECF71D-9689-447D-B108-3C8EE6522505}" destId="{5DA2A83D-BE52-451E-844B-4C233696AE3C}" srcOrd="0" destOrd="0" presId="urn:microsoft.com/office/officeart/2008/layout/LinedList"/>
    <dgm:cxn modelId="{94519372-21D9-43B5-948E-6DC6CA9581EB}" type="presParOf" srcId="{17ECF71D-9689-447D-B108-3C8EE6522505}" destId="{C797D04E-E018-478D-8EC5-58404D7B4CA5}" srcOrd="1" destOrd="0" presId="urn:microsoft.com/office/officeart/2008/layout/LinedList"/>
    <dgm:cxn modelId="{ED0D5E83-6B32-458F-8BE4-2E8ED56F5000}" type="presParOf" srcId="{1DF7B752-DDBD-4CCB-865B-5D4E42B28730}" destId="{7953F119-910F-4465-B125-6B66ADBCE89D}" srcOrd="4" destOrd="0" presId="urn:microsoft.com/office/officeart/2008/layout/LinedList"/>
    <dgm:cxn modelId="{D73B7C14-7B48-4B6D-983F-7B4ED6C56955}" type="presParOf" srcId="{1DF7B752-DDBD-4CCB-865B-5D4E42B28730}" destId="{ED3D41F5-8876-4B4F-A9D7-A108B24437CC}" srcOrd="5" destOrd="0" presId="urn:microsoft.com/office/officeart/2008/layout/LinedList"/>
    <dgm:cxn modelId="{A5B91DA3-D9D6-49F7-B9AB-65AD612FF404}" type="presParOf" srcId="{ED3D41F5-8876-4B4F-A9D7-A108B24437CC}" destId="{B5B642CB-3024-496D-95EE-09A7A20A509F}" srcOrd="0" destOrd="0" presId="urn:microsoft.com/office/officeart/2008/layout/LinedList"/>
    <dgm:cxn modelId="{5447ADBD-49B1-4D2A-8BBB-A291952568BF}" type="presParOf" srcId="{ED3D41F5-8876-4B4F-A9D7-A108B24437CC}" destId="{0C8F815F-603B-4421-8EB1-8B8C00AEA6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554CA-3F55-47F2-97F5-D7218B17E07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05E9E2-E856-4591-B8A4-AB74E5BF2B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Selection of JavaScript instrumentation was driven by its code readability and ease of understanding.</a:t>
          </a:r>
          <a:endParaRPr lang="en-US" dirty="0"/>
        </a:p>
      </dgm:t>
    </dgm:pt>
    <dgm:pt modelId="{55A68122-9789-45C8-95E2-B97E51D0A75E}" type="parTrans" cxnId="{ECEAA6E1-8EB5-4093-89E7-5A36A62BE15A}">
      <dgm:prSet/>
      <dgm:spPr/>
      <dgm:t>
        <a:bodyPr/>
        <a:lstStyle/>
        <a:p>
          <a:endParaRPr lang="en-US"/>
        </a:p>
      </dgm:t>
    </dgm:pt>
    <dgm:pt modelId="{78A0711F-E460-4334-835A-D27479075036}" type="sibTrans" cxnId="{ECEAA6E1-8EB5-4093-89E7-5A36A62BE1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1D81E0-915D-4089-A829-D522930BA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chosen approach offers flexibility</a:t>
          </a:r>
          <a:endParaRPr lang="en-US" dirty="0"/>
        </a:p>
      </dgm:t>
    </dgm:pt>
    <dgm:pt modelId="{90640FEE-82D5-4396-BE12-DADD61FC3F13}" type="parTrans" cxnId="{34A69EAE-94AC-4589-985C-F62CB00D3141}">
      <dgm:prSet/>
      <dgm:spPr/>
      <dgm:t>
        <a:bodyPr/>
        <a:lstStyle/>
        <a:p>
          <a:endParaRPr lang="en-US"/>
        </a:p>
      </dgm:t>
    </dgm:pt>
    <dgm:pt modelId="{91AC7640-D231-4F1B-AA81-147939E08AAF}" type="sibTrans" cxnId="{34A69EAE-94AC-4589-985C-F62CB00D31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3F0BF3-449E-41A6-B6D9-C4274A99F4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code exhibits low coupling</a:t>
          </a:r>
          <a:endParaRPr lang="en-US" dirty="0"/>
        </a:p>
      </dgm:t>
    </dgm:pt>
    <dgm:pt modelId="{2C3FC1C8-88DE-4432-8C86-10AF0BD0DB9C}" type="parTrans" cxnId="{312E0E0E-3539-4302-B666-44A8752FD63F}">
      <dgm:prSet/>
      <dgm:spPr/>
      <dgm:t>
        <a:bodyPr/>
        <a:lstStyle/>
        <a:p>
          <a:endParaRPr lang="en-US"/>
        </a:p>
      </dgm:t>
    </dgm:pt>
    <dgm:pt modelId="{43ECFCEF-1AAF-4416-BACA-C106A71BD3F7}" type="sibTrans" cxnId="{312E0E0E-3539-4302-B666-44A8752FD6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E022FA-B8E7-483C-80ED-09DA8D1ABD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All the code was deliberately consolidated into a single file for simplicity and user-friendliness.</a:t>
          </a:r>
          <a:endParaRPr lang="en-US" dirty="0"/>
        </a:p>
      </dgm:t>
    </dgm:pt>
    <dgm:pt modelId="{67F1AE4E-2ED1-42C1-86B9-2F0735633A90}" type="parTrans" cxnId="{9966DB20-2FA3-4F04-B644-B1962A37EC74}">
      <dgm:prSet/>
      <dgm:spPr/>
      <dgm:t>
        <a:bodyPr/>
        <a:lstStyle/>
        <a:p>
          <a:endParaRPr lang="en-US"/>
        </a:p>
      </dgm:t>
    </dgm:pt>
    <dgm:pt modelId="{39902AD8-3C85-44A2-BBDB-BD5655C8BD8D}" type="sibTrans" cxnId="{9966DB20-2FA3-4F04-B644-B1962A37EC74}">
      <dgm:prSet/>
      <dgm:spPr/>
      <dgm:t>
        <a:bodyPr/>
        <a:lstStyle/>
        <a:p>
          <a:endParaRPr lang="en-US"/>
        </a:p>
      </dgm:t>
    </dgm:pt>
    <dgm:pt modelId="{6E8B422F-8922-47FE-A5AE-6F220A46552B}" type="pres">
      <dgm:prSet presAssocID="{77C554CA-3F55-47F2-97F5-D7218B17E079}" presName="root" presStyleCnt="0">
        <dgm:presLayoutVars>
          <dgm:dir/>
          <dgm:resizeHandles val="exact"/>
        </dgm:presLayoutVars>
      </dgm:prSet>
      <dgm:spPr/>
    </dgm:pt>
    <dgm:pt modelId="{9BC648CF-B4BD-4DCC-BC05-C567A2F69697}" type="pres">
      <dgm:prSet presAssocID="{77C554CA-3F55-47F2-97F5-D7218B17E079}" presName="container" presStyleCnt="0">
        <dgm:presLayoutVars>
          <dgm:dir/>
          <dgm:resizeHandles val="exact"/>
        </dgm:presLayoutVars>
      </dgm:prSet>
      <dgm:spPr/>
    </dgm:pt>
    <dgm:pt modelId="{6B08ABD6-53B3-439A-A843-5BC5BB83D567}" type="pres">
      <dgm:prSet presAssocID="{E705E9E2-E856-4591-B8A4-AB74E5BF2B64}" presName="compNode" presStyleCnt="0"/>
      <dgm:spPr/>
    </dgm:pt>
    <dgm:pt modelId="{40935759-649F-419C-B332-62F6B4031545}" type="pres">
      <dgm:prSet presAssocID="{E705E9E2-E856-4591-B8A4-AB74E5BF2B64}" presName="iconBgRect" presStyleLbl="bgShp" presStyleIdx="0" presStyleCnt="4"/>
      <dgm:spPr/>
    </dgm:pt>
    <dgm:pt modelId="{C7DFD29B-A18C-4B35-9260-EED38366D6DC}" type="pres">
      <dgm:prSet presAssocID="{E705E9E2-E856-4591-B8A4-AB74E5BF2B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507A5E6-5E25-486A-818A-17B8DB06BE89}" type="pres">
      <dgm:prSet presAssocID="{E705E9E2-E856-4591-B8A4-AB74E5BF2B64}" presName="spaceRect" presStyleCnt="0"/>
      <dgm:spPr/>
    </dgm:pt>
    <dgm:pt modelId="{DD16198B-564C-4C3B-80F1-23E8D1365915}" type="pres">
      <dgm:prSet presAssocID="{E705E9E2-E856-4591-B8A4-AB74E5BF2B64}" presName="textRect" presStyleLbl="revTx" presStyleIdx="0" presStyleCnt="4">
        <dgm:presLayoutVars>
          <dgm:chMax val="1"/>
          <dgm:chPref val="1"/>
        </dgm:presLayoutVars>
      </dgm:prSet>
      <dgm:spPr/>
    </dgm:pt>
    <dgm:pt modelId="{57888E0A-58CB-40C3-B1BD-9988D2889A06}" type="pres">
      <dgm:prSet presAssocID="{78A0711F-E460-4334-835A-D27479075036}" presName="sibTrans" presStyleLbl="sibTrans2D1" presStyleIdx="0" presStyleCnt="0"/>
      <dgm:spPr/>
    </dgm:pt>
    <dgm:pt modelId="{FE0AAD41-F82B-42FB-AB68-A37C1D464E58}" type="pres">
      <dgm:prSet presAssocID="{C91D81E0-915D-4089-A829-D522930BA50F}" presName="compNode" presStyleCnt="0"/>
      <dgm:spPr/>
    </dgm:pt>
    <dgm:pt modelId="{E7E5E77C-AA97-46B1-9881-05CF6F903B4F}" type="pres">
      <dgm:prSet presAssocID="{C91D81E0-915D-4089-A829-D522930BA50F}" presName="iconBgRect" presStyleLbl="bgShp" presStyleIdx="1" presStyleCnt="4"/>
      <dgm:spPr/>
    </dgm:pt>
    <dgm:pt modelId="{F998113F-C97E-485D-9667-27A171C3990E}" type="pres">
      <dgm:prSet presAssocID="{C91D81E0-915D-4089-A829-D522930BA5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8C8BA6C-9C6F-4FC6-B723-15453F0AB388}" type="pres">
      <dgm:prSet presAssocID="{C91D81E0-915D-4089-A829-D522930BA50F}" presName="spaceRect" presStyleCnt="0"/>
      <dgm:spPr/>
    </dgm:pt>
    <dgm:pt modelId="{8CA37A20-590F-42C8-9E88-7ECCA8432B9E}" type="pres">
      <dgm:prSet presAssocID="{C91D81E0-915D-4089-A829-D522930BA50F}" presName="textRect" presStyleLbl="revTx" presStyleIdx="1" presStyleCnt="4">
        <dgm:presLayoutVars>
          <dgm:chMax val="1"/>
          <dgm:chPref val="1"/>
        </dgm:presLayoutVars>
      </dgm:prSet>
      <dgm:spPr/>
    </dgm:pt>
    <dgm:pt modelId="{99A93076-8430-4858-9980-1A43906D5FDC}" type="pres">
      <dgm:prSet presAssocID="{91AC7640-D231-4F1B-AA81-147939E08AAF}" presName="sibTrans" presStyleLbl="sibTrans2D1" presStyleIdx="0" presStyleCnt="0"/>
      <dgm:spPr/>
    </dgm:pt>
    <dgm:pt modelId="{5F632F9B-F949-405B-8A86-3198FB7DCB41}" type="pres">
      <dgm:prSet presAssocID="{9E3F0BF3-449E-41A6-B6D9-C4274A99F4D9}" presName="compNode" presStyleCnt="0"/>
      <dgm:spPr/>
    </dgm:pt>
    <dgm:pt modelId="{9C4ABF37-8E9B-4E6F-ABB3-729D8172C492}" type="pres">
      <dgm:prSet presAssocID="{9E3F0BF3-449E-41A6-B6D9-C4274A99F4D9}" presName="iconBgRect" presStyleLbl="bgShp" presStyleIdx="2" presStyleCnt="4"/>
      <dgm:spPr/>
    </dgm:pt>
    <dgm:pt modelId="{F6C49471-12B4-4A04-90EB-2AFEB8D8E006}" type="pres">
      <dgm:prSet presAssocID="{9E3F0BF3-449E-41A6-B6D9-C4274A99F4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9CF23D7-3C1B-460E-A58D-3E3F595063A3}" type="pres">
      <dgm:prSet presAssocID="{9E3F0BF3-449E-41A6-B6D9-C4274A99F4D9}" presName="spaceRect" presStyleCnt="0"/>
      <dgm:spPr/>
    </dgm:pt>
    <dgm:pt modelId="{5D832265-BAF0-4443-BEAE-D2108DFBB026}" type="pres">
      <dgm:prSet presAssocID="{9E3F0BF3-449E-41A6-B6D9-C4274A99F4D9}" presName="textRect" presStyleLbl="revTx" presStyleIdx="2" presStyleCnt="4">
        <dgm:presLayoutVars>
          <dgm:chMax val="1"/>
          <dgm:chPref val="1"/>
        </dgm:presLayoutVars>
      </dgm:prSet>
      <dgm:spPr/>
    </dgm:pt>
    <dgm:pt modelId="{9AE0A2D1-4142-42A6-8EB6-DEB9E99C6429}" type="pres">
      <dgm:prSet presAssocID="{43ECFCEF-1AAF-4416-BACA-C106A71BD3F7}" presName="sibTrans" presStyleLbl="sibTrans2D1" presStyleIdx="0" presStyleCnt="0"/>
      <dgm:spPr/>
    </dgm:pt>
    <dgm:pt modelId="{FEBC9A72-61F7-4102-A71A-64151C159EEC}" type="pres">
      <dgm:prSet presAssocID="{B6E022FA-B8E7-483C-80ED-09DA8D1ABD7F}" presName="compNode" presStyleCnt="0"/>
      <dgm:spPr/>
    </dgm:pt>
    <dgm:pt modelId="{A85F43C2-65BD-4AFC-BA8C-4BB246198D2A}" type="pres">
      <dgm:prSet presAssocID="{B6E022FA-B8E7-483C-80ED-09DA8D1ABD7F}" presName="iconBgRect" presStyleLbl="bgShp" presStyleIdx="3" presStyleCnt="4"/>
      <dgm:spPr/>
    </dgm:pt>
    <dgm:pt modelId="{1247B89E-0B6E-4A21-80F6-AB40FD1C0632}" type="pres">
      <dgm:prSet presAssocID="{B6E022FA-B8E7-483C-80ED-09DA8D1ABD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C0A0C4A-8800-4B26-BA63-71434483F8FC}" type="pres">
      <dgm:prSet presAssocID="{B6E022FA-B8E7-483C-80ED-09DA8D1ABD7F}" presName="spaceRect" presStyleCnt="0"/>
      <dgm:spPr/>
    </dgm:pt>
    <dgm:pt modelId="{F1D20DC5-2750-4A1D-90D1-17673C2AC891}" type="pres">
      <dgm:prSet presAssocID="{B6E022FA-B8E7-483C-80ED-09DA8D1ABD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2E0E0E-3539-4302-B666-44A8752FD63F}" srcId="{77C554CA-3F55-47F2-97F5-D7218B17E079}" destId="{9E3F0BF3-449E-41A6-B6D9-C4274A99F4D9}" srcOrd="2" destOrd="0" parTransId="{2C3FC1C8-88DE-4432-8C86-10AF0BD0DB9C}" sibTransId="{43ECFCEF-1AAF-4416-BACA-C106A71BD3F7}"/>
    <dgm:cxn modelId="{9966DB20-2FA3-4F04-B644-B1962A37EC74}" srcId="{77C554CA-3F55-47F2-97F5-D7218B17E079}" destId="{B6E022FA-B8E7-483C-80ED-09DA8D1ABD7F}" srcOrd="3" destOrd="0" parTransId="{67F1AE4E-2ED1-42C1-86B9-2F0735633A90}" sibTransId="{39902AD8-3C85-44A2-BBDB-BD5655C8BD8D}"/>
    <dgm:cxn modelId="{0B95F2A4-1D66-4C2A-9E81-DE68DEE668CF}" type="presOf" srcId="{77C554CA-3F55-47F2-97F5-D7218B17E079}" destId="{6E8B422F-8922-47FE-A5AE-6F220A46552B}" srcOrd="0" destOrd="0" presId="urn:microsoft.com/office/officeart/2018/2/layout/IconCircleList"/>
    <dgm:cxn modelId="{E07499A9-D2B4-4ACA-9929-97CB073C54D3}" type="presOf" srcId="{E705E9E2-E856-4591-B8A4-AB74E5BF2B64}" destId="{DD16198B-564C-4C3B-80F1-23E8D1365915}" srcOrd="0" destOrd="0" presId="urn:microsoft.com/office/officeart/2018/2/layout/IconCircleList"/>
    <dgm:cxn modelId="{34A69EAE-94AC-4589-985C-F62CB00D3141}" srcId="{77C554CA-3F55-47F2-97F5-D7218B17E079}" destId="{C91D81E0-915D-4089-A829-D522930BA50F}" srcOrd="1" destOrd="0" parTransId="{90640FEE-82D5-4396-BE12-DADD61FC3F13}" sibTransId="{91AC7640-D231-4F1B-AA81-147939E08AAF}"/>
    <dgm:cxn modelId="{D010B7BD-2EF3-46D7-B70F-018B5931FD52}" type="presOf" srcId="{B6E022FA-B8E7-483C-80ED-09DA8D1ABD7F}" destId="{F1D20DC5-2750-4A1D-90D1-17673C2AC891}" srcOrd="0" destOrd="0" presId="urn:microsoft.com/office/officeart/2018/2/layout/IconCircleList"/>
    <dgm:cxn modelId="{8776C7C3-AA28-4296-9A84-EFFBB02E81B2}" type="presOf" srcId="{78A0711F-E460-4334-835A-D27479075036}" destId="{57888E0A-58CB-40C3-B1BD-9988D2889A06}" srcOrd="0" destOrd="0" presId="urn:microsoft.com/office/officeart/2018/2/layout/IconCircleList"/>
    <dgm:cxn modelId="{B0A2D7CC-2110-4A08-A9FE-62FCC0BCF9FF}" type="presOf" srcId="{91AC7640-D231-4F1B-AA81-147939E08AAF}" destId="{99A93076-8430-4858-9980-1A43906D5FDC}" srcOrd="0" destOrd="0" presId="urn:microsoft.com/office/officeart/2018/2/layout/IconCircleList"/>
    <dgm:cxn modelId="{ECEAA6E1-8EB5-4093-89E7-5A36A62BE15A}" srcId="{77C554CA-3F55-47F2-97F5-D7218B17E079}" destId="{E705E9E2-E856-4591-B8A4-AB74E5BF2B64}" srcOrd="0" destOrd="0" parTransId="{55A68122-9789-45C8-95E2-B97E51D0A75E}" sibTransId="{78A0711F-E460-4334-835A-D27479075036}"/>
    <dgm:cxn modelId="{943E51E8-0688-415C-ACF0-257682C508EE}" type="presOf" srcId="{C91D81E0-915D-4089-A829-D522930BA50F}" destId="{8CA37A20-590F-42C8-9E88-7ECCA8432B9E}" srcOrd="0" destOrd="0" presId="urn:microsoft.com/office/officeart/2018/2/layout/IconCircleList"/>
    <dgm:cxn modelId="{A798BEEB-D956-423C-803E-33E5F960900D}" type="presOf" srcId="{9E3F0BF3-449E-41A6-B6D9-C4274A99F4D9}" destId="{5D832265-BAF0-4443-BEAE-D2108DFBB026}" srcOrd="0" destOrd="0" presId="urn:microsoft.com/office/officeart/2018/2/layout/IconCircleList"/>
    <dgm:cxn modelId="{D7A68BF8-A456-47EF-8434-1395EDB560C1}" type="presOf" srcId="{43ECFCEF-1AAF-4416-BACA-C106A71BD3F7}" destId="{9AE0A2D1-4142-42A6-8EB6-DEB9E99C6429}" srcOrd="0" destOrd="0" presId="urn:microsoft.com/office/officeart/2018/2/layout/IconCircleList"/>
    <dgm:cxn modelId="{2C37F2A9-F6D7-4CBD-865F-66CBF3290B3F}" type="presParOf" srcId="{6E8B422F-8922-47FE-A5AE-6F220A46552B}" destId="{9BC648CF-B4BD-4DCC-BC05-C567A2F69697}" srcOrd="0" destOrd="0" presId="urn:microsoft.com/office/officeart/2018/2/layout/IconCircleList"/>
    <dgm:cxn modelId="{193BF496-F6E8-4FE6-BC45-9BFDAEE712E9}" type="presParOf" srcId="{9BC648CF-B4BD-4DCC-BC05-C567A2F69697}" destId="{6B08ABD6-53B3-439A-A843-5BC5BB83D567}" srcOrd="0" destOrd="0" presId="urn:microsoft.com/office/officeart/2018/2/layout/IconCircleList"/>
    <dgm:cxn modelId="{0455595B-F6B7-448A-81D3-2AA36D8ED14D}" type="presParOf" srcId="{6B08ABD6-53B3-439A-A843-5BC5BB83D567}" destId="{40935759-649F-419C-B332-62F6B4031545}" srcOrd="0" destOrd="0" presId="urn:microsoft.com/office/officeart/2018/2/layout/IconCircleList"/>
    <dgm:cxn modelId="{21C0D95B-C4A3-46C3-8132-4C1776D64AB0}" type="presParOf" srcId="{6B08ABD6-53B3-439A-A843-5BC5BB83D567}" destId="{C7DFD29B-A18C-4B35-9260-EED38366D6DC}" srcOrd="1" destOrd="0" presId="urn:microsoft.com/office/officeart/2018/2/layout/IconCircleList"/>
    <dgm:cxn modelId="{B7FBE5EC-316A-4B1F-8B44-4600D37A8FE0}" type="presParOf" srcId="{6B08ABD6-53B3-439A-A843-5BC5BB83D567}" destId="{7507A5E6-5E25-486A-818A-17B8DB06BE89}" srcOrd="2" destOrd="0" presId="urn:microsoft.com/office/officeart/2018/2/layout/IconCircleList"/>
    <dgm:cxn modelId="{169C1F2A-9290-48B2-A240-EE0AA722DB6F}" type="presParOf" srcId="{6B08ABD6-53B3-439A-A843-5BC5BB83D567}" destId="{DD16198B-564C-4C3B-80F1-23E8D1365915}" srcOrd="3" destOrd="0" presId="urn:microsoft.com/office/officeart/2018/2/layout/IconCircleList"/>
    <dgm:cxn modelId="{3D66A115-5D4C-4FE2-8643-0D45ED98E844}" type="presParOf" srcId="{9BC648CF-B4BD-4DCC-BC05-C567A2F69697}" destId="{57888E0A-58CB-40C3-B1BD-9988D2889A06}" srcOrd="1" destOrd="0" presId="urn:microsoft.com/office/officeart/2018/2/layout/IconCircleList"/>
    <dgm:cxn modelId="{AC101B6F-6ABF-400D-BBA4-C097F52A4B03}" type="presParOf" srcId="{9BC648CF-B4BD-4DCC-BC05-C567A2F69697}" destId="{FE0AAD41-F82B-42FB-AB68-A37C1D464E58}" srcOrd="2" destOrd="0" presId="urn:microsoft.com/office/officeart/2018/2/layout/IconCircleList"/>
    <dgm:cxn modelId="{804E4952-C642-4594-ABDA-72806F761F89}" type="presParOf" srcId="{FE0AAD41-F82B-42FB-AB68-A37C1D464E58}" destId="{E7E5E77C-AA97-46B1-9881-05CF6F903B4F}" srcOrd="0" destOrd="0" presId="urn:microsoft.com/office/officeart/2018/2/layout/IconCircleList"/>
    <dgm:cxn modelId="{CF84DB63-BA69-4B55-826B-4261CDB8DA7E}" type="presParOf" srcId="{FE0AAD41-F82B-42FB-AB68-A37C1D464E58}" destId="{F998113F-C97E-485D-9667-27A171C3990E}" srcOrd="1" destOrd="0" presId="urn:microsoft.com/office/officeart/2018/2/layout/IconCircleList"/>
    <dgm:cxn modelId="{201DF508-9449-4E3D-80DF-78D3B915C4A0}" type="presParOf" srcId="{FE0AAD41-F82B-42FB-AB68-A37C1D464E58}" destId="{48C8BA6C-9C6F-4FC6-B723-15453F0AB388}" srcOrd="2" destOrd="0" presId="urn:microsoft.com/office/officeart/2018/2/layout/IconCircleList"/>
    <dgm:cxn modelId="{B29E5FF9-5743-4C7E-B908-A89D753031DF}" type="presParOf" srcId="{FE0AAD41-F82B-42FB-AB68-A37C1D464E58}" destId="{8CA37A20-590F-42C8-9E88-7ECCA8432B9E}" srcOrd="3" destOrd="0" presId="urn:microsoft.com/office/officeart/2018/2/layout/IconCircleList"/>
    <dgm:cxn modelId="{09477A46-7CFB-4F14-AC50-932D888A6263}" type="presParOf" srcId="{9BC648CF-B4BD-4DCC-BC05-C567A2F69697}" destId="{99A93076-8430-4858-9980-1A43906D5FDC}" srcOrd="3" destOrd="0" presId="urn:microsoft.com/office/officeart/2018/2/layout/IconCircleList"/>
    <dgm:cxn modelId="{3FDC893D-774D-41A2-B0DE-595818AA7CBD}" type="presParOf" srcId="{9BC648CF-B4BD-4DCC-BC05-C567A2F69697}" destId="{5F632F9B-F949-405B-8A86-3198FB7DCB41}" srcOrd="4" destOrd="0" presId="urn:microsoft.com/office/officeart/2018/2/layout/IconCircleList"/>
    <dgm:cxn modelId="{7FB262CB-60DF-49C5-AFE7-40897D617445}" type="presParOf" srcId="{5F632F9B-F949-405B-8A86-3198FB7DCB41}" destId="{9C4ABF37-8E9B-4E6F-ABB3-729D8172C492}" srcOrd="0" destOrd="0" presId="urn:microsoft.com/office/officeart/2018/2/layout/IconCircleList"/>
    <dgm:cxn modelId="{EE0F2B2D-382F-4E98-93C5-DBD816853E54}" type="presParOf" srcId="{5F632F9B-F949-405B-8A86-3198FB7DCB41}" destId="{F6C49471-12B4-4A04-90EB-2AFEB8D8E006}" srcOrd="1" destOrd="0" presId="urn:microsoft.com/office/officeart/2018/2/layout/IconCircleList"/>
    <dgm:cxn modelId="{997165E6-DFDF-421B-9227-D71E52580632}" type="presParOf" srcId="{5F632F9B-F949-405B-8A86-3198FB7DCB41}" destId="{99CF23D7-3C1B-460E-A58D-3E3F595063A3}" srcOrd="2" destOrd="0" presId="urn:microsoft.com/office/officeart/2018/2/layout/IconCircleList"/>
    <dgm:cxn modelId="{22F0C18A-E040-4664-B50C-470B430EA0D0}" type="presParOf" srcId="{5F632F9B-F949-405B-8A86-3198FB7DCB41}" destId="{5D832265-BAF0-4443-BEAE-D2108DFBB026}" srcOrd="3" destOrd="0" presId="urn:microsoft.com/office/officeart/2018/2/layout/IconCircleList"/>
    <dgm:cxn modelId="{C51812A9-DF73-4D69-8C00-5EE7169CF2C4}" type="presParOf" srcId="{9BC648CF-B4BD-4DCC-BC05-C567A2F69697}" destId="{9AE0A2D1-4142-42A6-8EB6-DEB9E99C6429}" srcOrd="5" destOrd="0" presId="urn:microsoft.com/office/officeart/2018/2/layout/IconCircleList"/>
    <dgm:cxn modelId="{216F9171-2EE2-45A2-ACE3-948A9D4D378E}" type="presParOf" srcId="{9BC648CF-B4BD-4DCC-BC05-C567A2F69697}" destId="{FEBC9A72-61F7-4102-A71A-64151C159EEC}" srcOrd="6" destOrd="0" presId="urn:microsoft.com/office/officeart/2018/2/layout/IconCircleList"/>
    <dgm:cxn modelId="{84A8A05A-5FDC-46A4-9449-7B3D61335BE9}" type="presParOf" srcId="{FEBC9A72-61F7-4102-A71A-64151C159EEC}" destId="{A85F43C2-65BD-4AFC-BA8C-4BB246198D2A}" srcOrd="0" destOrd="0" presId="urn:microsoft.com/office/officeart/2018/2/layout/IconCircleList"/>
    <dgm:cxn modelId="{8F2070E9-D64E-4907-8C8C-32896F272260}" type="presParOf" srcId="{FEBC9A72-61F7-4102-A71A-64151C159EEC}" destId="{1247B89E-0B6E-4A21-80F6-AB40FD1C0632}" srcOrd="1" destOrd="0" presId="urn:microsoft.com/office/officeart/2018/2/layout/IconCircleList"/>
    <dgm:cxn modelId="{9866A863-7E5C-4E35-BD99-B8C0F15FCBED}" type="presParOf" srcId="{FEBC9A72-61F7-4102-A71A-64151C159EEC}" destId="{8C0A0C4A-8800-4B26-BA63-71434483F8FC}" srcOrd="2" destOrd="0" presId="urn:microsoft.com/office/officeart/2018/2/layout/IconCircleList"/>
    <dgm:cxn modelId="{81FFBCE1-F136-4992-9633-8689A597D479}" type="presParOf" srcId="{FEBC9A72-61F7-4102-A71A-64151C159EEC}" destId="{F1D20DC5-2750-4A1D-90D1-17673C2AC8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3BCC57-0898-42EB-868E-E7D9C47B55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73D6A-B57D-44A1-A491-0E9E43D48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implementation consists of two core components: "instrument.js" for program logic and "popup.css" for styling the provenance pop-up.</a:t>
          </a:r>
          <a:endParaRPr lang="en-US" dirty="0"/>
        </a:p>
      </dgm:t>
    </dgm:pt>
    <dgm:pt modelId="{633ACD23-BAED-4CDE-9F5C-2C444C374B0C}" type="parTrans" cxnId="{5A24CEEA-31E3-44B5-A393-42328D06B31B}">
      <dgm:prSet/>
      <dgm:spPr/>
      <dgm:t>
        <a:bodyPr/>
        <a:lstStyle/>
        <a:p>
          <a:endParaRPr lang="en-US"/>
        </a:p>
      </dgm:t>
    </dgm:pt>
    <dgm:pt modelId="{123AF0CC-C2CA-453A-BB29-7F02840A89AD}" type="sibTrans" cxnId="{5A24CEEA-31E3-44B5-A393-42328D06B31B}">
      <dgm:prSet/>
      <dgm:spPr/>
      <dgm:t>
        <a:bodyPr/>
        <a:lstStyle/>
        <a:p>
          <a:endParaRPr lang="en-US"/>
        </a:p>
      </dgm:t>
    </dgm:pt>
    <dgm:pt modelId="{289DB907-9C45-412C-858C-4F2435628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program uses a MutationObserver API to track DOM changes.</a:t>
          </a:r>
          <a:endParaRPr lang="en-US" dirty="0"/>
        </a:p>
      </dgm:t>
    </dgm:pt>
    <dgm:pt modelId="{DE998ED2-05F1-4F85-A24D-FBBCDE034018}" type="parTrans" cxnId="{795FD99B-7477-4C10-8F89-505315CEE193}">
      <dgm:prSet/>
      <dgm:spPr/>
      <dgm:t>
        <a:bodyPr/>
        <a:lstStyle/>
        <a:p>
          <a:endParaRPr lang="en-US"/>
        </a:p>
      </dgm:t>
    </dgm:pt>
    <dgm:pt modelId="{DDC54DC3-5462-4A6B-9982-36009B874DBC}" type="sibTrans" cxnId="{795FD99B-7477-4C10-8F89-505315CEE193}">
      <dgm:prSet/>
      <dgm:spPr/>
      <dgm:t>
        <a:bodyPr/>
        <a:lstStyle/>
        <a:p>
          <a:endParaRPr lang="en-US"/>
        </a:p>
      </dgm:t>
    </dgm:pt>
    <dgm:pt modelId="{ED51F8E6-AA2E-429E-B878-29113596CC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It extends the functionality of XMLHttpRequest and jQuery Ajax requests to capture information.</a:t>
          </a:r>
          <a:endParaRPr lang="en-US" dirty="0"/>
        </a:p>
      </dgm:t>
    </dgm:pt>
    <dgm:pt modelId="{CE9F2519-FE87-45DC-AFE1-28C96D0B6C65}" type="parTrans" cxnId="{55AE4FA2-E9BE-43DF-8458-559FCEE95832}">
      <dgm:prSet/>
      <dgm:spPr/>
      <dgm:t>
        <a:bodyPr/>
        <a:lstStyle/>
        <a:p>
          <a:endParaRPr lang="en-US"/>
        </a:p>
      </dgm:t>
    </dgm:pt>
    <dgm:pt modelId="{58F98F01-A42A-4735-94F4-696097DF716A}" type="sibTrans" cxnId="{55AE4FA2-E9BE-43DF-8458-559FCEE95832}">
      <dgm:prSet/>
      <dgm:spPr/>
      <dgm:t>
        <a:bodyPr/>
        <a:lstStyle/>
        <a:p>
          <a:endParaRPr lang="en-US"/>
        </a:p>
      </dgm:t>
    </dgm:pt>
    <dgm:pt modelId="{2A019855-4786-40CB-9392-86ABE3D76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This implementation serves as a robust system for tracking and presenting provenance data associated with Ajax requests.</a:t>
          </a:r>
          <a:endParaRPr lang="en-US" dirty="0"/>
        </a:p>
      </dgm:t>
    </dgm:pt>
    <dgm:pt modelId="{14F246BA-87BC-4F54-B335-9E29F48D92CC}" type="parTrans" cxnId="{4932F38C-5AC7-428F-97A3-4F1D15D52C79}">
      <dgm:prSet/>
      <dgm:spPr/>
      <dgm:t>
        <a:bodyPr/>
        <a:lstStyle/>
        <a:p>
          <a:endParaRPr lang="en-US"/>
        </a:p>
      </dgm:t>
    </dgm:pt>
    <dgm:pt modelId="{C8958EE3-E0F1-437E-9694-4005985CBB9C}" type="sibTrans" cxnId="{4932F38C-5AC7-428F-97A3-4F1D15D52C79}">
      <dgm:prSet/>
      <dgm:spPr/>
      <dgm:t>
        <a:bodyPr/>
        <a:lstStyle/>
        <a:p>
          <a:endParaRPr lang="en-US"/>
        </a:p>
      </dgm:t>
    </dgm:pt>
    <dgm:pt modelId="{CF851BD5-028A-4F2C-B0C3-8E652B1D8A8D}" type="pres">
      <dgm:prSet presAssocID="{C43BCC57-0898-42EB-868E-E7D9C47B5525}" presName="root" presStyleCnt="0">
        <dgm:presLayoutVars>
          <dgm:dir/>
          <dgm:resizeHandles val="exact"/>
        </dgm:presLayoutVars>
      </dgm:prSet>
      <dgm:spPr/>
    </dgm:pt>
    <dgm:pt modelId="{F746DE51-9E88-4658-9A69-FACE6C6FF98F}" type="pres">
      <dgm:prSet presAssocID="{69173D6A-B57D-44A1-A491-0E9E43D48754}" presName="compNode" presStyleCnt="0"/>
      <dgm:spPr/>
    </dgm:pt>
    <dgm:pt modelId="{22C7DEEC-C9AB-4997-8AFD-33F501C0821F}" type="pres">
      <dgm:prSet presAssocID="{69173D6A-B57D-44A1-A491-0E9E43D48754}" presName="bgRect" presStyleLbl="bgShp" presStyleIdx="0" presStyleCnt="4"/>
      <dgm:spPr/>
    </dgm:pt>
    <dgm:pt modelId="{F38D19B3-E973-4CDC-BB14-14BDD95D7E39}" type="pres">
      <dgm:prSet presAssocID="{69173D6A-B57D-44A1-A491-0E9E43D487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52D732C-6A9A-4836-A115-1EAAEDDF4248}" type="pres">
      <dgm:prSet presAssocID="{69173D6A-B57D-44A1-A491-0E9E43D48754}" presName="spaceRect" presStyleCnt="0"/>
      <dgm:spPr/>
    </dgm:pt>
    <dgm:pt modelId="{D5B1353A-03B4-4D51-90ED-57B4476A9756}" type="pres">
      <dgm:prSet presAssocID="{69173D6A-B57D-44A1-A491-0E9E43D48754}" presName="parTx" presStyleLbl="revTx" presStyleIdx="0" presStyleCnt="4">
        <dgm:presLayoutVars>
          <dgm:chMax val="0"/>
          <dgm:chPref val="0"/>
        </dgm:presLayoutVars>
      </dgm:prSet>
      <dgm:spPr/>
    </dgm:pt>
    <dgm:pt modelId="{04F8D9CD-C64E-4D03-9A3D-F15CE0C51A6D}" type="pres">
      <dgm:prSet presAssocID="{123AF0CC-C2CA-453A-BB29-7F02840A89AD}" presName="sibTrans" presStyleCnt="0"/>
      <dgm:spPr/>
    </dgm:pt>
    <dgm:pt modelId="{F81B3050-F838-4E1F-94BA-3DC775E49290}" type="pres">
      <dgm:prSet presAssocID="{289DB907-9C45-412C-858C-4F243562835C}" presName="compNode" presStyleCnt="0"/>
      <dgm:spPr/>
    </dgm:pt>
    <dgm:pt modelId="{B4C388ED-EC39-4CC6-A959-0A98EC8BC5CB}" type="pres">
      <dgm:prSet presAssocID="{289DB907-9C45-412C-858C-4F243562835C}" presName="bgRect" presStyleLbl="bgShp" presStyleIdx="1" presStyleCnt="4"/>
      <dgm:spPr/>
    </dgm:pt>
    <dgm:pt modelId="{E28DAF7D-6D17-4AF8-A6CB-39905F091946}" type="pres">
      <dgm:prSet presAssocID="{289DB907-9C45-412C-858C-4F24356283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384325B-B154-4019-A4A5-8589502E27BD}" type="pres">
      <dgm:prSet presAssocID="{289DB907-9C45-412C-858C-4F243562835C}" presName="spaceRect" presStyleCnt="0"/>
      <dgm:spPr/>
    </dgm:pt>
    <dgm:pt modelId="{D48BF9F6-9505-4166-A9B2-EE660D0CE96D}" type="pres">
      <dgm:prSet presAssocID="{289DB907-9C45-412C-858C-4F243562835C}" presName="parTx" presStyleLbl="revTx" presStyleIdx="1" presStyleCnt="4">
        <dgm:presLayoutVars>
          <dgm:chMax val="0"/>
          <dgm:chPref val="0"/>
        </dgm:presLayoutVars>
      </dgm:prSet>
      <dgm:spPr/>
    </dgm:pt>
    <dgm:pt modelId="{5BCB175D-9885-4256-A519-3B4D079933FD}" type="pres">
      <dgm:prSet presAssocID="{DDC54DC3-5462-4A6B-9982-36009B874DBC}" presName="sibTrans" presStyleCnt="0"/>
      <dgm:spPr/>
    </dgm:pt>
    <dgm:pt modelId="{AAD93E65-359A-4DE7-AF19-5E7A438AF3D0}" type="pres">
      <dgm:prSet presAssocID="{ED51F8E6-AA2E-429E-B878-29113596CCBF}" presName="compNode" presStyleCnt="0"/>
      <dgm:spPr/>
    </dgm:pt>
    <dgm:pt modelId="{A627A858-8AD3-4086-A0FD-EE74B0ED44CA}" type="pres">
      <dgm:prSet presAssocID="{ED51F8E6-AA2E-429E-B878-29113596CCBF}" presName="bgRect" presStyleLbl="bgShp" presStyleIdx="2" presStyleCnt="4"/>
      <dgm:spPr/>
    </dgm:pt>
    <dgm:pt modelId="{1B047022-3A8A-4466-85E6-D97AE96E2B31}" type="pres">
      <dgm:prSet presAssocID="{ED51F8E6-AA2E-429E-B878-29113596CC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96A9090-2401-467D-8D52-020B732CFB8F}" type="pres">
      <dgm:prSet presAssocID="{ED51F8E6-AA2E-429E-B878-29113596CCBF}" presName="spaceRect" presStyleCnt="0"/>
      <dgm:spPr/>
    </dgm:pt>
    <dgm:pt modelId="{FFC37026-6479-49E0-993F-46F28C9A58D7}" type="pres">
      <dgm:prSet presAssocID="{ED51F8E6-AA2E-429E-B878-29113596CCBF}" presName="parTx" presStyleLbl="revTx" presStyleIdx="2" presStyleCnt="4">
        <dgm:presLayoutVars>
          <dgm:chMax val="0"/>
          <dgm:chPref val="0"/>
        </dgm:presLayoutVars>
      </dgm:prSet>
      <dgm:spPr/>
    </dgm:pt>
    <dgm:pt modelId="{0A2555E1-B7CA-40EF-90E3-787C531EB2D6}" type="pres">
      <dgm:prSet presAssocID="{58F98F01-A42A-4735-94F4-696097DF716A}" presName="sibTrans" presStyleCnt="0"/>
      <dgm:spPr/>
    </dgm:pt>
    <dgm:pt modelId="{9ECC4A4C-72BE-438B-9C17-4A82F2D6A325}" type="pres">
      <dgm:prSet presAssocID="{2A019855-4786-40CB-9392-86ABE3D762B3}" presName="compNode" presStyleCnt="0"/>
      <dgm:spPr/>
    </dgm:pt>
    <dgm:pt modelId="{61A7D708-05B3-4F4F-A3A5-9D32BFBA584C}" type="pres">
      <dgm:prSet presAssocID="{2A019855-4786-40CB-9392-86ABE3D762B3}" presName="bgRect" presStyleLbl="bgShp" presStyleIdx="3" presStyleCnt="4"/>
      <dgm:spPr/>
    </dgm:pt>
    <dgm:pt modelId="{D7BD3B4E-701B-48F3-8ECA-292000D78929}" type="pres">
      <dgm:prSet presAssocID="{2A019855-4786-40CB-9392-86ABE3D762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51D2289-CF48-42EB-9584-75B789E4FD56}" type="pres">
      <dgm:prSet presAssocID="{2A019855-4786-40CB-9392-86ABE3D762B3}" presName="spaceRect" presStyleCnt="0"/>
      <dgm:spPr/>
    </dgm:pt>
    <dgm:pt modelId="{0B4DFE8E-E901-46D3-B2C5-A6F03A0DCDF6}" type="pres">
      <dgm:prSet presAssocID="{2A019855-4786-40CB-9392-86ABE3D762B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847C0D-3641-4F84-B923-F36FAFC1DE58}" type="presOf" srcId="{289DB907-9C45-412C-858C-4F243562835C}" destId="{D48BF9F6-9505-4166-A9B2-EE660D0CE96D}" srcOrd="0" destOrd="0" presId="urn:microsoft.com/office/officeart/2018/2/layout/IconVerticalSolidList"/>
    <dgm:cxn modelId="{5E239C0F-8942-4E03-A089-6220ABD0A65F}" type="presOf" srcId="{2A019855-4786-40CB-9392-86ABE3D762B3}" destId="{0B4DFE8E-E901-46D3-B2C5-A6F03A0DCDF6}" srcOrd="0" destOrd="0" presId="urn:microsoft.com/office/officeart/2018/2/layout/IconVerticalSolidList"/>
    <dgm:cxn modelId="{4932F38C-5AC7-428F-97A3-4F1D15D52C79}" srcId="{C43BCC57-0898-42EB-868E-E7D9C47B5525}" destId="{2A019855-4786-40CB-9392-86ABE3D762B3}" srcOrd="3" destOrd="0" parTransId="{14F246BA-87BC-4F54-B335-9E29F48D92CC}" sibTransId="{C8958EE3-E0F1-437E-9694-4005985CBB9C}"/>
    <dgm:cxn modelId="{55719696-C3B4-45AC-8CAC-12C1BE5DA2DA}" type="presOf" srcId="{C43BCC57-0898-42EB-868E-E7D9C47B5525}" destId="{CF851BD5-028A-4F2C-B0C3-8E652B1D8A8D}" srcOrd="0" destOrd="0" presId="urn:microsoft.com/office/officeart/2018/2/layout/IconVerticalSolidList"/>
    <dgm:cxn modelId="{795FD99B-7477-4C10-8F89-505315CEE193}" srcId="{C43BCC57-0898-42EB-868E-E7D9C47B5525}" destId="{289DB907-9C45-412C-858C-4F243562835C}" srcOrd="1" destOrd="0" parTransId="{DE998ED2-05F1-4F85-A24D-FBBCDE034018}" sibTransId="{DDC54DC3-5462-4A6B-9982-36009B874DBC}"/>
    <dgm:cxn modelId="{55AE4FA2-E9BE-43DF-8458-559FCEE95832}" srcId="{C43BCC57-0898-42EB-868E-E7D9C47B5525}" destId="{ED51F8E6-AA2E-429E-B878-29113596CCBF}" srcOrd="2" destOrd="0" parTransId="{CE9F2519-FE87-45DC-AFE1-28C96D0B6C65}" sibTransId="{58F98F01-A42A-4735-94F4-696097DF716A}"/>
    <dgm:cxn modelId="{00DE1EEA-E1B1-44AB-92E0-990AE40DF1B0}" type="presOf" srcId="{69173D6A-B57D-44A1-A491-0E9E43D48754}" destId="{D5B1353A-03B4-4D51-90ED-57B4476A9756}" srcOrd="0" destOrd="0" presId="urn:microsoft.com/office/officeart/2018/2/layout/IconVerticalSolidList"/>
    <dgm:cxn modelId="{5A24CEEA-31E3-44B5-A393-42328D06B31B}" srcId="{C43BCC57-0898-42EB-868E-E7D9C47B5525}" destId="{69173D6A-B57D-44A1-A491-0E9E43D48754}" srcOrd="0" destOrd="0" parTransId="{633ACD23-BAED-4CDE-9F5C-2C444C374B0C}" sibTransId="{123AF0CC-C2CA-453A-BB29-7F02840A89AD}"/>
    <dgm:cxn modelId="{75AFB2FE-0653-476B-88E6-C7D82F1FB59A}" type="presOf" srcId="{ED51F8E6-AA2E-429E-B878-29113596CCBF}" destId="{FFC37026-6479-49E0-993F-46F28C9A58D7}" srcOrd="0" destOrd="0" presId="urn:microsoft.com/office/officeart/2018/2/layout/IconVerticalSolidList"/>
    <dgm:cxn modelId="{EB058190-4E7B-4E79-90B6-A2810E961BB7}" type="presParOf" srcId="{CF851BD5-028A-4F2C-B0C3-8E652B1D8A8D}" destId="{F746DE51-9E88-4658-9A69-FACE6C6FF98F}" srcOrd="0" destOrd="0" presId="urn:microsoft.com/office/officeart/2018/2/layout/IconVerticalSolidList"/>
    <dgm:cxn modelId="{18694E9E-5BF9-4F00-903E-58D7FEEF05E4}" type="presParOf" srcId="{F746DE51-9E88-4658-9A69-FACE6C6FF98F}" destId="{22C7DEEC-C9AB-4997-8AFD-33F501C0821F}" srcOrd="0" destOrd="0" presId="urn:microsoft.com/office/officeart/2018/2/layout/IconVerticalSolidList"/>
    <dgm:cxn modelId="{C5302FB6-3D1A-429F-B285-B7BE57AD5CC7}" type="presParOf" srcId="{F746DE51-9E88-4658-9A69-FACE6C6FF98F}" destId="{F38D19B3-E973-4CDC-BB14-14BDD95D7E39}" srcOrd="1" destOrd="0" presId="urn:microsoft.com/office/officeart/2018/2/layout/IconVerticalSolidList"/>
    <dgm:cxn modelId="{EDA7684F-FFA3-48C8-BCB7-63AA18CF3BF4}" type="presParOf" srcId="{F746DE51-9E88-4658-9A69-FACE6C6FF98F}" destId="{C52D732C-6A9A-4836-A115-1EAAEDDF4248}" srcOrd="2" destOrd="0" presId="urn:microsoft.com/office/officeart/2018/2/layout/IconVerticalSolidList"/>
    <dgm:cxn modelId="{1678CB93-50ED-4EC0-B457-2909AD5EFC60}" type="presParOf" srcId="{F746DE51-9E88-4658-9A69-FACE6C6FF98F}" destId="{D5B1353A-03B4-4D51-90ED-57B4476A9756}" srcOrd="3" destOrd="0" presId="urn:microsoft.com/office/officeart/2018/2/layout/IconVerticalSolidList"/>
    <dgm:cxn modelId="{35873402-BDB4-468E-AC93-06411DAE1D0B}" type="presParOf" srcId="{CF851BD5-028A-4F2C-B0C3-8E652B1D8A8D}" destId="{04F8D9CD-C64E-4D03-9A3D-F15CE0C51A6D}" srcOrd="1" destOrd="0" presId="urn:microsoft.com/office/officeart/2018/2/layout/IconVerticalSolidList"/>
    <dgm:cxn modelId="{DD1D5CCE-5B41-40BD-85BB-E6933417FBD5}" type="presParOf" srcId="{CF851BD5-028A-4F2C-B0C3-8E652B1D8A8D}" destId="{F81B3050-F838-4E1F-94BA-3DC775E49290}" srcOrd="2" destOrd="0" presId="urn:microsoft.com/office/officeart/2018/2/layout/IconVerticalSolidList"/>
    <dgm:cxn modelId="{DDAD10BD-D2C8-4B3E-918F-F12DBCFFFAFA}" type="presParOf" srcId="{F81B3050-F838-4E1F-94BA-3DC775E49290}" destId="{B4C388ED-EC39-4CC6-A959-0A98EC8BC5CB}" srcOrd="0" destOrd="0" presId="urn:microsoft.com/office/officeart/2018/2/layout/IconVerticalSolidList"/>
    <dgm:cxn modelId="{57CDAA0D-7E2C-4B75-9E45-65E5C290C71A}" type="presParOf" srcId="{F81B3050-F838-4E1F-94BA-3DC775E49290}" destId="{E28DAF7D-6D17-4AF8-A6CB-39905F091946}" srcOrd="1" destOrd="0" presId="urn:microsoft.com/office/officeart/2018/2/layout/IconVerticalSolidList"/>
    <dgm:cxn modelId="{9F9BEF35-7C09-45F1-9648-C6C82FF499EC}" type="presParOf" srcId="{F81B3050-F838-4E1F-94BA-3DC775E49290}" destId="{D384325B-B154-4019-A4A5-8589502E27BD}" srcOrd="2" destOrd="0" presId="urn:microsoft.com/office/officeart/2018/2/layout/IconVerticalSolidList"/>
    <dgm:cxn modelId="{B54F506C-BF1C-463E-B590-10C1B6C0972C}" type="presParOf" srcId="{F81B3050-F838-4E1F-94BA-3DC775E49290}" destId="{D48BF9F6-9505-4166-A9B2-EE660D0CE96D}" srcOrd="3" destOrd="0" presId="urn:microsoft.com/office/officeart/2018/2/layout/IconVerticalSolidList"/>
    <dgm:cxn modelId="{1031B857-7BF8-47A0-A4F5-F3855D040A7B}" type="presParOf" srcId="{CF851BD5-028A-4F2C-B0C3-8E652B1D8A8D}" destId="{5BCB175D-9885-4256-A519-3B4D079933FD}" srcOrd="3" destOrd="0" presId="urn:microsoft.com/office/officeart/2018/2/layout/IconVerticalSolidList"/>
    <dgm:cxn modelId="{DEE7F297-0A7F-4E17-BB69-F24DC668552D}" type="presParOf" srcId="{CF851BD5-028A-4F2C-B0C3-8E652B1D8A8D}" destId="{AAD93E65-359A-4DE7-AF19-5E7A438AF3D0}" srcOrd="4" destOrd="0" presId="urn:microsoft.com/office/officeart/2018/2/layout/IconVerticalSolidList"/>
    <dgm:cxn modelId="{D9DB4156-C46C-4CA4-ABF0-EA2FB501C7DB}" type="presParOf" srcId="{AAD93E65-359A-4DE7-AF19-5E7A438AF3D0}" destId="{A627A858-8AD3-4086-A0FD-EE74B0ED44CA}" srcOrd="0" destOrd="0" presId="urn:microsoft.com/office/officeart/2018/2/layout/IconVerticalSolidList"/>
    <dgm:cxn modelId="{FF104F6D-DB13-4D67-B77F-3EC1E029E499}" type="presParOf" srcId="{AAD93E65-359A-4DE7-AF19-5E7A438AF3D0}" destId="{1B047022-3A8A-4466-85E6-D97AE96E2B31}" srcOrd="1" destOrd="0" presId="urn:microsoft.com/office/officeart/2018/2/layout/IconVerticalSolidList"/>
    <dgm:cxn modelId="{9E775503-E8DC-4360-9C0E-23DEB33AB749}" type="presParOf" srcId="{AAD93E65-359A-4DE7-AF19-5E7A438AF3D0}" destId="{A96A9090-2401-467D-8D52-020B732CFB8F}" srcOrd="2" destOrd="0" presId="urn:microsoft.com/office/officeart/2018/2/layout/IconVerticalSolidList"/>
    <dgm:cxn modelId="{7D962A9F-9CCA-4AEB-A3A5-8155FE7244FA}" type="presParOf" srcId="{AAD93E65-359A-4DE7-AF19-5E7A438AF3D0}" destId="{FFC37026-6479-49E0-993F-46F28C9A58D7}" srcOrd="3" destOrd="0" presId="urn:microsoft.com/office/officeart/2018/2/layout/IconVerticalSolidList"/>
    <dgm:cxn modelId="{6A6FD912-EAFC-49BC-8BEB-44B94136CE30}" type="presParOf" srcId="{CF851BD5-028A-4F2C-B0C3-8E652B1D8A8D}" destId="{0A2555E1-B7CA-40EF-90E3-787C531EB2D6}" srcOrd="5" destOrd="0" presId="urn:microsoft.com/office/officeart/2018/2/layout/IconVerticalSolidList"/>
    <dgm:cxn modelId="{20FBD122-BA28-4CBE-B231-3305FADDA8CB}" type="presParOf" srcId="{CF851BD5-028A-4F2C-B0C3-8E652B1D8A8D}" destId="{9ECC4A4C-72BE-438B-9C17-4A82F2D6A325}" srcOrd="6" destOrd="0" presId="urn:microsoft.com/office/officeart/2018/2/layout/IconVerticalSolidList"/>
    <dgm:cxn modelId="{ACAB3974-FFB7-4DE7-8D7A-2B04A272007C}" type="presParOf" srcId="{9ECC4A4C-72BE-438B-9C17-4A82F2D6A325}" destId="{61A7D708-05B3-4F4F-A3A5-9D32BFBA584C}" srcOrd="0" destOrd="0" presId="urn:microsoft.com/office/officeart/2018/2/layout/IconVerticalSolidList"/>
    <dgm:cxn modelId="{17B2F2E2-3089-40A1-A81B-F073F662C7D2}" type="presParOf" srcId="{9ECC4A4C-72BE-438B-9C17-4A82F2D6A325}" destId="{D7BD3B4E-701B-48F3-8ECA-292000D78929}" srcOrd="1" destOrd="0" presId="urn:microsoft.com/office/officeart/2018/2/layout/IconVerticalSolidList"/>
    <dgm:cxn modelId="{A0F3861B-0908-4AB5-BADA-F6BF6A2C516F}" type="presParOf" srcId="{9ECC4A4C-72BE-438B-9C17-4A82F2D6A325}" destId="{351D2289-CF48-42EB-9584-75B789E4FD56}" srcOrd="2" destOrd="0" presId="urn:microsoft.com/office/officeart/2018/2/layout/IconVerticalSolidList"/>
    <dgm:cxn modelId="{08C085C6-4122-444B-A932-F355042047FC}" type="presParOf" srcId="{9ECC4A4C-72BE-438B-9C17-4A82F2D6A325}" destId="{0B4DFE8E-E901-46D3-B2C5-A6F03A0DCD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9AAAC-366A-40AB-85EB-FC733BB7A830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63E7D-5FB8-436B-840F-BC606623FC3B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663AC-1B27-474C-AC3E-8173C1EF6AE0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Companies must comply with data protection standards defined by the GDPR.</a:t>
          </a:r>
          <a:endParaRPr lang="en-US" sz="2000" kern="1200" dirty="0"/>
        </a:p>
      </dsp:txBody>
      <dsp:txXfrm>
        <a:off x="1730984" y="640"/>
        <a:ext cx="4660290" cy="1498687"/>
      </dsp:txXfrm>
    </dsp:sp>
    <dsp:sp modelId="{0FD18802-DB09-429F-A810-4E8F2DE83915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AA23E-F352-43CB-8946-A8ACC28FDC4B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097D1-261E-491C-8578-D6D48FC3F80F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Project aimed to provide transparency to end-users regarding how their data is utilised by server-side applications.</a:t>
          </a:r>
          <a:endParaRPr lang="en-US" sz="2000" kern="1200" dirty="0"/>
        </a:p>
      </dsp:txBody>
      <dsp:txXfrm>
        <a:off x="1730984" y="1873999"/>
        <a:ext cx="4660290" cy="1498687"/>
      </dsp:txXfrm>
    </dsp:sp>
    <dsp:sp modelId="{3EBCBCF0-2D04-4418-B2D0-350606C109AD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49BED-1641-4EED-8587-F30F3A1E383F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C24DD-C74A-43ED-B931-6CEF2080963A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Three approaches were explored. </a:t>
          </a:r>
          <a:endParaRPr lang="en-US" sz="2000" kern="1200" dirty="0"/>
        </a:p>
      </dsp:txBody>
      <dsp:txXfrm>
        <a:off x="1730984" y="3747359"/>
        <a:ext cx="4660290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0FF04-B4B0-47E5-8167-655B4EF73557}">
      <dsp:nvSpPr>
        <dsp:cNvPr id="0" name=""/>
        <dsp:cNvSpPr/>
      </dsp:nvSpPr>
      <dsp:spPr>
        <a:xfrm>
          <a:off x="0" y="1903"/>
          <a:ext cx="313372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2855D1-19C4-4258-92F9-2C8CA7DAE2A1}">
      <dsp:nvSpPr>
        <dsp:cNvPr id="0" name=""/>
        <dsp:cNvSpPr/>
      </dsp:nvSpPr>
      <dsp:spPr>
        <a:xfrm>
          <a:off x="0" y="1903"/>
          <a:ext cx="3133726" cy="1298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kern="1200" dirty="0"/>
            <a:t>The Document Object Model (</a:t>
          </a:r>
          <a:r>
            <a:rPr lang="en-NZ" sz="1500" b="1" kern="1200" dirty="0"/>
            <a:t>DOM</a:t>
          </a:r>
          <a:r>
            <a:rPr lang="en-NZ" sz="1500" kern="1200" dirty="0"/>
            <a:t>) is an interface standardised by the W3C that treats HTML documents as a tree structure</a:t>
          </a:r>
          <a:endParaRPr lang="en-US" sz="1500" kern="1200" dirty="0"/>
        </a:p>
      </dsp:txBody>
      <dsp:txXfrm>
        <a:off x="0" y="1903"/>
        <a:ext cx="3133726" cy="1298364"/>
      </dsp:txXfrm>
    </dsp:sp>
    <dsp:sp modelId="{C5A5CF48-35A5-448E-B0E2-05076FDF34C4}">
      <dsp:nvSpPr>
        <dsp:cNvPr id="0" name=""/>
        <dsp:cNvSpPr/>
      </dsp:nvSpPr>
      <dsp:spPr>
        <a:xfrm>
          <a:off x="0" y="1300267"/>
          <a:ext cx="313372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A2A83D-BE52-451E-844B-4C233696AE3C}">
      <dsp:nvSpPr>
        <dsp:cNvPr id="0" name=""/>
        <dsp:cNvSpPr/>
      </dsp:nvSpPr>
      <dsp:spPr>
        <a:xfrm>
          <a:off x="0" y="1300267"/>
          <a:ext cx="3133726" cy="1298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Data provenance </a:t>
          </a:r>
          <a:r>
            <a:rPr lang="en-US" sz="1500" b="0" i="0" kern="1200" dirty="0"/>
            <a:t>documents the origin, history, and transformations of data, increasing transparency for end-users</a:t>
          </a:r>
          <a:endParaRPr lang="en-US" sz="1500" kern="1200" dirty="0"/>
        </a:p>
      </dsp:txBody>
      <dsp:txXfrm>
        <a:off x="0" y="1300267"/>
        <a:ext cx="3133726" cy="1298364"/>
      </dsp:txXfrm>
    </dsp:sp>
    <dsp:sp modelId="{7953F119-910F-4465-B125-6B66ADBCE89D}">
      <dsp:nvSpPr>
        <dsp:cNvPr id="0" name=""/>
        <dsp:cNvSpPr/>
      </dsp:nvSpPr>
      <dsp:spPr>
        <a:xfrm>
          <a:off x="0" y="2598632"/>
          <a:ext cx="313372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B642CB-3024-496D-95EE-09A7A20A509F}">
      <dsp:nvSpPr>
        <dsp:cNvPr id="0" name=""/>
        <dsp:cNvSpPr/>
      </dsp:nvSpPr>
      <dsp:spPr>
        <a:xfrm>
          <a:off x="0" y="2598632"/>
          <a:ext cx="3133726" cy="1298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Software instrumentation </a:t>
          </a:r>
          <a:r>
            <a:rPr lang="en-US" sz="1500" b="0" i="0" kern="1200" dirty="0"/>
            <a:t>is a technique that is used in </a:t>
          </a:r>
          <a:r>
            <a:rPr lang="en-NZ" sz="1500" b="0" i="0" kern="1200" dirty="0"/>
            <a:t>software profiling, performance analysis, optimisation, testing, and error detection</a:t>
          </a:r>
          <a:endParaRPr lang="en-US" sz="1500" kern="1200" dirty="0"/>
        </a:p>
      </dsp:txBody>
      <dsp:txXfrm>
        <a:off x="0" y="2598632"/>
        <a:ext cx="3133726" cy="1298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35759-649F-419C-B332-62F6B4031545}">
      <dsp:nvSpPr>
        <dsp:cNvPr id="0" name=""/>
        <dsp:cNvSpPr/>
      </dsp:nvSpPr>
      <dsp:spPr>
        <a:xfrm>
          <a:off x="172977" y="104692"/>
          <a:ext cx="1315601" cy="13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FD29B-A18C-4B35-9260-EED38366D6DC}">
      <dsp:nvSpPr>
        <dsp:cNvPr id="0" name=""/>
        <dsp:cNvSpPr/>
      </dsp:nvSpPr>
      <dsp:spPr>
        <a:xfrm>
          <a:off x="449253" y="380969"/>
          <a:ext cx="763048" cy="763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6198B-564C-4C3B-80F1-23E8D1365915}">
      <dsp:nvSpPr>
        <dsp:cNvPr id="0" name=""/>
        <dsp:cNvSpPr/>
      </dsp:nvSpPr>
      <dsp:spPr>
        <a:xfrm>
          <a:off x="1770493" y="104692"/>
          <a:ext cx="3101060" cy="13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Selection of JavaScript instrumentation was driven by its code readability and ease of understanding.</a:t>
          </a:r>
          <a:endParaRPr lang="en-US" sz="1800" kern="1200" dirty="0"/>
        </a:p>
      </dsp:txBody>
      <dsp:txXfrm>
        <a:off x="1770493" y="104692"/>
        <a:ext cx="3101060" cy="1315601"/>
      </dsp:txXfrm>
    </dsp:sp>
    <dsp:sp modelId="{E7E5E77C-AA97-46B1-9881-05CF6F903B4F}">
      <dsp:nvSpPr>
        <dsp:cNvPr id="0" name=""/>
        <dsp:cNvSpPr/>
      </dsp:nvSpPr>
      <dsp:spPr>
        <a:xfrm>
          <a:off x="5411890" y="104692"/>
          <a:ext cx="1315601" cy="13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8113F-C97E-485D-9667-27A171C3990E}">
      <dsp:nvSpPr>
        <dsp:cNvPr id="0" name=""/>
        <dsp:cNvSpPr/>
      </dsp:nvSpPr>
      <dsp:spPr>
        <a:xfrm>
          <a:off x="5688166" y="380969"/>
          <a:ext cx="763048" cy="763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7A20-590F-42C8-9E88-7ECCA8432B9E}">
      <dsp:nvSpPr>
        <dsp:cNvPr id="0" name=""/>
        <dsp:cNvSpPr/>
      </dsp:nvSpPr>
      <dsp:spPr>
        <a:xfrm>
          <a:off x="7009406" y="104692"/>
          <a:ext cx="3101060" cy="13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The chosen approach offers flexibility</a:t>
          </a:r>
          <a:endParaRPr lang="en-US" sz="1800" kern="1200" dirty="0"/>
        </a:p>
      </dsp:txBody>
      <dsp:txXfrm>
        <a:off x="7009406" y="104692"/>
        <a:ext cx="3101060" cy="1315601"/>
      </dsp:txXfrm>
    </dsp:sp>
    <dsp:sp modelId="{9C4ABF37-8E9B-4E6F-ABB3-729D8172C492}">
      <dsp:nvSpPr>
        <dsp:cNvPr id="0" name=""/>
        <dsp:cNvSpPr/>
      </dsp:nvSpPr>
      <dsp:spPr>
        <a:xfrm>
          <a:off x="172977" y="2002101"/>
          <a:ext cx="1315601" cy="13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49471-12B4-4A04-90EB-2AFEB8D8E006}">
      <dsp:nvSpPr>
        <dsp:cNvPr id="0" name=""/>
        <dsp:cNvSpPr/>
      </dsp:nvSpPr>
      <dsp:spPr>
        <a:xfrm>
          <a:off x="449253" y="2278377"/>
          <a:ext cx="763048" cy="763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32265-BAF0-4443-BEAE-D2108DFBB026}">
      <dsp:nvSpPr>
        <dsp:cNvPr id="0" name=""/>
        <dsp:cNvSpPr/>
      </dsp:nvSpPr>
      <dsp:spPr>
        <a:xfrm>
          <a:off x="1770493" y="2002101"/>
          <a:ext cx="3101060" cy="13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The code exhibits low coupling</a:t>
          </a:r>
          <a:endParaRPr lang="en-US" sz="1800" kern="1200" dirty="0"/>
        </a:p>
      </dsp:txBody>
      <dsp:txXfrm>
        <a:off x="1770493" y="2002101"/>
        <a:ext cx="3101060" cy="1315601"/>
      </dsp:txXfrm>
    </dsp:sp>
    <dsp:sp modelId="{A85F43C2-65BD-4AFC-BA8C-4BB246198D2A}">
      <dsp:nvSpPr>
        <dsp:cNvPr id="0" name=""/>
        <dsp:cNvSpPr/>
      </dsp:nvSpPr>
      <dsp:spPr>
        <a:xfrm>
          <a:off x="5411890" y="2002101"/>
          <a:ext cx="1315601" cy="13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7B89E-0B6E-4A21-80F6-AB40FD1C0632}">
      <dsp:nvSpPr>
        <dsp:cNvPr id="0" name=""/>
        <dsp:cNvSpPr/>
      </dsp:nvSpPr>
      <dsp:spPr>
        <a:xfrm>
          <a:off x="5688166" y="2278377"/>
          <a:ext cx="763048" cy="763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20DC5-2750-4A1D-90D1-17673C2AC891}">
      <dsp:nvSpPr>
        <dsp:cNvPr id="0" name=""/>
        <dsp:cNvSpPr/>
      </dsp:nvSpPr>
      <dsp:spPr>
        <a:xfrm>
          <a:off x="7009406" y="2002101"/>
          <a:ext cx="3101060" cy="13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All the code was deliberately consolidated into a single file for simplicity and user-friendliness.</a:t>
          </a:r>
          <a:endParaRPr lang="en-US" sz="1800" kern="1200" dirty="0"/>
        </a:p>
      </dsp:txBody>
      <dsp:txXfrm>
        <a:off x="7009406" y="2002101"/>
        <a:ext cx="3101060" cy="1315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7DEEC-C9AB-4997-8AFD-33F501C0821F}">
      <dsp:nvSpPr>
        <dsp:cNvPr id="0" name=""/>
        <dsp:cNvSpPr/>
      </dsp:nvSpPr>
      <dsp:spPr>
        <a:xfrm>
          <a:off x="0" y="2177"/>
          <a:ext cx="6971792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D19B3-E973-4CDC-BB14-14BDD95D7E39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1353A-03B4-4D51-90ED-57B4476A9756}">
      <dsp:nvSpPr>
        <dsp:cNvPr id="0" name=""/>
        <dsp:cNvSpPr/>
      </dsp:nvSpPr>
      <dsp:spPr>
        <a:xfrm>
          <a:off x="1274714" y="2177"/>
          <a:ext cx="5697077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The implementation consists of two core components: "instrument.js" for program logic and "popup.css" for styling the provenance pop-up.</a:t>
          </a:r>
          <a:endParaRPr lang="en-US" sz="1700" kern="1200" dirty="0"/>
        </a:p>
      </dsp:txBody>
      <dsp:txXfrm>
        <a:off x="1274714" y="2177"/>
        <a:ext cx="5697077" cy="1103648"/>
      </dsp:txXfrm>
    </dsp:sp>
    <dsp:sp modelId="{B4C388ED-EC39-4CC6-A959-0A98EC8BC5CB}">
      <dsp:nvSpPr>
        <dsp:cNvPr id="0" name=""/>
        <dsp:cNvSpPr/>
      </dsp:nvSpPr>
      <dsp:spPr>
        <a:xfrm>
          <a:off x="0" y="1381738"/>
          <a:ext cx="6971792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DAF7D-6D17-4AF8-A6CB-39905F091946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BF9F6-9505-4166-A9B2-EE660D0CE96D}">
      <dsp:nvSpPr>
        <dsp:cNvPr id="0" name=""/>
        <dsp:cNvSpPr/>
      </dsp:nvSpPr>
      <dsp:spPr>
        <a:xfrm>
          <a:off x="1274714" y="1381738"/>
          <a:ext cx="5697077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program uses a MutationObserver API to track DOM changes.</a:t>
          </a:r>
          <a:endParaRPr lang="en-US" sz="1700" kern="1200" dirty="0"/>
        </a:p>
      </dsp:txBody>
      <dsp:txXfrm>
        <a:off x="1274714" y="1381738"/>
        <a:ext cx="5697077" cy="1103648"/>
      </dsp:txXfrm>
    </dsp:sp>
    <dsp:sp modelId="{A627A858-8AD3-4086-A0FD-EE74B0ED44CA}">
      <dsp:nvSpPr>
        <dsp:cNvPr id="0" name=""/>
        <dsp:cNvSpPr/>
      </dsp:nvSpPr>
      <dsp:spPr>
        <a:xfrm>
          <a:off x="0" y="2761299"/>
          <a:ext cx="6971792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47022-3A8A-4466-85E6-D97AE96E2B31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37026-6479-49E0-993F-46F28C9A58D7}">
      <dsp:nvSpPr>
        <dsp:cNvPr id="0" name=""/>
        <dsp:cNvSpPr/>
      </dsp:nvSpPr>
      <dsp:spPr>
        <a:xfrm>
          <a:off x="1274714" y="2761299"/>
          <a:ext cx="5697077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It extends the functionality of XMLHttpRequest and jQuery Ajax requests to capture information.</a:t>
          </a:r>
          <a:endParaRPr lang="en-US" sz="1700" kern="1200" dirty="0"/>
        </a:p>
      </dsp:txBody>
      <dsp:txXfrm>
        <a:off x="1274714" y="2761299"/>
        <a:ext cx="5697077" cy="1103648"/>
      </dsp:txXfrm>
    </dsp:sp>
    <dsp:sp modelId="{61A7D708-05B3-4F4F-A3A5-9D32BFBA584C}">
      <dsp:nvSpPr>
        <dsp:cNvPr id="0" name=""/>
        <dsp:cNvSpPr/>
      </dsp:nvSpPr>
      <dsp:spPr>
        <a:xfrm>
          <a:off x="0" y="4140860"/>
          <a:ext cx="6971792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3B4E-701B-48F3-8ECA-292000D78929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DFE8E-E901-46D3-B2C5-A6F03A0DCDF6}">
      <dsp:nvSpPr>
        <dsp:cNvPr id="0" name=""/>
        <dsp:cNvSpPr/>
      </dsp:nvSpPr>
      <dsp:spPr>
        <a:xfrm>
          <a:off x="1274714" y="4140860"/>
          <a:ext cx="5697077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This implementation serves as a robust system for tracking and presenting provenance data associated with Ajax requests.</a:t>
          </a:r>
          <a:endParaRPr lang="en-US" sz="1700" kern="1200" dirty="0"/>
        </a:p>
      </dsp:txBody>
      <dsp:txXfrm>
        <a:off x="1274714" y="4140860"/>
        <a:ext cx="5697077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C396A-9032-45AE-8C06-C2FAF4C2F48D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98974-04DC-4444-B254-C5F1BCFDF2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11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98974-04DC-4444-B254-C5F1BCFDF277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317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518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38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229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2527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658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9075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9916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8882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63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000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115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163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2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476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719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323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56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594A8D-A616-488A-A098-244BFF2DBCB6}" type="datetimeFigureOut">
              <a:rPr lang="en-NZ" smtClean="0"/>
              <a:t>18/10/2023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Z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E48298-0DBB-475C-AFB8-D55774F441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916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BE83-ECE3-8945-8F8E-2B8B03CD0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/>
              <a:t>DOM Instrumentation to Display Provenance Data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65A21-626F-132E-D726-A821CB990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Jayen Gulab</a:t>
            </a:r>
          </a:p>
          <a:p>
            <a:r>
              <a:rPr lang="en-NZ" dirty="0"/>
              <a:t>Supervisor: Jens Dietrich</a:t>
            </a:r>
          </a:p>
        </p:txBody>
      </p:sp>
    </p:spTree>
    <p:extLst>
      <p:ext uri="{BB962C8B-B14F-4D97-AF65-F5344CB8AC3E}">
        <p14:creationId xmlns:p14="http://schemas.microsoft.com/office/powerpoint/2010/main" val="3289837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D72EE-8BD8-4E70-BE0C-F778F8DD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NZ" sz="2400" dirty="0">
                <a:solidFill>
                  <a:srgbClr val="EBEBEB"/>
                </a:solidFill>
              </a:rPr>
              <a:t>Evaluation and Performance Testing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F37FC3F-0A93-51E2-73AA-D8D006AE9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60" y="571500"/>
            <a:ext cx="5453622" cy="592368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97CB-6F94-D20B-E5B4-B49BB98B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26640"/>
            <a:ext cx="3133726" cy="3693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The Rational Unified Process (RUP) was employed</a:t>
            </a:r>
            <a:endParaRPr lang="en-NZ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Performance testing was conducted on a mock webpage using the Chrome performance tools.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User-friendliness and performance optimisation were prioritised.</a:t>
            </a:r>
            <a:endParaRPr lang="en-NZ" sz="2000" dirty="0">
              <a:solidFill>
                <a:srgbClr val="FFFFFF"/>
              </a:solidFill>
            </a:endParaRP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7112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39A39-C8C3-2EB6-7758-C2F9A9D2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NZ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BEE88-DCBA-8ADE-C671-38692B2A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9826990" cy="353524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Söhne"/>
              </a:rPr>
              <a:t>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roject aimed to enhance transparency of user data in web applications.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It focused on developing software solutions to instrument the DOM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Quality evaluation criteria included runtime overhead, installation complexity, development costs, and alignment with project requirements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Future work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includes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integration with Server-Side Provenance software.</a:t>
            </a:r>
            <a:endParaRPr lang="en-NZ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2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94D55-BC8D-AF00-A498-DA1EFF9E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EBEBEB"/>
                </a:solidFill>
              </a:rPr>
              <a:t>Introduction and Motivation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1050F0-E64A-B3D8-7267-BCD8BB0F0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93546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193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NZ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12262E-6188-CBA4-FD31-C77F4E6D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NZ" sz="3200" dirty="0">
                <a:solidFill>
                  <a:schemeClr val="tx1"/>
                </a:solidFill>
              </a:rPr>
              <a:t>Use Case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E3DB-A96D-EFDA-9233-8FBBD65B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Kathy searches for car insurance, and wants to know whether her data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was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shared with a third party, or stored, and whether some AI with a potential bias was used to process her request</a:t>
            </a:r>
            <a:endParaRPr lang="en-NZ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E33C-C1BA-17A6-958C-5184EBE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Before Instrumentation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33256B-DEAB-D311-C08A-32B3AF85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2228834"/>
            <a:ext cx="11804904" cy="39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09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5B01-ED6C-CB0E-09FA-0A31A68B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After Instrumentation</a:t>
            </a:r>
          </a:p>
        </p:txBody>
      </p:sp>
      <p:pic>
        <p:nvPicPr>
          <p:cNvPr id="6" name="Picture 5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6C2105CD-5231-A83C-5E21-17C16D95E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4" y="2482960"/>
            <a:ext cx="11575091" cy="37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88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2BAE-0F65-759B-3F4E-F374BD50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After Instrumentation with Popup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A13FAE8-F822-38B3-8C49-E51D9E669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" b="7202"/>
          <a:stretch/>
        </p:blipFill>
        <p:spPr>
          <a:xfrm>
            <a:off x="960822" y="2410824"/>
            <a:ext cx="10270355" cy="43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91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7DAC0-64D2-49AD-DDD7-FA13A8DF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 dirty="0">
                <a:solidFill>
                  <a:schemeClr val="tx1"/>
                </a:solidFill>
              </a:rPr>
              <a:t>Design and Approaches</a:t>
            </a:r>
          </a:p>
        </p:txBody>
      </p:sp>
      <p:pic>
        <p:nvPicPr>
          <p:cNvPr id="4" name="Picture 3" descr="A diagram of a process flow&#10;&#10;Description automatically generated">
            <a:extLst>
              <a:ext uri="{FF2B5EF4-FFF2-40B4-BE49-F238E27FC236}">
                <a16:creationId xmlns:a16="http://schemas.microsoft.com/office/drawing/2014/main" id="{1D5E9F57-984B-1FBD-8799-58EBB53677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5" b="-1"/>
          <a:stretch/>
        </p:blipFill>
        <p:spPr>
          <a:xfrm>
            <a:off x="5135474" y="973668"/>
            <a:ext cx="6391533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NZ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96C363-BC24-1B43-E324-9BF7AB9C0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361039"/>
              </p:ext>
            </p:extLst>
          </p:nvPr>
        </p:nvGraphicFramePr>
        <p:xfrm>
          <a:off x="1154955" y="2120900"/>
          <a:ext cx="3133726" cy="389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140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148E-14D0-DAA9-EF40-1FC43A4F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Justification of Chosen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206E8D-A848-00C4-FEB3-B7EB76433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986811"/>
              </p:ext>
            </p:extLst>
          </p:nvPr>
        </p:nvGraphicFramePr>
        <p:xfrm>
          <a:off x="1155700" y="2603500"/>
          <a:ext cx="10283444" cy="342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09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1D910C-9702-C247-2D20-CCE5DC89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NZ">
                <a:solidFill>
                  <a:srgbClr val="EBEBEB"/>
                </a:solidFill>
              </a:rPr>
              <a:t>Technical Discussion of Solution</a:t>
            </a:r>
            <a:endParaRPr lang="en-NZ" dirty="0">
              <a:solidFill>
                <a:srgbClr val="EBEB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677142A-2017-3641-99E6-92DC62CF7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139311"/>
              </p:ext>
            </p:extLst>
          </p:nvPr>
        </p:nvGraphicFramePr>
        <p:xfrm>
          <a:off x="4988560" y="808038"/>
          <a:ext cx="6971792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714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656</TotalTime>
  <Words>364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Söhne</vt:lpstr>
      <vt:lpstr>Wingdings 3</vt:lpstr>
      <vt:lpstr>Ion Boardroom</vt:lpstr>
      <vt:lpstr>DOM Instrumentation to Display Provenance Data</vt:lpstr>
      <vt:lpstr>Introduction and Motivation</vt:lpstr>
      <vt:lpstr>Use Case</vt:lpstr>
      <vt:lpstr>Before Instrumentation </vt:lpstr>
      <vt:lpstr>After Instrumentation</vt:lpstr>
      <vt:lpstr>After Instrumentation with Popup</vt:lpstr>
      <vt:lpstr>Design and Approaches</vt:lpstr>
      <vt:lpstr>Justification of Chosen Approach</vt:lpstr>
      <vt:lpstr>Technical Discussion of Solution</vt:lpstr>
      <vt:lpstr>Evaluation and Performance 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Instrumentation to Display Provenance Data</dc:title>
  <dc:creator>Jayen Gulab</dc:creator>
  <cp:lastModifiedBy>Jayen Gulab</cp:lastModifiedBy>
  <cp:revision>12</cp:revision>
  <dcterms:created xsi:type="dcterms:W3CDTF">2023-10-11T03:26:57Z</dcterms:created>
  <dcterms:modified xsi:type="dcterms:W3CDTF">2023-10-18T07:15:39Z</dcterms:modified>
</cp:coreProperties>
</file>