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BFD9-C061-4F80-A75A-CA911F9CAD9F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071-1080-419B-B63E-7E7DEAF730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60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BFD9-C061-4F80-A75A-CA911F9CAD9F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071-1080-419B-B63E-7E7DEAF730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97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BFD9-C061-4F80-A75A-CA911F9CAD9F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071-1080-419B-B63E-7E7DEAF730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787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BFD9-C061-4F80-A75A-CA911F9CAD9F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071-1080-419B-B63E-7E7DEAF730C2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7326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BFD9-C061-4F80-A75A-CA911F9CAD9F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071-1080-419B-B63E-7E7DEAF730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936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BFD9-C061-4F80-A75A-CA911F9CAD9F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071-1080-419B-B63E-7E7DEAF730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406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BFD9-C061-4F80-A75A-CA911F9CAD9F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071-1080-419B-B63E-7E7DEAF730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503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BFD9-C061-4F80-A75A-CA911F9CAD9F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071-1080-419B-B63E-7E7DEAF730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716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BFD9-C061-4F80-A75A-CA911F9CAD9F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071-1080-419B-B63E-7E7DEAF730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91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BFD9-C061-4F80-A75A-CA911F9CAD9F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071-1080-419B-B63E-7E7DEAF730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86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BFD9-C061-4F80-A75A-CA911F9CAD9F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071-1080-419B-B63E-7E7DEAF730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4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BFD9-C061-4F80-A75A-CA911F9CAD9F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071-1080-419B-B63E-7E7DEAF730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91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BFD9-C061-4F80-A75A-CA911F9CAD9F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071-1080-419B-B63E-7E7DEAF730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50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BFD9-C061-4F80-A75A-CA911F9CAD9F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071-1080-419B-B63E-7E7DEAF730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96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BFD9-C061-4F80-A75A-CA911F9CAD9F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071-1080-419B-B63E-7E7DEAF730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95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BFD9-C061-4F80-A75A-CA911F9CAD9F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071-1080-419B-B63E-7E7DEAF730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55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BFD9-C061-4F80-A75A-CA911F9CAD9F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071-1080-419B-B63E-7E7DEAF730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77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B23BFD9-C061-4F80-A75A-CA911F9CAD9F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BC071-1080-419B-B63E-7E7DEAF730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875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5595D-79D9-16A5-7CDD-09EFD507F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388419"/>
            <a:ext cx="8825658" cy="1051964"/>
          </a:xfrm>
        </p:spPr>
        <p:txBody>
          <a:bodyPr/>
          <a:lstStyle/>
          <a:p>
            <a:r>
              <a:rPr lang="pt-BR" b="1" i="1" u="sng" dirty="0"/>
              <a:t>AVL</a:t>
            </a:r>
            <a:r>
              <a:rPr lang="pt-BR" dirty="0"/>
              <a:t> </a:t>
            </a:r>
            <a:r>
              <a:rPr lang="pt-BR" sz="3600" b="1" i="1" u="sng" dirty="0" err="1"/>
              <a:t>Algorithm</a:t>
            </a:r>
            <a:endParaRPr lang="pt-BR" sz="3600" b="1" i="1" u="sng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FE1A60-4478-9162-022F-2436BAFC2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952" y="1626499"/>
            <a:ext cx="9297749" cy="4393975"/>
          </a:xfrm>
        </p:spPr>
        <p:txBody>
          <a:bodyPr/>
          <a:lstStyle/>
          <a:p>
            <a:pPr algn="ctr"/>
            <a:r>
              <a:rPr lang="pt-BR" dirty="0"/>
              <a:t>Integrantes:</a:t>
            </a:r>
          </a:p>
          <a:p>
            <a:pPr algn="ctr"/>
            <a:r>
              <a:rPr lang="pt-BR" i="1" u="sng" dirty="0"/>
              <a:t>Jayme fortes </a:t>
            </a:r>
          </a:p>
          <a:p>
            <a:pPr algn="ctr"/>
            <a:r>
              <a:rPr lang="pt-BR" i="1" u="sng" dirty="0"/>
              <a:t>João Souza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Introdução:</a:t>
            </a:r>
          </a:p>
          <a:p>
            <a:pPr algn="ctr"/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Uma </a:t>
            </a:r>
            <a:r>
              <a:rPr lang="pt-BR" b="1" dirty="0">
                <a:solidFill>
                  <a:schemeClr val="tx1">
                    <a:lumMod val="75000"/>
                  </a:schemeClr>
                </a:solidFill>
              </a:rPr>
              <a:t>Árvore AVL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 (ou Árvore AVL de Pesquisa Binária Balanceada) é uma variação de uma árvore binária de pesquisa (BST) que mantém um critério de balanceamento para garantir que a árvore tenha um desempenho eficiente em termos de operações como inserção, exclusão e pesquisa</a:t>
            </a:r>
          </a:p>
        </p:txBody>
      </p:sp>
    </p:spTree>
    <p:extLst>
      <p:ext uri="{BB962C8B-B14F-4D97-AF65-F5344CB8AC3E}">
        <p14:creationId xmlns:p14="http://schemas.microsoft.com/office/powerpoint/2010/main" val="3204661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5B488-1C3F-7A37-BA5F-A8073E57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</a:t>
            </a:r>
          </a:p>
        </p:txBody>
      </p:sp>
      <p:pic>
        <p:nvPicPr>
          <p:cNvPr id="1026" name="Picture 2" descr="Estruturas de Dados e Algoritmos">
            <a:extLst>
              <a:ext uri="{FF2B5EF4-FFF2-40B4-BE49-F238E27FC236}">
                <a16:creationId xmlns:a16="http://schemas.microsoft.com/office/drawing/2014/main" id="{33F8D077-5917-93B9-4959-35F7A7F208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881" y="1546698"/>
            <a:ext cx="8054502" cy="498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951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AC645-5269-A9DF-D59C-A609619EA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Para que serve?</a:t>
            </a:r>
            <a:br>
              <a:rPr lang="pt-BR" dirty="0"/>
            </a:br>
            <a:r>
              <a:rPr lang="pt-BR" dirty="0"/>
              <a:t>Onde é aplicada?</a:t>
            </a:r>
          </a:p>
        </p:txBody>
      </p:sp>
      <p:pic>
        <p:nvPicPr>
          <p:cNvPr id="2100" name="Picture 52" descr="Estrutura de Dados - Árvores">
            <a:extLst>
              <a:ext uri="{FF2B5EF4-FFF2-40B4-BE49-F238E27FC236}">
                <a16:creationId xmlns:a16="http://schemas.microsoft.com/office/drawing/2014/main" id="{1C69259E-2653-809F-60F6-A53683B697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287" y="2209800"/>
            <a:ext cx="6032527" cy="436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96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7C505-FBA2-6653-FEBC-EB904DDAC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804960"/>
          </a:xfrm>
        </p:spPr>
        <p:txBody>
          <a:bodyPr/>
          <a:lstStyle/>
          <a:p>
            <a:pPr algn="ctr"/>
            <a:r>
              <a:rPr lang="pt-BR" sz="2400" b="1" i="0" dirty="0">
                <a:solidFill>
                  <a:srgbClr val="1D2125"/>
                </a:solidFill>
                <a:effectLst/>
                <a:latin typeface="Poppins" panose="00000500000000000000" pitchFamily="2" charset="0"/>
              </a:rPr>
              <a:t>	</a:t>
            </a:r>
            <a:r>
              <a:rPr lang="pt-BR" sz="2400" b="1" i="0" dirty="0">
                <a:solidFill>
                  <a:srgbClr val="1D2125"/>
                </a:solidFill>
                <a:effectLst/>
                <a:latin typeface="Verdana Pro Cond Light" panose="020F0502020204030204" pitchFamily="34" charset="0"/>
              </a:rPr>
              <a:t>Funcionamento conceitual</a:t>
            </a:r>
            <a:br>
              <a:rPr lang="pt-BR" sz="2400" b="0" i="0" dirty="0">
                <a:solidFill>
                  <a:srgbClr val="1D2125"/>
                </a:solidFill>
                <a:effectLst/>
                <a:latin typeface="Verdana Pro Cond Light" panose="020F0502020204030204" pitchFamily="34" charset="0"/>
              </a:rPr>
            </a:br>
            <a:r>
              <a:rPr lang="pt-BR" sz="2400" b="0" i="0" dirty="0">
                <a:solidFill>
                  <a:srgbClr val="1D2125"/>
                </a:solidFill>
                <a:effectLst/>
                <a:latin typeface="Verdana Pro Cond Light" panose="020F0502020204030204" pitchFamily="34" charset="0"/>
              </a:rPr>
              <a:t>	</a:t>
            </a:r>
            <a:r>
              <a:rPr lang="pt-BR" sz="2400" b="1" i="1" u="sng" dirty="0">
                <a:solidFill>
                  <a:srgbClr val="1D2125"/>
                </a:solidFill>
                <a:effectLst/>
                <a:latin typeface="Verdana Pro Cond Light" panose="020F0502020204030204" pitchFamily="34" charset="0"/>
              </a:rPr>
              <a:t>Processo de inserção na árvore;</a:t>
            </a:r>
            <a:br>
              <a:rPr lang="pt-BR" sz="2400" b="1" i="1" u="sng" dirty="0">
                <a:solidFill>
                  <a:srgbClr val="1D2125"/>
                </a:solidFill>
                <a:effectLst/>
                <a:latin typeface="Verdana Pro Cond Light" panose="020F0502020204030204" pitchFamily="34" charset="0"/>
              </a:rPr>
            </a:br>
            <a:r>
              <a:rPr lang="pt-BR" sz="2400" b="1" i="1" u="sng" dirty="0">
                <a:solidFill>
                  <a:srgbClr val="1D2125"/>
                </a:solidFill>
                <a:effectLst/>
                <a:latin typeface="Verdana Pro Cond Light" panose="020F0502020204030204" pitchFamily="34" charset="0"/>
              </a:rPr>
              <a:t>	O que desencadeia o balanceamento;</a:t>
            </a:r>
            <a:br>
              <a:rPr lang="pt-BR" sz="2400" b="1" i="1" u="sng" dirty="0">
                <a:solidFill>
                  <a:srgbClr val="1D2125"/>
                </a:solidFill>
                <a:effectLst/>
                <a:latin typeface="Verdana Pro Cond Light" panose="020F0502020204030204" pitchFamily="34" charset="0"/>
              </a:rPr>
            </a:br>
            <a:r>
              <a:rPr lang="pt-BR" sz="2400" b="1" i="1" u="sng" dirty="0">
                <a:solidFill>
                  <a:srgbClr val="1D2125"/>
                </a:solidFill>
                <a:effectLst/>
                <a:latin typeface="Verdana Pro Cond Light" panose="020F0502020204030204" pitchFamily="34" charset="0"/>
              </a:rPr>
              <a:t>	Funcionamento do algoritmo de balanceamento</a:t>
            </a:r>
            <a:r>
              <a:rPr lang="pt-BR" sz="2400" b="0" i="0" dirty="0">
                <a:solidFill>
                  <a:srgbClr val="1D2125"/>
                </a:solidFill>
                <a:effectLst/>
                <a:latin typeface="Poppins" panose="00000500000000000000" pitchFamily="2" charset="0"/>
              </a:rPr>
              <a:t>:</a:t>
            </a:r>
            <a:br>
              <a:rPr lang="pt-BR" sz="2400" b="0" i="0" dirty="0">
                <a:solidFill>
                  <a:srgbClr val="1D2125"/>
                </a:solidFill>
                <a:effectLst/>
                <a:latin typeface="Poppins" panose="00000500000000000000" pitchFamily="2" charset="0"/>
              </a:rPr>
            </a:br>
            <a:endParaRPr lang="pt-BR" sz="2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609037-3677-0FF3-FFFB-7D8937E36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10832"/>
            <a:ext cx="8946541" cy="3537567"/>
          </a:xfrm>
        </p:spPr>
        <p:txBody>
          <a:bodyPr/>
          <a:lstStyle/>
          <a:p>
            <a:r>
              <a:rPr lang="pt-BR" dirty="0"/>
              <a:t>Simulador</a:t>
            </a:r>
            <a:br>
              <a:rPr lang="pt-BR" dirty="0"/>
            </a:br>
            <a:r>
              <a:rPr lang="pt-BR" dirty="0"/>
              <a:t>https://www.cs.usfca.edu/~galles/visualization/AVLtree.html</a:t>
            </a:r>
          </a:p>
        </p:txBody>
      </p:sp>
    </p:spTree>
    <p:extLst>
      <p:ext uri="{BB962C8B-B14F-4D97-AF65-F5344CB8AC3E}">
        <p14:creationId xmlns:p14="http://schemas.microsoft.com/office/powerpoint/2010/main" val="887427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6488AEA35AA4D41AB68BA89F8188C9E" ma:contentTypeVersion="12" ma:contentTypeDescription="Crie um novo documento." ma:contentTypeScope="" ma:versionID="6c1ef877813e0777af1cf393658ab613">
  <xsd:schema xmlns:xsd="http://www.w3.org/2001/XMLSchema" xmlns:xs="http://www.w3.org/2001/XMLSchema" xmlns:p="http://schemas.microsoft.com/office/2006/metadata/properties" xmlns:ns3="222c07e4-a5f2-4d9e-b130-eaf4abe19ca1" targetNamespace="http://schemas.microsoft.com/office/2006/metadata/properties" ma:root="true" ma:fieldsID="a2239cf83079fc747b7ffe4c1bc842eb" ns3:_="">
    <xsd:import namespace="222c07e4-a5f2-4d9e-b130-eaf4abe19ca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2c07e4-a5f2-4d9e-b130-eaf4abe19c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22c07e4-a5f2-4d9e-b130-eaf4abe19ca1" xsi:nil="true"/>
  </documentManagement>
</p:properties>
</file>

<file path=customXml/itemProps1.xml><?xml version="1.0" encoding="utf-8"?>
<ds:datastoreItem xmlns:ds="http://schemas.openxmlformats.org/officeDocument/2006/customXml" ds:itemID="{E901601D-A79C-4CE9-8738-689DBB75BE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2c07e4-a5f2-4d9e-b130-eaf4abe19c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3AF621-2A55-480E-B85E-63360C085D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40086E-4F1C-4372-AFC3-6672EB837AC0}">
  <ds:schemaRefs>
    <ds:schemaRef ds:uri="222c07e4-a5f2-4d9e-b130-eaf4abe19ca1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116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Century Gothic</vt:lpstr>
      <vt:lpstr>Poppins</vt:lpstr>
      <vt:lpstr>Verdana Pro Cond Light</vt:lpstr>
      <vt:lpstr>Wingdings 3</vt:lpstr>
      <vt:lpstr>Íon</vt:lpstr>
      <vt:lpstr>AVL Algorithm</vt:lpstr>
      <vt:lpstr>Características </vt:lpstr>
      <vt:lpstr>Para que serve? Onde é aplicada?</vt:lpstr>
      <vt:lpstr> Funcionamento conceitual  Processo de inserção na árvore;  O que desencadeia o balanceamento;  Funcionamento do algoritmo de balanceamento: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JAYME EDUARDO FORTES</dc:creator>
  <cp:lastModifiedBy>JAYME EDUARDO FORTES</cp:lastModifiedBy>
  <cp:revision>2</cp:revision>
  <dcterms:created xsi:type="dcterms:W3CDTF">2024-12-01T18:21:06Z</dcterms:created>
  <dcterms:modified xsi:type="dcterms:W3CDTF">2024-12-01T18:40:24Z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0x010100A6488AEA35AA4D41AB68BA89F8188C9E</vt:lpwstr>
  </property>
</Properties>
</file>