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 Mono Light" pitchFamily="2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0470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084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251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039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644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130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273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61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25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4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66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56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161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42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94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73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641375"/>
            <a:ext cx="8520600" cy="184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Multiplex Box-Office Management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4887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Database Management Systems - Final Project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May 11, 2017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444000" y="3487775"/>
            <a:ext cx="8520600" cy="105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Group - 9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Dharmik Bhayani - 201501010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 Jaymeen Kachrola - 201501042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Jenil Kansara - 201501044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86500"/>
            <a:ext cx="8520600" cy="48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create procedure insert_dimension_2(in movie_id int(11) , in dimension_name_1 varchar(45) , in dimension_name_2 varchar(45))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begin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declare dimension_id_var int(11);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dimension_id into dimension_id_var from dimension_table where dimension_table.dimension_name = dimension_name_1;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insert into dimension_movie_jst (dimension_movie_jst_movie_id , dimension_movie_jst_dimension_id) values (movie_id , dimension_id_var);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select dimension_id into dimension_id_var from dimension_table where dimension_table.dimension_name = dimension_name_2;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insert into dimension_movie_jst (dimension_movie_jst_movie_id , dimension_movie_jst_dimension_id) values (movie_id , dimension_id_var);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end //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delimiter //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create procedure insert_movies(in movie_name varchar(45) , in movie_description varchar(45) , in movie_length float , in movie_censor_certi varchar(45) , in movie_release_date date , in language_sequence varchar(10) , in dimension_sequence char(2) , in genre_name varchar(45))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begin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declare movie_id_var int(11);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insert into movie_table (movie_name , movie_description , movie_length , movie_censor_certi , movie_release_date) values (movie_name , movie_description , movie_length , movie_censor_certi , movie_release_date);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select movie_id into movie_id_var from movie_table where movie_table.movie_name = movie_name;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call insert_genre_movie_jst(movie_id_var , genre_name);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case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when (language_sequence = '001')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then call insert_language_1(movie_id_var , 'Tamil'); 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86500"/>
            <a:ext cx="8520600" cy="4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when (language_sequence = '010')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then call insert_language_1(movie_id_var , 'English');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when (language_sequence = '011')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then call insert_language_2(movie_id_var , 'English' , 'Tamil');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when (language_sequence = '100')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then call insert_language_1(movie_id_var , 'Hindi');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when (language_sequence = '101')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then call insert_language_2(movie_id_var , 'Hindi' , 'Tamil');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when (language_sequence = '110')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then call insert_language_2(movie_id_var , 'Hindi' , 'English');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when (language_sequence = '111')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then call insert_language_3(movie_id_var , 'Hindi' , 'English' , 'Tamil');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end case;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case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when (dimension_sequence = '11')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then call insert_dimension_2(movie_id_var , '2D' , '3D');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when (dimension_sequence = '10')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then call insert_dimension_1(movie_id_var , '2D');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end case;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end //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delimiter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196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alibri"/>
                <a:ea typeface="Calibri"/>
                <a:cs typeface="Calibri"/>
                <a:sym typeface="Calibri"/>
              </a:rPr>
              <a:t>Stored Procedures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698025"/>
            <a:ext cx="8520600" cy="4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en" sz="1200" b="1">
                <a:solidFill>
                  <a:schemeClr val="dk1"/>
                </a:solidFill>
              </a:rPr>
              <a:t>To insert a new show in time table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DELIMITER $$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CREATE PROCEDURE complete_time_table(IN show_id INT(11), screen_id INT(11), language_id INT(11), start_time TIME, dimension_id INT(11), movie_id INT(11), date_insert DATE)    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BEGIN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INSERT INTO show_instance_table VALUES (show_id , screen_id , language_id , start_time , dimension_id , movie_id);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INSERT INTO time_table VALUES (movie_id, show_id,date_insert, start_time);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END $$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DELIMITER 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call complete_time_table (19,1,1,'09:00:00',1,2,'2017-04-21');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2744050"/>
            <a:ext cx="8520600" cy="4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en" sz="1200" b="1">
                <a:solidFill>
                  <a:schemeClr val="dk1"/>
                </a:solidFill>
              </a:rPr>
              <a:t>To insert price details of different shows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2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DELIMITER $$</a:t>
            </a:r>
          </a:p>
          <a:p>
            <a:pPr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CREATE PROCEDURE set_price (IN show_id INT(11), gold_price INT(11), silver_price INT(11), bronze_price INT(11))</a:t>
            </a:r>
          </a:p>
          <a:p>
            <a:pPr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BEGIN</a:t>
            </a:r>
          </a:p>
          <a:p>
            <a:pPr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INSERT INTO category_show_instance_jst VALUES (1, show_id, gold_price);</a:t>
            </a:r>
          </a:p>
          <a:p>
            <a:pPr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INSERT INTO category_show_instance_jst VALUES (2, show_id, silver_price);</a:t>
            </a:r>
          </a:p>
          <a:p>
            <a:pPr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INSERT INTO category_show_instance_jst VALUES (3, show_id, bronze_price);</a:t>
            </a:r>
          </a:p>
          <a:p>
            <a:pPr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</a:p>
          <a:p>
            <a:pPr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END $$</a:t>
            </a:r>
          </a:p>
          <a:p>
            <a:pPr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DELIMITER ;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196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alibri"/>
                <a:ea typeface="Calibri"/>
                <a:cs typeface="Calibri"/>
                <a:sym typeface="Calibri"/>
              </a:rPr>
              <a:t>Stored Procedures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698025"/>
            <a:ext cx="8520600" cy="4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</a:rPr>
              <a:t>To insert payment details of 1 seat booking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DELIMITER $$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CREATE PROCEDURE payment (IN payment_id INT(11), transaction_id INT(11), seat_id INT(11),show_id INT(11))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BEGIN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DECLARE total_amount INT(11);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SELECT category_show_instance_price INTO total_amount FROM category_show_instance_jst WHERE category_show_instance_category_id IN (SELECT row_category_jst_row_id FROM row_category_jst WHERE row_category_jst_row_id IN (SELECT seat_row_jst_row_id FROM seat_row_jst WHERE seat_row_jst_seat_id = seat_id)) AND category_show_instance_jst.category_show_instance_show_id = show_id;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INSERT INTO payment_table VALUES (payment_id,transaction_id, seat_id, 100, show_id);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UPDATE `theatre`.`seat_show_instance_jst` SET `seat_show_instance_seat_reserved`='1' WHERE `seat_show_instance_jst_show_id`= show_id AND `seat_show_instance_jst_seat_id` = seat_id;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END $$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DELIMITER 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call payment(2,1002,2,1);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MySQL, the database is designed to support different types of functionalities for a movie theater box office management including operations on the movie list, timetable, setting ticket prices and selling of a ticket.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Thus providing a clear and complete solution for a front-end to work upon.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257850" y="2025175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Movies can have tremendous influence in shaping young lives towards ideals and objectives of normal adult life; we took our project for developing a box office management of a theater.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Our project helps to inquire for movies, details about the movie, and timing of movies and also help book tickets.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user can look for movies going on in the theater, see how many seats are available in a particular show, what is the price of a movie ticket in different categories, what time is a movie playing, etc.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project is only for a single movie theater and it can be modified to different theater accordingly to its screens and seats.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90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b="1">
                <a:latin typeface="Calibri"/>
                <a:ea typeface="Calibri"/>
                <a:cs typeface="Calibri"/>
                <a:sym typeface="Calibri"/>
              </a:rPr>
              <a:t>Entity Relation Model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3484"/>
          <a:stretch/>
        </p:blipFill>
        <p:spPr>
          <a:xfrm>
            <a:off x="42625" y="419175"/>
            <a:ext cx="9008226" cy="472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196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b="1">
                <a:latin typeface="Calibri"/>
                <a:ea typeface="Calibri"/>
                <a:cs typeface="Calibri"/>
                <a:sym typeface="Calibri"/>
              </a:rPr>
              <a:t> List of Queries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698025"/>
            <a:ext cx="8520600" cy="4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</a:rPr>
              <a:t>Which movies are playing on a particular date?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movie_name FROM movie_table WHERE movie_id in (SELECT time_table_movie_id FROM time_table WHERE time_table_date = ‘2017-04- 20’);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</a:rPr>
              <a:t>Is a particular seat of a particular show available?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seat_show_instance_seat_reserved FROM seat_show_instance_jst WHERE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seat_show_instance_jst_seat_id in (SELECT seat_row_jst_seat_id FROM seat_row_jst WHERE seat_row_jst_seat_name = ‘A8’) and seat_show_instance_jst_show_id = ‘2’;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</a:rPr>
              <a:t>What are the 3D/2D movies playing in the theatre?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movie_name FROM movie_table WHERE movie_id in (SELECT dimension_movie_jst_movie_id FROM dimension_movie_jst WHERE dimension_movie_jst_dimension_id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in(SELECT dimension_id FROM dimension_table WHERE dimension_name = '2D/3D' ));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</a:rPr>
              <a:t>What are the movies playing of a particular language?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movie_name FROM movie_table WHERE movie_id in (SELECT language_movie_jst_movie_id FROM language_movie_jst WHERE language_movie_jst_language_id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in(SELECT language_id FROM language_table WHERE language_name = 'Hindi/English' ));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</a:rPr>
              <a:t>Is a particular seat of a particular show available?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seat_show_instance_seat_reserved FROM seat_show_instance_jst WHERE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seat_show_instance_jst_seat_id in (SELECT seat_row_jst_seat_id FROM seat_row_jst WHERE seat_row_jst_seat_name = ‘A8’ and seat_show_instance_jst_show_id = ‘2’ 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196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alibri"/>
                <a:ea typeface="Calibri"/>
                <a:cs typeface="Calibri"/>
                <a:sym typeface="Calibri"/>
              </a:rPr>
              <a:t> List of Queries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769075"/>
            <a:ext cx="8520600" cy="390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●      What are the movies currently playing of a particular genre?</a:t>
            </a:r>
          </a:p>
          <a:p>
            <a:pPr marL="9144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movie_name FROM movie_table WHERE movie_id in (SELECT genre_movie_jst_movie_id FROM genre_movie_jst WHERE genre_movie_jst_genre_id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in(SELECT genre_id FROM genre_table WHERE genre_name = 'Thriller' ));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●      What are the movies releasing soon?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movie_name FROM movie_table WHERE movie_release_date &gt; '2017-04-20';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●      What is the start time of the movie of a show with the show_id=x?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show_instance_start_time FROM show_instance_table WHERE show_instance_show_id = '2';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●      What is the screen number of the movie of a show with the show_id=x?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screen_name FROM screen_table WHERE screen_id in (SELECT show_instance_screen_id FROM show_instance_table WHERE show_instance_show_id = '1');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●      What is the language of the movie of a show with the show_id=x?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language_name FROM language_table WHERE language_id in (SELECT show_instance_language_id FROM show_instance_table WHERE show_instance_show_id = '1');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●     </a:t>
            </a:r>
            <a:r>
              <a:rPr lang="en" sz="1200" dirty="0" smtClean="0">
                <a:solidFill>
                  <a:schemeClr val="dk1"/>
                </a:solidFill>
              </a:rPr>
              <a:t>What </a:t>
            </a:r>
            <a:r>
              <a:rPr lang="en" sz="1200" dirty="0">
                <a:solidFill>
                  <a:schemeClr val="dk1"/>
                </a:solidFill>
              </a:rPr>
              <a:t>is the price of movie ticket at a particular time?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category_table.category_name, category_show_instance_jst.category_show_instance_price, category_show_instance_jst.category_show_instance_show_id FROM category_show_instance_jst INNER JOIN category_table ON category_show_instance_jst.category_show_instance_show_id = '1'AND category_show_instance_jst.category_show_instance_category_id = category_table.category_id;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196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alibri"/>
                <a:ea typeface="Calibri"/>
                <a:cs typeface="Calibri"/>
                <a:sym typeface="Calibri"/>
              </a:rPr>
              <a:t> List of Queries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769075"/>
            <a:ext cx="8520600" cy="4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●      Which movies are starting at a particular time?</a:t>
            </a:r>
          </a:p>
          <a:p>
            <a:pPr marL="9144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show_instance_table.show_instance_show_id , category_table.category_name , category_show_instance_jst.category_show_instance_price</a:t>
            </a:r>
          </a:p>
          <a:p>
            <a:pPr marL="9144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FROM ((category_show_instance_jst INNER JOIN category_table ON category_show_instance_jst. category_show_instance_category_id = category_table.category_id) INNER JOIN show_instance_table ON show_instance_table.show_instance_show_id = category_show_instance_jst. Category_show_instance_show_id AND show_instance_table.show_instance_start_time = '09:00:00');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●      How many seats a particular screen has?</a:t>
            </a:r>
          </a:p>
          <a:p>
            <a:pPr marL="45720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screen_total_seats FROM screen_table WHERE screen_id = '2';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●      How many rows a particular screen has?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screen_total_rows FROM screen_table WHERE screen_id = '1';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●      In a screen, which rows are of which category?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category_table.category_name, row_category_jst.row_category_jst_row_id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FROM row_category_jst INNER JOIN category_table ON row_category_jst.row_category_jst_screen_id = '1'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 row_category_jst.row_category_jst_category_id = category_table.category_id;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●      In a screen, which rows are of which category?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category_table.category_name, row_category_jst.row_category_jst_row_id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FROM row_category_jst INNER JOIN category_table ON row_category_jst.row_category_jst_screen_id = '1'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 row_category_jst.row_category_jst_category_id = category_table.category_id</a:t>
            </a:r>
          </a:p>
          <a:p>
            <a:pPr marL="45720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 category_table.category_name = 'GOLD';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196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alibri"/>
                <a:ea typeface="Calibri"/>
                <a:cs typeface="Calibri"/>
                <a:sym typeface="Calibri"/>
              </a:rPr>
              <a:t> List of Queries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84100" y="605675"/>
            <a:ext cx="8575800" cy="4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●      What is the price of GOLD(or any category) category of a show?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category_table.category_name, category_show_instance_jst.category_show_instance_price, category_show_instance_jst.category_show_instance_show_id FROM category_show_instance_jst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INNER JOIN category_table ON category_show_instance_jst.category_show_instance_show_id = '1' AND category_show_instance_jst.category_show_instance_category_id = category_table.category_id AND category_table.category_name = 'GOLD';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●      What is the price of movie ticket of a given show id?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category_table.category_name, category_show_instance_jst.category_show_instance_price,category_show_instance_jst.category_show_instance_show_id FROM category_show_instance_jst INNER JOIN category_table ON category_show_instance_jst.category_show_instance_show_id = '1'AND category_show_instance_jst.category_show_instance_category_id = category_table.category_id;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●      What is the price of movie ticket of all the shows in a day?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category_table.category_name, category_show_instance_jst.category_show_instance_price, category_show_instance_jst.category_show_instance_show_id FROM category_show_instance_jst INNER JOIN category_table ON category_show_instance_jst.category_show_instance_category_id = category_table.category_id;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●      Is a particular movie available in 3D/2D?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SELECT movie_table.movie_name ,dimension_movie_jst.dimension_movie_jst_movie_id dimension_table.dimension_name FROM ((dimension_movie_jst INNER JOIN movie_table ON movie_table.movie_id =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dimension_movie_jst.dimension_movie_jst_movie_id) INNER JOIN dimension_table ON dimension_table.dimension_id 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Dimension_movie_jst.dimension_movie_jst_dimension_id AND movie_table.movie_name = ‘Baahubali 2’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AND dimension_table.dimension_name = ‘3D’);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196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Calibri"/>
                <a:ea typeface="Calibri"/>
                <a:cs typeface="Calibri"/>
                <a:sym typeface="Calibri"/>
              </a:rPr>
              <a:t>Stored Procedures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563025"/>
            <a:ext cx="8520600" cy="448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</a:rPr>
              <a:t>To insert movie details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delimiter //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create procedure insert_genre_movie_jst(in movie_id int(11) , in genre_name varchar(45))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begin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declare genre_id_var int(11);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select genre_id into genre_id_var from genre_table where genre_table.genre_name = genre_name;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insert into genre_movie_jst (genre_movie_jst_movie_id , genre_movie_jst_genre_id) values (movie_id , genre_id_var);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end //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delimiter //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create procedure insert_language_1(in movie_id int(11) , in language_name_1 varchar(45))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begin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declare language_id_var int(11);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select language_id into language_id_var from language_table where language_table.language_name = language_name_1;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insert into language_movie_jst values (movie_id , language_id_var);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end //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delimiter //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create procedure insert_language_2(in movie_id int(11) , in language_name_1 varchar(45) , in language_2 varchar(45))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begin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declare language_id_var int(11);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select language_id into language_id_var from language_table where language_table.language_name = language_name_1;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insert into language_movie_jst (language_movie_jst_movie_id , language_movie_jst_language_id) values (movie_id , language_id_var);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86500"/>
            <a:ext cx="8520600" cy="4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select language_id into language_id_var from language_table where language_table.language_name = language_name_2;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insert into language_movie_jst (language_movie_jst_movie_id , language_movie_jst_language_id) values (movie_id , language_id_var);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end //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delimiter //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create procedure insert_language_3(in movie_id int(11) , in language_name_1 varchar(45) , in language_name_2 varchar(45) , in language_3 varchar(45))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begin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declare language_id_var int(11);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select language_id into language_id_var from language_table where language_table.language_name = language_name_1;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insert into language_movie_jst (language_movie_jst_movie_id , language_movie_jst_language_id) values (movie_id , language_id_var);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select language_id into language_id_var from language_table where language_table.language_name = language_name_2;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insert into language_movie_jst (language_movie_jst_movie_id , language_movie_jst_language_id) values (movie_id , language_id_var);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select language_id into language_id_var from language_table where language_table.language_name = language_name_3;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insert into language_movie_jst (language_movie_jst_movie_id , language_movie_jst_language_id) values (movie_id , language_id_var);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end //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delimiter //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create procedure insert_dimension_1(in movie_id int(11) , in dimension_name_1 varchar(45))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begin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declare dimension_id_var int(11);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select dimension_id into dimension_id_var from dimension_table where dimension_table.dimension_name = dimension_name_1;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insert into dimension_movie_jst (dimension_movie_jst_movie_id , dimension_movie_jst_dimension_id) values (movie_id , dimension_id_var);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end //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delimiter //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Microsoft Office PowerPoint</Application>
  <PresentationFormat>On-screen Show (16:9)</PresentationFormat>
  <Paragraphs>210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 Mono Light</vt:lpstr>
      <vt:lpstr>Calibri</vt:lpstr>
      <vt:lpstr>simple-light-2</vt:lpstr>
      <vt:lpstr>Multiplex Box-Office Management</vt:lpstr>
      <vt:lpstr>Description</vt:lpstr>
      <vt:lpstr>Entity Relation Model</vt:lpstr>
      <vt:lpstr> List of Queries</vt:lpstr>
      <vt:lpstr> List of Queries</vt:lpstr>
      <vt:lpstr> List of Queries</vt:lpstr>
      <vt:lpstr> List of Queries</vt:lpstr>
      <vt:lpstr>Stored Procedures</vt:lpstr>
      <vt:lpstr>PowerPoint Presentation</vt:lpstr>
      <vt:lpstr>PowerPoint Presentation</vt:lpstr>
      <vt:lpstr>PowerPoint Presentation</vt:lpstr>
      <vt:lpstr>Stored Procedures</vt:lpstr>
      <vt:lpstr>Stored Procedures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Multiplex Box-Office Management</dc:title>
  <cp:lastModifiedBy>Dharmik Bhayani</cp:lastModifiedBy>
  <cp:revision>1</cp:revision>
  <dcterms:modified xsi:type="dcterms:W3CDTF">2017-05-11T06:11:38Z</dcterms:modified>
</cp:coreProperties>
</file>