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1" r:id="rId1"/>
  </p:sldMasterIdLst>
  <p:sldIdLst>
    <p:sldId id="256" r:id="rId2"/>
    <p:sldId id="270" r:id="rId3"/>
    <p:sldId id="257" r:id="rId4"/>
    <p:sldId id="258" r:id="rId5"/>
    <p:sldId id="259" r:id="rId6"/>
    <p:sldId id="260" r:id="rId7"/>
    <p:sldId id="271" r:id="rId8"/>
    <p:sldId id="261" r:id="rId9"/>
    <p:sldId id="269" r:id="rId10"/>
    <p:sldId id="262" r:id="rId11"/>
    <p:sldId id="263" r:id="rId12"/>
    <p:sldId id="264" r:id="rId13"/>
    <p:sldId id="265" r:id="rId14"/>
    <p:sldId id="266" r:id="rId15"/>
    <p:sldId id="267" r:id="rId16"/>
    <p:sldId id="268"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E181C661-1931-4E80-9B03-2EB51616043C}" type="datetimeFigureOut">
              <a:rPr lang="en-IN" smtClean="0"/>
              <a:t>18-02-2020</a:t>
            </a:fld>
            <a:endParaRPr lang="en-I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25179AD8-B260-4E13-84CE-41B4ECBD41EA}" type="slidenum">
              <a:rPr lang="en-IN" smtClean="0"/>
              <a:t>‹#›</a:t>
            </a:fld>
            <a:endParaRPr lang="en-IN"/>
          </a:p>
        </p:txBody>
      </p:sp>
    </p:spTree>
    <p:extLst>
      <p:ext uri="{BB962C8B-B14F-4D97-AF65-F5344CB8AC3E}">
        <p14:creationId xmlns:p14="http://schemas.microsoft.com/office/powerpoint/2010/main" val="26431610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81C661-1931-4E80-9B03-2EB51616043C}" type="datetimeFigureOut">
              <a:rPr lang="en-IN" smtClean="0"/>
              <a:t>18-02-2020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179AD8-B260-4E13-84CE-41B4ECBD41EA}" type="slidenum">
              <a:rPr lang="en-IN" smtClean="0"/>
              <a:t>‹#›</a:t>
            </a:fld>
            <a:endParaRPr lang="en-IN"/>
          </a:p>
        </p:txBody>
      </p:sp>
    </p:spTree>
    <p:extLst>
      <p:ext uri="{BB962C8B-B14F-4D97-AF65-F5344CB8AC3E}">
        <p14:creationId xmlns:p14="http://schemas.microsoft.com/office/powerpoint/2010/main" val="2842568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E181C661-1931-4E80-9B03-2EB51616043C}" type="datetimeFigureOut">
              <a:rPr lang="en-IN" smtClean="0"/>
              <a:t>18-02-2020</a:t>
            </a:fld>
            <a:endParaRPr lang="en-IN"/>
          </a:p>
        </p:txBody>
      </p:sp>
      <p:sp>
        <p:nvSpPr>
          <p:cNvPr id="5" name="Footer Placeholder 4"/>
          <p:cNvSpPr>
            <a:spLocks noGrp="1"/>
          </p:cNvSpPr>
          <p:nvPr>
            <p:ph type="ftr" sz="quarter" idx="11"/>
          </p:nvPr>
        </p:nvSpPr>
        <p:spPr>
          <a:xfrm>
            <a:off x="804672" y="6227064"/>
            <a:ext cx="10588752" cy="320040"/>
          </a:xfrm>
        </p:spPr>
        <p:txBody>
          <a:body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25179AD8-B260-4E13-84CE-41B4ECBD41EA}" type="slidenum">
              <a:rPr lang="en-IN" smtClean="0"/>
              <a:t>‹#›</a:t>
            </a:fld>
            <a:endParaRPr lang="en-IN"/>
          </a:p>
        </p:txBody>
      </p:sp>
    </p:spTree>
    <p:extLst>
      <p:ext uri="{BB962C8B-B14F-4D97-AF65-F5344CB8AC3E}">
        <p14:creationId xmlns:p14="http://schemas.microsoft.com/office/powerpoint/2010/main" val="109611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81C661-1931-4E80-9B03-2EB51616043C}" type="datetimeFigureOut">
              <a:rPr lang="en-IN" smtClean="0"/>
              <a:t>18-02-2020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179AD8-B260-4E13-84CE-41B4ECBD41EA}" type="slidenum">
              <a:rPr lang="en-IN" smtClean="0"/>
              <a:t>‹#›</a:t>
            </a:fld>
            <a:endParaRPr lang="en-IN"/>
          </a:p>
        </p:txBody>
      </p:sp>
    </p:spTree>
    <p:extLst>
      <p:ext uri="{BB962C8B-B14F-4D97-AF65-F5344CB8AC3E}">
        <p14:creationId xmlns:p14="http://schemas.microsoft.com/office/powerpoint/2010/main" val="1745519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E181C661-1931-4E80-9B03-2EB51616043C}" type="datetimeFigureOut">
              <a:rPr lang="en-IN" smtClean="0"/>
              <a:t>18-02-2020</a:t>
            </a:fld>
            <a:endParaRPr lang="en-I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25179AD8-B260-4E13-84CE-41B4ECBD41EA}" type="slidenum">
              <a:rPr lang="en-IN" smtClean="0"/>
              <a:t>‹#›</a:t>
            </a:fld>
            <a:endParaRPr lang="en-IN"/>
          </a:p>
        </p:txBody>
      </p:sp>
    </p:spTree>
    <p:extLst>
      <p:ext uri="{BB962C8B-B14F-4D97-AF65-F5344CB8AC3E}">
        <p14:creationId xmlns:p14="http://schemas.microsoft.com/office/powerpoint/2010/main" val="4130233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E181C661-1931-4E80-9B03-2EB51616043C}" type="datetimeFigureOut">
              <a:rPr lang="en-IN" smtClean="0"/>
              <a:t>18-02-2020</a:t>
            </a:fld>
            <a:endParaRPr lang="en-IN"/>
          </a:p>
        </p:txBody>
      </p:sp>
      <p:sp>
        <p:nvSpPr>
          <p:cNvPr id="6" name="Footer Placeholder 5"/>
          <p:cNvSpPr>
            <a:spLocks noGrp="1"/>
          </p:cNvSpPr>
          <p:nvPr>
            <p:ph type="ftr" sz="quarter" idx="11"/>
          </p:nvPr>
        </p:nvSpPr>
        <p:spPr>
          <a:xfrm>
            <a:off x="804672" y="6227064"/>
            <a:ext cx="10588752" cy="320040"/>
          </a:xfrm>
        </p:spPr>
        <p:txBody>
          <a:bodyPr/>
          <a:lstStyle/>
          <a:p>
            <a:endParaRPr lang="en-IN"/>
          </a:p>
        </p:txBody>
      </p:sp>
      <p:sp>
        <p:nvSpPr>
          <p:cNvPr id="7" name="Slide Number Placeholder 6"/>
          <p:cNvSpPr>
            <a:spLocks noGrp="1"/>
          </p:cNvSpPr>
          <p:nvPr>
            <p:ph type="sldNum" sz="quarter" idx="12"/>
          </p:nvPr>
        </p:nvSpPr>
        <p:spPr>
          <a:xfrm>
            <a:off x="10469880" y="320040"/>
            <a:ext cx="914400" cy="320040"/>
          </a:xfrm>
        </p:spPr>
        <p:txBody>
          <a:bodyPr/>
          <a:lstStyle/>
          <a:p>
            <a:fld id="{25179AD8-B260-4E13-84CE-41B4ECBD41EA}" type="slidenum">
              <a:rPr lang="en-IN" smtClean="0"/>
              <a:t>‹#›</a:t>
            </a:fld>
            <a:endParaRPr lang="en-IN"/>
          </a:p>
        </p:txBody>
      </p:sp>
    </p:spTree>
    <p:extLst>
      <p:ext uri="{BB962C8B-B14F-4D97-AF65-F5344CB8AC3E}">
        <p14:creationId xmlns:p14="http://schemas.microsoft.com/office/powerpoint/2010/main" val="4022860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E181C661-1931-4E80-9B03-2EB51616043C}" type="datetimeFigureOut">
              <a:rPr lang="en-IN" smtClean="0"/>
              <a:t>18-02-2020</a:t>
            </a:fld>
            <a:endParaRPr lang="en-IN"/>
          </a:p>
        </p:txBody>
      </p:sp>
      <p:sp>
        <p:nvSpPr>
          <p:cNvPr id="8" name="Footer Placeholder 7"/>
          <p:cNvSpPr>
            <a:spLocks noGrp="1"/>
          </p:cNvSpPr>
          <p:nvPr>
            <p:ph type="ftr" sz="quarter" idx="11"/>
          </p:nvPr>
        </p:nvSpPr>
        <p:spPr>
          <a:xfrm>
            <a:off x="804672" y="6227064"/>
            <a:ext cx="10588752" cy="320040"/>
          </a:xfrm>
        </p:spPr>
        <p:txBody>
          <a:bodyPr/>
          <a:lstStyle/>
          <a:p>
            <a:endParaRPr lang="en-IN"/>
          </a:p>
        </p:txBody>
      </p:sp>
      <p:sp>
        <p:nvSpPr>
          <p:cNvPr id="9" name="Slide Number Placeholder 8"/>
          <p:cNvSpPr>
            <a:spLocks noGrp="1"/>
          </p:cNvSpPr>
          <p:nvPr>
            <p:ph type="sldNum" sz="quarter" idx="12"/>
          </p:nvPr>
        </p:nvSpPr>
        <p:spPr>
          <a:xfrm>
            <a:off x="10469880" y="320040"/>
            <a:ext cx="914400" cy="320040"/>
          </a:xfrm>
        </p:spPr>
        <p:txBody>
          <a:bodyPr/>
          <a:lstStyle/>
          <a:p>
            <a:fld id="{25179AD8-B260-4E13-84CE-41B4ECBD41EA}" type="slidenum">
              <a:rPr lang="en-IN" smtClean="0"/>
              <a:t>‹#›</a:t>
            </a:fld>
            <a:endParaRPr lang="en-IN"/>
          </a:p>
        </p:txBody>
      </p:sp>
    </p:spTree>
    <p:extLst>
      <p:ext uri="{BB962C8B-B14F-4D97-AF65-F5344CB8AC3E}">
        <p14:creationId xmlns:p14="http://schemas.microsoft.com/office/powerpoint/2010/main" val="157012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81C661-1931-4E80-9B03-2EB51616043C}" type="datetimeFigureOut">
              <a:rPr lang="en-IN" smtClean="0"/>
              <a:t>18-02-2020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5179AD8-B260-4E13-84CE-41B4ECBD41EA}" type="slidenum">
              <a:rPr lang="en-IN" smtClean="0"/>
              <a:t>‹#›</a:t>
            </a:fld>
            <a:endParaRPr lang="en-IN"/>
          </a:p>
        </p:txBody>
      </p:sp>
    </p:spTree>
    <p:extLst>
      <p:ext uri="{BB962C8B-B14F-4D97-AF65-F5344CB8AC3E}">
        <p14:creationId xmlns:p14="http://schemas.microsoft.com/office/powerpoint/2010/main" val="2327769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E181C661-1931-4E80-9B03-2EB51616043C}" type="datetimeFigureOut">
              <a:rPr lang="en-IN" smtClean="0"/>
              <a:t>18-02-2020</a:t>
            </a:fld>
            <a:endParaRPr lang="en-IN"/>
          </a:p>
        </p:txBody>
      </p:sp>
      <p:sp>
        <p:nvSpPr>
          <p:cNvPr id="3" name="Footer Placeholder 2"/>
          <p:cNvSpPr>
            <a:spLocks noGrp="1"/>
          </p:cNvSpPr>
          <p:nvPr>
            <p:ph type="ftr" sz="quarter" idx="11"/>
          </p:nvPr>
        </p:nvSpPr>
        <p:spPr>
          <a:xfrm>
            <a:off x="804672" y="6227064"/>
            <a:ext cx="10588752" cy="320040"/>
          </a:xfrm>
        </p:spPr>
        <p:txBody>
          <a:bodyPr/>
          <a:lstStyle/>
          <a:p>
            <a:endParaRPr lang="en-IN"/>
          </a:p>
        </p:txBody>
      </p:sp>
      <p:sp>
        <p:nvSpPr>
          <p:cNvPr id="4" name="Slide Number Placeholder 3"/>
          <p:cNvSpPr>
            <a:spLocks noGrp="1"/>
          </p:cNvSpPr>
          <p:nvPr>
            <p:ph type="sldNum" sz="quarter" idx="12"/>
          </p:nvPr>
        </p:nvSpPr>
        <p:spPr>
          <a:xfrm>
            <a:off x="10469880" y="320040"/>
            <a:ext cx="914400" cy="320040"/>
          </a:xfrm>
        </p:spPr>
        <p:txBody>
          <a:bodyPr/>
          <a:lstStyle/>
          <a:p>
            <a:fld id="{25179AD8-B260-4E13-84CE-41B4ECBD41EA}" type="slidenum">
              <a:rPr lang="en-IN" smtClean="0"/>
              <a:t>‹#›</a:t>
            </a:fld>
            <a:endParaRPr lang="en-IN"/>
          </a:p>
        </p:txBody>
      </p:sp>
    </p:spTree>
    <p:extLst>
      <p:ext uri="{BB962C8B-B14F-4D97-AF65-F5344CB8AC3E}">
        <p14:creationId xmlns:p14="http://schemas.microsoft.com/office/powerpoint/2010/main" val="311476583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81C661-1931-4E80-9B03-2EB51616043C}" type="datetimeFigureOut">
              <a:rPr lang="en-IN" smtClean="0"/>
              <a:t>18-02-2020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179AD8-B260-4E13-84CE-41B4ECBD41EA}" type="slidenum">
              <a:rPr lang="en-IN" smtClean="0"/>
              <a:t>‹#›</a:t>
            </a:fld>
            <a:endParaRPr lang="en-IN"/>
          </a:p>
        </p:txBody>
      </p:sp>
    </p:spTree>
    <p:extLst>
      <p:ext uri="{BB962C8B-B14F-4D97-AF65-F5344CB8AC3E}">
        <p14:creationId xmlns:p14="http://schemas.microsoft.com/office/powerpoint/2010/main" val="3071765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E181C661-1931-4E80-9B03-2EB51616043C}" type="datetimeFigureOut">
              <a:rPr lang="en-IN" smtClean="0"/>
              <a:t>18-02-2020</a:t>
            </a:fld>
            <a:endParaRPr lang="en-IN"/>
          </a:p>
        </p:txBody>
      </p:sp>
      <p:sp>
        <p:nvSpPr>
          <p:cNvPr id="6" name="Footer Placeholder 5"/>
          <p:cNvSpPr>
            <a:spLocks noGrp="1"/>
          </p:cNvSpPr>
          <p:nvPr>
            <p:ph type="ftr" sz="quarter" idx="11"/>
          </p:nvPr>
        </p:nvSpPr>
        <p:spPr>
          <a:xfrm>
            <a:off x="804672" y="6227064"/>
            <a:ext cx="5942203" cy="320040"/>
          </a:xfrm>
        </p:spPr>
        <p:txBody>
          <a:bodyPr/>
          <a:lstStyle/>
          <a:p>
            <a:endParaRPr lang="en-IN"/>
          </a:p>
        </p:txBody>
      </p:sp>
      <p:sp>
        <p:nvSpPr>
          <p:cNvPr id="7" name="Slide Number Placeholder 6"/>
          <p:cNvSpPr>
            <a:spLocks noGrp="1"/>
          </p:cNvSpPr>
          <p:nvPr>
            <p:ph type="sldNum" sz="quarter" idx="12"/>
          </p:nvPr>
        </p:nvSpPr>
        <p:spPr>
          <a:xfrm>
            <a:off x="5828377" y="320040"/>
            <a:ext cx="914400" cy="320040"/>
          </a:xfrm>
        </p:spPr>
        <p:txBody>
          <a:bodyPr/>
          <a:lstStyle/>
          <a:p>
            <a:fld id="{25179AD8-B260-4E13-84CE-41B4ECBD41EA}" type="slidenum">
              <a:rPr lang="en-IN" smtClean="0"/>
              <a:t>‹#›</a:t>
            </a:fld>
            <a:endParaRPr lang="en-IN"/>
          </a:p>
        </p:txBody>
      </p:sp>
    </p:spTree>
    <p:extLst>
      <p:ext uri="{BB962C8B-B14F-4D97-AF65-F5344CB8AC3E}">
        <p14:creationId xmlns:p14="http://schemas.microsoft.com/office/powerpoint/2010/main" val="2921461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E181C661-1931-4E80-9B03-2EB51616043C}" type="datetimeFigureOut">
              <a:rPr lang="en-IN" smtClean="0"/>
              <a:t>18-02-2020</a:t>
            </a:fld>
            <a:endParaRPr lang="en-IN"/>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25179AD8-B260-4E13-84CE-41B4ECBD41EA}" type="slidenum">
              <a:rPr lang="en-IN" smtClean="0"/>
              <a:t>‹#›</a:t>
            </a:fld>
            <a:endParaRPr lang="en-IN"/>
          </a:p>
        </p:txBody>
      </p:sp>
    </p:spTree>
    <p:extLst>
      <p:ext uri="{BB962C8B-B14F-4D97-AF65-F5344CB8AC3E}">
        <p14:creationId xmlns:p14="http://schemas.microsoft.com/office/powerpoint/2010/main" val="2655862997"/>
      </p:ext>
    </p:extLst>
  </p:cSld>
  <p:clrMap bg1="lt1" tx1="dk1" bg2="lt2" tx2="dk2" accent1="accent1" accent2="accent2" accent3="accent3" accent4="accent4" accent5="accent5" accent6="accent6" hlink="hlink" folHlink="folHlink"/>
  <p:sldLayoutIdLst>
    <p:sldLayoutId id="2147483942" r:id="rId1"/>
    <p:sldLayoutId id="2147483943" r:id="rId2"/>
    <p:sldLayoutId id="2147483944" r:id="rId3"/>
    <p:sldLayoutId id="2147483945" r:id="rId4"/>
    <p:sldLayoutId id="2147483946" r:id="rId5"/>
    <p:sldLayoutId id="2147483947" r:id="rId6"/>
    <p:sldLayoutId id="2147483948" r:id="rId7"/>
    <p:sldLayoutId id="2147483949" r:id="rId8"/>
    <p:sldLayoutId id="2147483950" r:id="rId9"/>
    <p:sldLayoutId id="2147483951" r:id="rId10"/>
    <p:sldLayoutId id="2147483952"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1A8BC-9137-4533-9A84-10BC077262D8}"/>
              </a:ext>
            </a:extLst>
          </p:cNvPr>
          <p:cNvSpPr>
            <a:spLocks noGrp="1"/>
          </p:cNvSpPr>
          <p:nvPr>
            <p:ph type="ctrTitle"/>
          </p:nvPr>
        </p:nvSpPr>
        <p:spPr/>
        <p:txBody>
          <a:bodyPr>
            <a:normAutofit fontScale="90000"/>
          </a:bodyPr>
          <a:lstStyle/>
          <a:p>
            <a:r>
              <a:rPr lang="en-IN" dirty="0"/>
              <a:t>A project on:</a:t>
            </a:r>
            <a:br>
              <a:rPr lang="en-IN" dirty="0"/>
            </a:br>
            <a:r>
              <a:rPr lang="en-IN" dirty="0"/>
              <a:t>EMPLOYEE MANAGEMENT SYSTEM</a:t>
            </a:r>
          </a:p>
        </p:txBody>
      </p:sp>
      <p:sp>
        <p:nvSpPr>
          <p:cNvPr id="3" name="Subtitle 2">
            <a:extLst>
              <a:ext uri="{FF2B5EF4-FFF2-40B4-BE49-F238E27FC236}">
                <a16:creationId xmlns:a16="http://schemas.microsoft.com/office/drawing/2014/main" id="{AC9F0057-238A-4E2D-81EE-06A5326D47B3}"/>
              </a:ext>
            </a:extLst>
          </p:cNvPr>
          <p:cNvSpPr>
            <a:spLocks noGrp="1"/>
          </p:cNvSpPr>
          <p:nvPr>
            <p:ph type="subTitle" idx="1"/>
          </p:nvPr>
        </p:nvSpPr>
        <p:spPr/>
        <p:txBody>
          <a:bodyPr>
            <a:noAutofit/>
          </a:bodyPr>
          <a:lstStyle/>
          <a:p>
            <a:pPr algn="r"/>
            <a:r>
              <a:rPr lang="en-IN" sz="1200" dirty="0"/>
              <a:t>Presented by:- </a:t>
            </a:r>
            <a:r>
              <a:rPr lang="en-IN" sz="1200" dirty="0" err="1"/>
              <a:t>Kenil</a:t>
            </a:r>
            <a:r>
              <a:rPr lang="en-IN" sz="1200" dirty="0"/>
              <a:t> </a:t>
            </a:r>
            <a:r>
              <a:rPr lang="en-IN" sz="1200" dirty="0" err="1"/>
              <a:t>Jasani</a:t>
            </a:r>
            <a:endParaRPr lang="en-IN" sz="1200" dirty="0"/>
          </a:p>
          <a:p>
            <a:pPr algn="r"/>
            <a:r>
              <a:rPr lang="en-IN" sz="1200" dirty="0"/>
              <a:t>  </a:t>
            </a:r>
            <a:r>
              <a:rPr lang="en-IN" sz="1200" dirty="0" err="1"/>
              <a:t>Jaymeet</a:t>
            </a:r>
            <a:r>
              <a:rPr lang="en-IN" sz="1200" dirty="0"/>
              <a:t> Patel</a:t>
            </a:r>
          </a:p>
          <a:p>
            <a:pPr algn="r"/>
            <a:r>
              <a:rPr lang="en-IN" sz="1200" dirty="0"/>
              <a:t>Aagam shah</a:t>
            </a:r>
          </a:p>
          <a:p>
            <a:pPr algn="r"/>
            <a:endParaRPr lang="en-IN" sz="1200" dirty="0"/>
          </a:p>
        </p:txBody>
      </p:sp>
    </p:spTree>
    <p:extLst>
      <p:ext uri="{BB962C8B-B14F-4D97-AF65-F5344CB8AC3E}">
        <p14:creationId xmlns:p14="http://schemas.microsoft.com/office/powerpoint/2010/main" val="37228454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ANALYSIS</a:t>
            </a:r>
            <a:endParaRPr lang="en-US" dirty="0"/>
          </a:p>
        </p:txBody>
      </p:sp>
      <p:sp>
        <p:nvSpPr>
          <p:cNvPr id="3" name="Content Placeholder 2"/>
          <p:cNvSpPr>
            <a:spLocks noGrp="1"/>
          </p:cNvSpPr>
          <p:nvPr>
            <p:ph idx="1"/>
          </p:nvPr>
        </p:nvSpPr>
        <p:spPr/>
        <p:txBody>
          <a:bodyPr/>
          <a:lstStyle/>
          <a:p>
            <a:r>
              <a:rPr lang="en-US" b="1" dirty="0"/>
              <a:t>STUDY IF CURRENT SYSTEM</a:t>
            </a:r>
            <a:endParaRPr lang="en-US" dirty="0"/>
          </a:p>
          <a:p>
            <a:r>
              <a:rPr lang="en-US" b="1" dirty="0"/>
              <a:t>PROPOSED SYSTEM</a:t>
            </a:r>
            <a:endParaRPr lang="en-US" dirty="0"/>
          </a:p>
          <a:p>
            <a:r>
              <a:rPr lang="en-US" b="1" dirty="0"/>
              <a:t>FEASIBILITY </a:t>
            </a:r>
            <a:r>
              <a:rPr lang="en-US" b="1" dirty="0" smtClean="0"/>
              <a:t>STUDY</a:t>
            </a:r>
          </a:p>
          <a:p>
            <a:r>
              <a:rPr lang="en-US" b="1" dirty="0"/>
              <a:t>ECONOMICAL </a:t>
            </a:r>
            <a:r>
              <a:rPr lang="en-US" b="1" dirty="0" smtClean="0"/>
              <a:t>FEASIBILITY</a:t>
            </a:r>
          </a:p>
          <a:p>
            <a:r>
              <a:rPr lang="en-US" b="1" dirty="0"/>
              <a:t>TECHNICAL </a:t>
            </a:r>
            <a:r>
              <a:rPr lang="en-US" b="1" dirty="0" smtClean="0"/>
              <a:t>FEASIBILITY</a:t>
            </a:r>
          </a:p>
          <a:p>
            <a:r>
              <a:rPr lang="en-US" b="1" dirty="0"/>
              <a:t>OPERATIONAL FEASIBILITY</a:t>
            </a:r>
            <a:endParaRPr lang="en-US" dirty="0"/>
          </a:p>
        </p:txBody>
      </p:sp>
    </p:spTree>
    <p:extLst>
      <p:ext uri="{BB962C8B-B14F-4D97-AF65-F5344CB8AC3E}">
        <p14:creationId xmlns:p14="http://schemas.microsoft.com/office/powerpoint/2010/main" val="22159818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STUDY </a:t>
            </a:r>
            <a:r>
              <a:rPr lang="en-US" b="1" dirty="0" smtClean="0"/>
              <a:t>IN CURRENT </a:t>
            </a:r>
            <a:r>
              <a:rPr lang="en-US" b="1" dirty="0"/>
              <a:t>SYSTEM</a:t>
            </a:r>
            <a:endParaRPr lang="en-US" dirty="0"/>
          </a:p>
        </p:txBody>
      </p:sp>
      <p:sp>
        <p:nvSpPr>
          <p:cNvPr id="3" name="Content Placeholder 2"/>
          <p:cNvSpPr>
            <a:spLocks noGrp="1"/>
          </p:cNvSpPr>
          <p:nvPr>
            <p:ph idx="1"/>
          </p:nvPr>
        </p:nvSpPr>
        <p:spPr/>
        <p:txBody>
          <a:bodyPr/>
          <a:lstStyle/>
          <a:p>
            <a:r>
              <a:rPr lang="en-US" dirty="0" smtClean="0"/>
              <a:t>In </a:t>
            </a:r>
            <a:r>
              <a:rPr lang="en-US" dirty="0"/>
              <a:t>the current system, the manager has to individually assign the task to the employee. This manual task requires more </a:t>
            </a:r>
            <a:r>
              <a:rPr lang="en-US" dirty="0" smtClean="0"/>
              <a:t>time.</a:t>
            </a:r>
          </a:p>
          <a:p>
            <a:r>
              <a:rPr lang="en-US" dirty="0" smtClean="0"/>
              <a:t>Attendance </a:t>
            </a:r>
            <a:r>
              <a:rPr lang="en-US" dirty="0"/>
              <a:t>is done via physical machines like punch-in and punch-out </a:t>
            </a:r>
            <a:r>
              <a:rPr lang="en-US" dirty="0" smtClean="0"/>
              <a:t>machines.</a:t>
            </a:r>
          </a:p>
          <a:p>
            <a:r>
              <a:rPr lang="en-US" dirty="0" smtClean="0"/>
              <a:t>The </a:t>
            </a:r>
            <a:r>
              <a:rPr lang="en-US" dirty="0"/>
              <a:t>main disadvantage of current system is to check the status of work. </a:t>
            </a:r>
          </a:p>
        </p:txBody>
      </p:sp>
    </p:spTree>
    <p:extLst>
      <p:ext uri="{BB962C8B-B14F-4D97-AF65-F5344CB8AC3E}">
        <p14:creationId xmlns:p14="http://schemas.microsoft.com/office/powerpoint/2010/main" val="31010436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PROPOSED SYSTEM</a:t>
            </a:r>
            <a:endParaRPr lang="en-US" dirty="0"/>
          </a:p>
        </p:txBody>
      </p:sp>
      <p:sp>
        <p:nvSpPr>
          <p:cNvPr id="3" name="Content Placeholder 2"/>
          <p:cNvSpPr>
            <a:spLocks noGrp="1"/>
          </p:cNvSpPr>
          <p:nvPr>
            <p:ph idx="1"/>
          </p:nvPr>
        </p:nvSpPr>
        <p:spPr/>
        <p:txBody>
          <a:bodyPr/>
          <a:lstStyle/>
          <a:p>
            <a:r>
              <a:rPr lang="en-US" dirty="0"/>
              <a:t>In the proposed system, the task management is easier with digital use of our system which allows one to assign task via notifications and check the status of </a:t>
            </a:r>
            <a:r>
              <a:rPr lang="en-US" dirty="0" smtClean="0"/>
              <a:t>task.</a:t>
            </a:r>
          </a:p>
          <a:p>
            <a:r>
              <a:rPr lang="en-US" dirty="0" smtClean="0"/>
              <a:t>This </a:t>
            </a:r>
            <a:r>
              <a:rPr lang="en-US" dirty="0"/>
              <a:t>application is not only for management of the employee but also for whole </a:t>
            </a:r>
            <a:r>
              <a:rPr lang="en-US" dirty="0" smtClean="0"/>
              <a:t>company.</a:t>
            </a:r>
          </a:p>
          <a:p>
            <a:r>
              <a:rPr lang="en-US" dirty="0" smtClean="0"/>
              <a:t>We </a:t>
            </a:r>
            <a:r>
              <a:rPr lang="en-US" dirty="0"/>
              <a:t>can check attendance using a QR code scanner which makes management of attendance details easier.</a:t>
            </a:r>
          </a:p>
        </p:txBody>
      </p:sp>
    </p:spTree>
    <p:extLst>
      <p:ext uri="{BB962C8B-B14F-4D97-AF65-F5344CB8AC3E}">
        <p14:creationId xmlns:p14="http://schemas.microsoft.com/office/powerpoint/2010/main" val="31838997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FEASIBILITY STUDY</a:t>
            </a:r>
            <a:endParaRPr lang="en-US" dirty="0"/>
          </a:p>
        </p:txBody>
      </p:sp>
      <p:sp>
        <p:nvSpPr>
          <p:cNvPr id="3" name="Content Placeholder 2"/>
          <p:cNvSpPr>
            <a:spLocks noGrp="1"/>
          </p:cNvSpPr>
          <p:nvPr>
            <p:ph idx="1"/>
          </p:nvPr>
        </p:nvSpPr>
        <p:spPr/>
        <p:txBody>
          <a:bodyPr/>
          <a:lstStyle/>
          <a:p>
            <a:r>
              <a:rPr lang="en-US" b="1" dirty="0"/>
              <a:t>ECONOMICAL </a:t>
            </a:r>
            <a:r>
              <a:rPr lang="en-US" b="1" dirty="0" smtClean="0"/>
              <a:t>FEASIBILITY</a:t>
            </a:r>
          </a:p>
          <a:p>
            <a:r>
              <a:rPr lang="en-US" b="1" dirty="0"/>
              <a:t>TECHNICAL </a:t>
            </a:r>
            <a:r>
              <a:rPr lang="en-US" b="1" dirty="0" smtClean="0"/>
              <a:t>FEASIBILITY</a:t>
            </a:r>
          </a:p>
          <a:p>
            <a:r>
              <a:rPr lang="en-US" b="1" dirty="0"/>
              <a:t>OPERATIONAL FEASIBILITY</a:t>
            </a:r>
            <a:endParaRPr lang="en-US" dirty="0"/>
          </a:p>
          <a:p>
            <a:endParaRPr lang="en-US" dirty="0"/>
          </a:p>
        </p:txBody>
      </p:sp>
    </p:spTree>
    <p:extLst>
      <p:ext uri="{BB962C8B-B14F-4D97-AF65-F5344CB8AC3E}">
        <p14:creationId xmlns:p14="http://schemas.microsoft.com/office/powerpoint/2010/main" val="37221852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ECONOMICAL FEASIBILITY</a:t>
            </a:r>
            <a:endParaRPr lang="en-US" dirty="0"/>
          </a:p>
        </p:txBody>
      </p:sp>
      <p:sp>
        <p:nvSpPr>
          <p:cNvPr id="3" name="Content Placeholder 2"/>
          <p:cNvSpPr>
            <a:spLocks noGrp="1"/>
          </p:cNvSpPr>
          <p:nvPr>
            <p:ph idx="1"/>
          </p:nvPr>
        </p:nvSpPr>
        <p:spPr/>
        <p:txBody>
          <a:bodyPr/>
          <a:lstStyle/>
          <a:p>
            <a:r>
              <a:rPr lang="en-US" dirty="0"/>
              <a:t>Our system should be economically feasible as it does not require any additional hardware and software to implement it</a:t>
            </a:r>
            <a:r>
              <a:rPr lang="en-US" dirty="0" smtClean="0"/>
              <a:t>.</a:t>
            </a:r>
          </a:p>
          <a:p>
            <a:r>
              <a:rPr lang="en-US" dirty="0" smtClean="0"/>
              <a:t>Our </a:t>
            </a:r>
            <a:r>
              <a:rPr lang="en-US" dirty="0"/>
              <a:t>project is based on the internet so any end user can easily access it.</a:t>
            </a:r>
          </a:p>
        </p:txBody>
      </p:sp>
    </p:spTree>
    <p:extLst>
      <p:ext uri="{BB962C8B-B14F-4D97-AF65-F5344CB8AC3E}">
        <p14:creationId xmlns:p14="http://schemas.microsoft.com/office/powerpoint/2010/main" val="20874885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TECHNICAL FEASIBILITY</a:t>
            </a:r>
            <a:endParaRPr lang="en-US" dirty="0"/>
          </a:p>
        </p:txBody>
      </p:sp>
      <p:sp>
        <p:nvSpPr>
          <p:cNvPr id="3" name="Content Placeholder 2"/>
          <p:cNvSpPr>
            <a:spLocks noGrp="1"/>
          </p:cNvSpPr>
          <p:nvPr>
            <p:ph idx="1"/>
          </p:nvPr>
        </p:nvSpPr>
        <p:spPr/>
        <p:txBody>
          <a:bodyPr/>
          <a:lstStyle/>
          <a:p>
            <a:r>
              <a:rPr lang="en-US" dirty="0"/>
              <a:t>The application is technically feasible as it is developed in an appropriate platform. For design and development </a:t>
            </a:r>
            <a:r>
              <a:rPr lang="en-US" b="1" dirty="0"/>
              <a:t>company management system</a:t>
            </a:r>
            <a:r>
              <a:rPr lang="en-US" dirty="0"/>
              <a:t> various software have been used</a:t>
            </a:r>
          </a:p>
          <a:p>
            <a:r>
              <a:rPr lang="en-US" dirty="0"/>
              <a:t>1. </a:t>
            </a:r>
            <a:r>
              <a:rPr lang="en-US" dirty="0" smtClean="0"/>
              <a:t>Database -MySQL.</a:t>
            </a:r>
            <a:endParaRPr lang="en-US" dirty="0"/>
          </a:p>
          <a:p>
            <a:r>
              <a:rPr lang="en-US" dirty="0"/>
              <a:t>2. Programing </a:t>
            </a:r>
            <a:r>
              <a:rPr lang="en-US" dirty="0" smtClean="0"/>
              <a:t>language -php, -Javascript.</a:t>
            </a:r>
            <a:endParaRPr lang="en-US" dirty="0"/>
          </a:p>
          <a:p>
            <a:r>
              <a:rPr lang="en-US" dirty="0"/>
              <a:t>3</a:t>
            </a:r>
            <a:r>
              <a:rPr lang="en-US" dirty="0" smtClean="0"/>
              <a:t>. </a:t>
            </a:r>
            <a:r>
              <a:rPr lang="en-US" dirty="0"/>
              <a:t>Apache server.</a:t>
            </a:r>
          </a:p>
        </p:txBody>
      </p:sp>
    </p:spTree>
    <p:extLst>
      <p:ext uri="{BB962C8B-B14F-4D97-AF65-F5344CB8AC3E}">
        <p14:creationId xmlns:p14="http://schemas.microsoft.com/office/powerpoint/2010/main" val="1781478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OPERATIONAL FEASIBILITY</a:t>
            </a:r>
            <a:endParaRPr lang="en-US" dirty="0"/>
          </a:p>
        </p:txBody>
      </p:sp>
      <p:sp>
        <p:nvSpPr>
          <p:cNvPr id="3" name="Content Placeholder 2"/>
          <p:cNvSpPr>
            <a:spLocks noGrp="1"/>
          </p:cNvSpPr>
          <p:nvPr>
            <p:ph idx="1"/>
          </p:nvPr>
        </p:nvSpPr>
        <p:spPr/>
        <p:txBody>
          <a:bodyPr/>
          <a:lstStyle/>
          <a:p>
            <a:r>
              <a:rPr lang="en-US" dirty="0"/>
              <a:t>The system is operationally feasible as it very easy for end users to operate it. The end user does not require any programing knowledge to use the </a:t>
            </a:r>
            <a:r>
              <a:rPr lang="en-US" dirty="0" smtClean="0"/>
              <a:t>app.</a:t>
            </a:r>
          </a:p>
          <a:p>
            <a:r>
              <a:rPr lang="en-US" dirty="0" smtClean="0"/>
              <a:t>The </a:t>
            </a:r>
            <a:r>
              <a:rPr lang="en-US" b="1" dirty="0"/>
              <a:t>company management system </a:t>
            </a:r>
            <a:r>
              <a:rPr lang="en-US" dirty="0"/>
              <a:t>can be easily operated by end users and does not need any extra operational skills.</a:t>
            </a:r>
          </a:p>
        </p:txBody>
      </p:sp>
    </p:spTree>
    <p:extLst>
      <p:ext uri="{BB962C8B-B14F-4D97-AF65-F5344CB8AC3E}">
        <p14:creationId xmlns:p14="http://schemas.microsoft.com/office/powerpoint/2010/main" val="37589408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377617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CH 1: INTRODUCTION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9811071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C21AA-D97D-45DC-B583-7E4817CBF95D}"/>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AABA997B-7FAE-4E98-A159-C3492A8DACFE}"/>
              </a:ext>
            </a:extLst>
          </p:cNvPr>
          <p:cNvSpPr>
            <a:spLocks noGrp="1"/>
          </p:cNvSpPr>
          <p:nvPr>
            <p:ph idx="1"/>
          </p:nvPr>
        </p:nvSpPr>
        <p:spPr/>
        <p:txBody>
          <a:bodyPr>
            <a:normAutofit/>
          </a:bodyPr>
          <a:lstStyle/>
          <a:p>
            <a:pPr marL="0" indent="0" algn="just">
              <a:buNone/>
            </a:pPr>
            <a:r>
              <a:rPr lang="en-IN" sz="3600" b="1" dirty="0"/>
              <a:t>PROBLEM STATEMENT:</a:t>
            </a:r>
          </a:p>
          <a:p>
            <a:r>
              <a:rPr lang="en-IN" dirty="0"/>
              <a:t>The main problem of the managers and CEO is to distribute the employee’s and manager’s job, managers and CEO should instruct all the employees and managers for their job individually. It is difficult for the managers and CEO to assign the employee and manager for particular task. The main problem for managers and CEO is to maintain employee’s and manager’s job records. It is inconvenient for the managers and CEO to maintain the employee’s and manager’s attendance record. It is difficult for managers and CEO of the company to schedule shift and instruct them. It is difficult to check attendance using physical machines.</a:t>
            </a:r>
            <a:endParaRPr lang="en-US" dirty="0"/>
          </a:p>
          <a:p>
            <a:pPr marL="0" indent="0" algn="just">
              <a:buNone/>
            </a:pPr>
            <a:endParaRPr lang="en-IN" dirty="0"/>
          </a:p>
        </p:txBody>
      </p:sp>
    </p:spTree>
    <p:extLst>
      <p:ext uri="{BB962C8B-B14F-4D97-AF65-F5344CB8AC3E}">
        <p14:creationId xmlns:p14="http://schemas.microsoft.com/office/powerpoint/2010/main" val="11376372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CE769-6876-4884-AC0F-E1C40A53E287}"/>
              </a:ext>
            </a:extLst>
          </p:cNvPr>
          <p:cNvSpPr>
            <a:spLocks noGrp="1"/>
          </p:cNvSpPr>
          <p:nvPr>
            <p:ph type="title"/>
          </p:nvPr>
        </p:nvSpPr>
        <p:spPr/>
        <p:txBody>
          <a:bodyPr/>
          <a:lstStyle/>
          <a:p>
            <a:r>
              <a:rPr lang="en-IN" dirty="0"/>
              <a:t>MOTIVATION:</a:t>
            </a:r>
          </a:p>
        </p:txBody>
      </p:sp>
      <p:sp>
        <p:nvSpPr>
          <p:cNvPr id="3" name="Content Placeholder 2">
            <a:extLst>
              <a:ext uri="{FF2B5EF4-FFF2-40B4-BE49-F238E27FC236}">
                <a16:creationId xmlns:a16="http://schemas.microsoft.com/office/drawing/2014/main" id="{40B1786E-2411-4A76-AE1A-5D84DF4C2CAF}"/>
              </a:ext>
            </a:extLst>
          </p:cNvPr>
          <p:cNvSpPr>
            <a:spLocks noGrp="1"/>
          </p:cNvSpPr>
          <p:nvPr>
            <p:ph idx="1"/>
          </p:nvPr>
        </p:nvSpPr>
        <p:spPr/>
        <p:txBody>
          <a:bodyPr>
            <a:normAutofit/>
          </a:bodyPr>
          <a:lstStyle/>
          <a:p>
            <a:r>
              <a:rPr lang="en-IN" dirty="0"/>
              <a:t>It is beneficial and makes managers’ work easier. To develop a well-designed database to store employee information. Provides full functional reports to management of Company. The objective of this project is to provide a comprehensive approach towards the management of employee information. Provides smart modern approach for the employee. It maintains the employee attendance details. Provides the easiest way for manager to assign task to employee.</a:t>
            </a:r>
            <a:endParaRPr lang="en-US" dirty="0"/>
          </a:p>
        </p:txBody>
      </p:sp>
    </p:spTree>
    <p:extLst>
      <p:ext uri="{BB962C8B-B14F-4D97-AF65-F5344CB8AC3E}">
        <p14:creationId xmlns:p14="http://schemas.microsoft.com/office/powerpoint/2010/main" val="24770113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655B0-3255-45E4-A57E-D3836E349E48}"/>
              </a:ext>
            </a:extLst>
          </p:cNvPr>
          <p:cNvSpPr>
            <a:spLocks noGrp="1"/>
          </p:cNvSpPr>
          <p:nvPr>
            <p:ph type="title"/>
          </p:nvPr>
        </p:nvSpPr>
        <p:spPr/>
        <p:txBody>
          <a:bodyPr/>
          <a:lstStyle/>
          <a:p>
            <a:r>
              <a:rPr lang="en-IN" dirty="0"/>
              <a:t>BENEFITS:</a:t>
            </a:r>
          </a:p>
        </p:txBody>
      </p:sp>
      <p:sp>
        <p:nvSpPr>
          <p:cNvPr id="3" name="Content Placeholder 2">
            <a:extLst>
              <a:ext uri="{FF2B5EF4-FFF2-40B4-BE49-F238E27FC236}">
                <a16:creationId xmlns:a16="http://schemas.microsoft.com/office/drawing/2014/main" id="{FEE414FE-E7C6-4804-9869-F1797D1FBCD7}"/>
              </a:ext>
            </a:extLst>
          </p:cNvPr>
          <p:cNvSpPr>
            <a:spLocks noGrp="1"/>
          </p:cNvSpPr>
          <p:nvPr>
            <p:ph idx="1"/>
          </p:nvPr>
        </p:nvSpPr>
        <p:spPr/>
        <p:txBody>
          <a:bodyPr>
            <a:normAutofit/>
          </a:bodyPr>
          <a:lstStyle/>
          <a:p>
            <a:pPr algn="just"/>
            <a:r>
              <a:rPr lang="en-IN" sz="2000" dirty="0"/>
              <a:t>It makes assigning task easier and also keeps track of task.</a:t>
            </a:r>
          </a:p>
          <a:p>
            <a:pPr algn="just"/>
            <a:r>
              <a:rPr lang="en-IN" sz="2000" dirty="0"/>
              <a:t>It has online leave approval system which is linked to attendance management.</a:t>
            </a:r>
          </a:p>
          <a:p>
            <a:pPr algn="just"/>
            <a:r>
              <a:rPr lang="en-IN" sz="2000" dirty="0"/>
              <a:t>Leave application is sent to manager for reviewing.</a:t>
            </a:r>
          </a:p>
          <a:p>
            <a:pPr algn="just"/>
            <a:r>
              <a:rPr lang="en-IN" sz="2000" dirty="0"/>
              <a:t>It sends notification for “shift” management.</a:t>
            </a:r>
          </a:p>
          <a:p>
            <a:pPr algn="just"/>
            <a:r>
              <a:rPr lang="en-IN" sz="2000" dirty="0"/>
              <a:t>It also maintains attendance record.</a:t>
            </a:r>
          </a:p>
        </p:txBody>
      </p:sp>
    </p:spTree>
    <p:extLst>
      <p:ext uri="{BB962C8B-B14F-4D97-AF65-F5344CB8AC3E}">
        <p14:creationId xmlns:p14="http://schemas.microsoft.com/office/powerpoint/2010/main" val="18509379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F0E72-2D21-4002-9889-CFAF6B081B65}"/>
              </a:ext>
            </a:extLst>
          </p:cNvPr>
          <p:cNvSpPr>
            <a:spLocks noGrp="1"/>
          </p:cNvSpPr>
          <p:nvPr>
            <p:ph type="title"/>
          </p:nvPr>
        </p:nvSpPr>
        <p:spPr/>
        <p:txBody>
          <a:bodyPr/>
          <a:lstStyle/>
          <a:p>
            <a:r>
              <a:rPr lang="en-IN" dirty="0"/>
              <a:t>Scope of the project:</a:t>
            </a:r>
          </a:p>
        </p:txBody>
      </p:sp>
      <p:sp>
        <p:nvSpPr>
          <p:cNvPr id="3" name="Content Placeholder 2">
            <a:extLst>
              <a:ext uri="{FF2B5EF4-FFF2-40B4-BE49-F238E27FC236}">
                <a16:creationId xmlns:a16="http://schemas.microsoft.com/office/drawing/2014/main" id="{9ED6CF7D-5E8E-4F3C-A90D-E58C2867FB02}"/>
              </a:ext>
            </a:extLst>
          </p:cNvPr>
          <p:cNvSpPr>
            <a:spLocks noGrp="1"/>
          </p:cNvSpPr>
          <p:nvPr>
            <p:ph idx="1"/>
          </p:nvPr>
        </p:nvSpPr>
        <p:spPr/>
        <p:txBody>
          <a:bodyPr/>
          <a:lstStyle/>
          <a:p>
            <a:pPr algn="just"/>
            <a:r>
              <a:rPr lang="en-IN" dirty="0"/>
              <a:t>It helps management of employee details for Multi-national companies and local companies, workshop managers.</a:t>
            </a:r>
          </a:p>
        </p:txBody>
      </p:sp>
    </p:spTree>
    <p:extLst>
      <p:ext uri="{BB962C8B-B14F-4D97-AF65-F5344CB8AC3E}">
        <p14:creationId xmlns:p14="http://schemas.microsoft.com/office/powerpoint/2010/main" val="20598429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CH 2: SYSTEM REQUIREMENTS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458912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29706-F12D-4DDA-8141-EA712484F7D8}"/>
              </a:ext>
            </a:extLst>
          </p:cNvPr>
          <p:cNvSpPr>
            <a:spLocks noGrp="1"/>
          </p:cNvSpPr>
          <p:nvPr>
            <p:ph type="title"/>
          </p:nvPr>
        </p:nvSpPr>
        <p:spPr/>
        <p:txBody>
          <a:bodyPr/>
          <a:lstStyle/>
          <a:p>
            <a:r>
              <a:rPr lang="en-IN" dirty="0"/>
              <a:t>System Requirements</a:t>
            </a:r>
          </a:p>
        </p:txBody>
      </p:sp>
      <p:sp>
        <p:nvSpPr>
          <p:cNvPr id="3" name="Content Placeholder 2">
            <a:extLst>
              <a:ext uri="{FF2B5EF4-FFF2-40B4-BE49-F238E27FC236}">
                <a16:creationId xmlns:a16="http://schemas.microsoft.com/office/drawing/2014/main" id="{76229289-8B82-4F64-A6FB-F8E40125CBE8}"/>
              </a:ext>
            </a:extLst>
          </p:cNvPr>
          <p:cNvSpPr>
            <a:spLocks noGrp="1"/>
          </p:cNvSpPr>
          <p:nvPr>
            <p:ph idx="1"/>
          </p:nvPr>
        </p:nvSpPr>
        <p:spPr/>
        <p:txBody>
          <a:bodyPr>
            <a:normAutofit/>
          </a:bodyPr>
          <a:lstStyle/>
          <a:p>
            <a:pPr marL="0" indent="0" algn="just">
              <a:buNone/>
            </a:pPr>
            <a:r>
              <a:rPr lang="en-IN" sz="3300" b="1" dirty="0"/>
              <a:t>Hardware Requirement:-</a:t>
            </a:r>
          </a:p>
          <a:p>
            <a:pPr lvl="0"/>
            <a:r>
              <a:rPr lang="en-IN" dirty="0"/>
              <a:t>Minimum 3GB of RAM.</a:t>
            </a:r>
            <a:endParaRPr lang="en-US" dirty="0"/>
          </a:p>
          <a:p>
            <a:pPr lvl="0"/>
            <a:r>
              <a:rPr lang="en-IN" dirty="0"/>
              <a:t>Minimum of 2 GB of hard disk.</a:t>
            </a:r>
            <a:endParaRPr lang="en-US" dirty="0"/>
          </a:p>
          <a:p>
            <a:pPr lvl="0"/>
            <a:r>
              <a:rPr lang="en-IN" dirty="0"/>
              <a:t>A Web Browser.</a:t>
            </a:r>
            <a:endParaRPr lang="en-US" dirty="0"/>
          </a:p>
          <a:p>
            <a:pPr marL="0" indent="0" algn="just">
              <a:buNone/>
            </a:pPr>
            <a:endParaRPr lang="en-IN" dirty="0"/>
          </a:p>
          <a:p>
            <a:pPr marL="0" indent="0" algn="just">
              <a:buNone/>
            </a:pPr>
            <a:r>
              <a:rPr lang="en-IN" sz="3300" b="1" dirty="0"/>
              <a:t>Software Requirements:-</a:t>
            </a:r>
          </a:p>
          <a:p>
            <a:pPr algn="just"/>
            <a:r>
              <a:rPr lang="en-IN" dirty="0"/>
              <a:t>Android SDK</a:t>
            </a:r>
            <a:r>
              <a:rPr lang="en-IN" dirty="0" smtClean="0"/>
              <a:t>.</a:t>
            </a:r>
            <a:endParaRPr lang="en-IN" dirty="0"/>
          </a:p>
          <a:p>
            <a:pPr algn="just"/>
            <a:r>
              <a:rPr lang="en-IN" dirty="0"/>
              <a:t>php</a:t>
            </a:r>
          </a:p>
          <a:p>
            <a:pPr algn="just"/>
            <a:r>
              <a:rPr lang="en-IN" dirty="0" smtClean="0"/>
              <a:t>MySQL</a:t>
            </a:r>
          </a:p>
          <a:p>
            <a:pPr algn="just"/>
            <a:r>
              <a:rPr lang="en-IN" dirty="0" err="1" smtClean="0"/>
              <a:t>Javascript</a:t>
            </a:r>
            <a:endParaRPr lang="en-IN" dirty="0"/>
          </a:p>
          <a:p>
            <a:pPr marL="0" indent="0" algn="just">
              <a:buNone/>
            </a:pPr>
            <a:endParaRPr lang="en-IN" dirty="0"/>
          </a:p>
          <a:p>
            <a:pPr marL="0" indent="0" algn="just">
              <a:buNone/>
            </a:pPr>
            <a:endParaRPr lang="en-IN" dirty="0"/>
          </a:p>
          <a:p>
            <a:pPr marL="0" indent="0" algn="just">
              <a:buNone/>
            </a:pPr>
            <a:endParaRPr lang="en-IN" dirty="0"/>
          </a:p>
        </p:txBody>
      </p:sp>
    </p:spTree>
    <p:extLst>
      <p:ext uri="{BB962C8B-B14F-4D97-AF65-F5344CB8AC3E}">
        <p14:creationId xmlns:p14="http://schemas.microsoft.com/office/powerpoint/2010/main" val="25487545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CHAPTER 3: SYSTEM ANALYSIS</a:t>
            </a:r>
            <a:r>
              <a:rPr lang="en-US" dirty="0"/>
              <a:t/>
            </a:r>
            <a:br>
              <a:rPr lang="en-US" dirty="0"/>
            </a:b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285043442"/>
      </p:ext>
    </p:extLst>
  </p:cSld>
  <p:clrMapOvr>
    <a:masterClrMapping/>
  </p:clrMapOvr>
  <p:timing>
    <p:tnLst>
      <p:par>
        <p:cTn id="1" dur="indefinite" restart="never" nodeType="tmRoot"/>
      </p:par>
    </p:tnLst>
  </p:timing>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10B6F4"/>
      </a:accent1>
      <a:accent2>
        <a:srgbClr val="3C78C3"/>
      </a:accent2>
      <a:accent3>
        <a:srgbClr val="9F52D0"/>
      </a:accent3>
      <a:accent4>
        <a:srgbClr val="D64198"/>
      </a:accent4>
      <a:accent5>
        <a:srgbClr val="DA2228"/>
      </a:accent5>
      <a:accent6>
        <a:srgbClr val="F18318"/>
      </a:accent6>
      <a:hlink>
        <a:srgbClr val="38DDEC"/>
      </a:hlink>
      <a:folHlink>
        <a:srgbClr val="A8DEE8"/>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C0CB9708-C445-4049-9D7F-4C8684E69AF3}"/>
    </a:ext>
  </a:extLst>
</a:theme>
</file>

<file path=docProps/app.xml><?xml version="1.0" encoding="utf-8"?>
<Properties xmlns="http://schemas.openxmlformats.org/officeDocument/2006/extended-properties" xmlns:vt="http://schemas.openxmlformats.org/officeDocument/2006/docPropsVTypes">
  <Template>TM16401371[[fn=Atlas]]</Template>
  <TotalTime>278</TotalTime>
  <Words>606</Words>
  <Application>Microsoft Office PowerPoint</Application>
  <PresentationFormat>Widescreen</PresentationFormat>
  <Paragraphs>63</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Calibri Light</vt:lpstr>
      <vt:lpstr>Rockwell</vt:lpstr>
      <vt:lpstr>Wingdings</vt:lpstr>
      <vt:lpstr>Atlas</vt:lpstr>
      <vt:lpstr>A project on: EMPLOYEE MANAGEMENT SYSTEM</vt:lpstr>
      <vt:lpstr>CH 1: INTRODUCTION</vt:lpstr>
      <vt:lpstr>INTRODUCTION</vt:lpstr>
      <vt:lpstr>MOTIVATION:</vt:lpstr>
      <vt:lpstr>BENEFITS:</vt:lpstr>
      <vt:lpstr>Scope of the project:</vt:lpstr>
      <vt:lpstr>CH 2: SYSTEM REQUIREMENTS</vt:lpstr>
      <vt:lpstr>System Requirements</vt:lpstr>
      <vt:lpstr>CHAPTER 3: SYSTEM ANALYSIS </vt:lpstr>
      <vt:lpstr>SYSTEM ANALYSIS</vt:lpstr>
      <vt:lpstr>STUDY IN CURRENT SYSTEM</vt:lpstr>
      <vt:lpstr>PROPOSED SYSTEM</vt:lpstr>
      <vt:lpstr>FEASIBILITY STUDY</vt:lpstr>
      <vt:lpstr>ECONOMICAL FEASIBILITY</vt:lpstr>
      <vt:lpstr>TECHNICAL FEASIBILITY</vt:lpstr>
      <vt:lpstr>OPERATIONAL FEASIBILITY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MANAGEMENT SYSTEM</dc:title>
  <dc:creator>Aagam Shah</dc:creator>
  <cp:lastModifiedBy>AVSK JASANI</cp:lastModifiedBy>
  <cp:revision>44</cp:revision>
  <dcterms:created xsi:type="dcterms:W3CDTF">2019-12-20T09:39:12Z</dcterms:created>
  <dcterms:modified xsi:type="dcterms:W3CDTF">2020-02-18T11:29:04Z</dcterms:modified>
</cp:coreProperties>
</file>