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46A0B02-B367-4229-8007-D52EC68E865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A02647-A5C3-4027-AF4E-365ACDB5E1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0B02-B367-4229-8007-D52EC68E865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2647-A5C3-4027-AF4E-365ACDB5E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46A0B02-B367-4229-8007-D52EC68E865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DA02647-A5C3-4027-AF4E-365ACDB5E1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0B02-B367-4229-8007-D52EC68E865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A02647-A5C3-4027-AF4E-365ACDB5E1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0B02-B367-4229-8007-D52EC68E865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DA02647-A5C3-4027-AF4E-365ACDB5E1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46A0B02-B367-4229-8007-D52EC68E865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A02647-A5C3-4027-AF4E-365ACDB5E1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46A0B02-B367-4229-8007-D52EC68E865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A02647-A5C3-4027-AF4E-365ACDB5E1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0B02-B367-4229-8007-D52EC68E865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A02647-A5C3-4027-AF4E-365ACDB5E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0B02-B367-4229-8007-D52EC68E865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A02647-A5C3-4027-AF4E-365ACDB5E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0B02-B367-4229-8007-D52EC68E865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A02647-A5C3-4027-AF4E-365ACDB5E1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46A0B02-B367-4229-8007-D52EC68E865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DA02647-A5C3-4027-AF4E-365ACDB5E1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6A0B02-B367-4229-8007-D52EC68E8655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A02647-A5C3-4027-AF4E-365ACDB5E1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TO EARN WITH CAR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Login to our website</a:t>
            </a:r>
          </a:p>
          <a:p>
            <a:r>
              <a:rPr lang="en-US" smtClean="0"/>
              <a:t>If you are not a member then kindly register yourself with us.</a:t>
            </a:r>
          </a:p>
          <a:p>
            <a:r>
              <a:rPr lang="en-US" smtClean="0"/>
              <a:t>Fill all the </a:t>
            </a:r>
            <a:r>
              <a:rPr lang="en-US" smtClean="0"/>
              <a:t>mandatory details</a:t>
            </a:r>
            <a:endParaRPr lang="en-US" smtClean="0"/>
          </a:p>
          <a:p>
            <a:r>
              <a:rPr lang="en-US" smtClean="0"/>
              <a:t>Then upload your cars details.</a:t>
            </a:r>
          </a:p>
          <a:p>
            <a:r>
              <a:rPr lang="en-US" smtClean="0"/>
              <a:t>Our website will suggest you best fair for your car.</a:t>
            </a:r>
          </a:p>
          <a:p>
            <a:r>
              <a:rPr lang="en-US" smtClean="0"/>
              <a:t>Now after listing your car just start earning with renting it out.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16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605</TotalTime>
  <Words>57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PowerPoint Presentation</vt:lpstr>
      <vt:lpstr>HOW TO EARN WITH CAR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2022-04-06T18:14:02Z</dcterms:created>
  <dcterms:modified xsi:type="dcterms:W3CDTF">2022-04-10T20:27:20Z</dcterms:modified>
</cp:coreProperties>
</file>